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4" r:id="rId3"/>
    <p:sldId id="277" r:id="rId4"/>
    <p:sldId id="278" r:id="rId5"/>
    <p:sldId id="279" r:id="rId6"/>
    <p:sldId id="275" r:id="rId7"/>
    <p:sldId id="280" r:id="rId8"/>
    <p:sldId id="281" r:id="rId9"/>
    <p:sldId id="28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귀은(학생-정보보안암호수학과)" initials="박정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  <a:srgbClr val="9AD2AF"/>
    <a:srgbClr val="63327E"/>
    <a:srgbClr val="FF9999"/>
    <a:srgbClr val="FF0000"/>
    <a:srgbClr val="009999"/>
    <a:srgbClr val="6699FF"/>
    <a:srgbClr val="000000"/>
    <a:srgbClr val="FFCC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4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2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08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343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186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99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80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883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8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307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857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925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50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39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다른 페이지 연결선 5">
            <a:extLst>
              <a:ext uri="{FF2B5EF4-FFF2-40B4-BE49-F238E27FC236}">
                <a16:creationId xmlns:a16="http://schemas.microsoft.com/office/drawing/2014/main" xmlns="" id="{545D5367-27CC-4492-B348-EDFF94327EE0}"/>
              </a:ext>
            </a:extLst>
          </p:cNvPr>
          <p:cNvSpPr/>
          <p:nvPr/>
        </p:nvSpPr>
        <p:spPr>
          <a:xfrm rot="16200000" flipV="1">
            <a:off x="6572202" y="1238202"/>
            <a:ext cx="6858000" cy="438159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0348"/>
              <a:gd name="connsiteX1" fmla="*/ 10000 w 10000"/>
              <a:gd name="connsiteY1" fmla="*/ 0 h 10348"/>
              <a:gd name="connsiteX2" fmla="*/ 10000 w 10000"/>
              <a:gd name="connsiteY2" fmla="*/ 8000 h 10348"/>
              <a:gd name="connsiteX3" fmla="*/ 4250 w 10000"/>
              <a:gd name="connsiteY3" fmla="*/ 10348 h 10348"/>
              <a:gd name="connsiteX4" fmla="*/ 0 w 10000"/>
              <a:gd name="connsiteY4" fmla="*/ 8000 h 10348"/>
              <a:gd name="connsiteX5" fmla="*/ 0 w 10000"/>
              <a:gd name="connsiteY5" fmla="*/ 0 h 10348"/>
              <a:gd name="connsiteX0" fmla="*/ 0 w 10000"/>
              <a:gd name="connsiteY0" fmla="*/ 0 h 20878"/>
              <a:gd name="connsiteX1" fmla="*/ 10000 w 10000"/>
              <a:gd name="connsiteY1" fmla="*/ 0 h 20878"/>
              <a:gd name="connsiteX2" fmla="*/ 10000 w 10000"/>
              <a:gd name="connsiteY2" fmla="*/ 8000 h 20878"/>
              <a:gd name="connsiteX3" fmla="*/ 1269 w 10000"/>
              <a:gd name="connsiteY3" fmla="*/ 20878 h 20878"/>
              <a:gd name="connsiteX4" fmla="*/ 0 w 10000"/>
              <a:gd name="connsiteY4" fmla="*/ 8000 h 20878"/>
              <a:gd name="connsiteX5" fmla="*/ 0 w 10000"/>
              <a:gd name="connsiteY5" fmla="*/ 0 h 2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20878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1269" y="20878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2F4054"/>
          </a:solidFill>
          <a:ln>
            <a:noFill/>
          </a:ln>
          <a:effectLst>
            <a:outerShdw blurRad="2540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xmlns="" id="{741EC158-2BBB-49F8-87A7-2D77ADA480B3}"/>
              </a:ext>
            </a:extLst>
          </p:cNvPr>
          <p:cNvSpPr/>
          <p:nvPr/>
        </p:nvSpPr>
        <p:spPr>
          <a:xfrm>
            <a:off x="0" y="3111500"/>
            <a:ext cx="12192000" cy="3746500"/>
          </a:xfrm>
          <a:prstGeom prst="rtTriangle">
            <a:avLst/>
          </a:prstGeom>
          <a:solidFill>
            <a:srgbClr val="E6CFC1"/>
          </a:solidFill>
          <a:ln>
            <a:noFill/>
          </a:ln>
          <a:effectLst>
            <a:outerShdw blurRad="127000" dist="12700" dir="18900000" algn="b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698E5C1A-65D6-4F9E-8CD9-4F475B971A37}"/>
              </a:ext>
            </a:extLst>
          </p:cNvPr>
          <p:cNvSpPr/>
          <p:nvPr/>
        </p:nvSpPr>
        <p:spPr>
          <a:xfrm rot="1020000">
            <a:off x="1201705" y="2080362"/>
            <a:ext cx="6330998" cy="97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i="1" kern="0" smtClean="0">
                <a:solidFill>
                  <a:srgbClr val="2F4054"/>
                </a:solidFill>
              </a:rPr>
              <a:t>녹스에서 데이터 추출</a:t>
            </a:r>
            <a:endParaRPr lang="en-US" altLang="ko-KR" sz="4400" b="1" i="1" kern="0" dirty="0">
              <a:solidFill>
                <a:srgbClr val="2F4054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E86031D4-CDED-484D-9CEB-854FC868D9D1}"/>
              </a:ext>
            </a:extLst>
          </p:cNvPr>
          <p:cNvSpPr/>
          <p:nvPr/>
        </p:nvSpPr>
        <p:spPr>
          <a:xfrm rot="1020853">
            <a:off x="8746642" y="5435871"/>
            <a:ext cx="1380506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smtClean="0">
                <a:solidFill>
                  <a:prstClr val="white"/>
                </a:solidFill>
              </a:rPr>
              <a:t>20161905 </a:t>
            </a:r>
            <a:r>
              <a:rPr lang="ko-KR" altLang="en-US" sz="1200" smtClean="0">
                <a:solidFill>
                  <a:prstClr val="white"/>
                </a:solidFill>
              </a:rPr>
              <a:t>김현</a:t>
            </a:r>
            <a:r>
              <a:rPr lang="ko-KR" altLang="en-US" sz="1200">
                <a:solidFill>
                  <a:prstClr val="white"/>
                </a:solidFill>
              </a:rPr>
              <a:t>재</a:t>
            </a:r>
            <a:endParaRPr lang="en-US" altLang="ko-KR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005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xmlns="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xmlns="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74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Wechat </a:t>
            </a:r>
            <a:r>
              <a:rPr lang="ko-KR" altLang="en-US" sz="32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</a:t>
            </a:r>
            <a:r>
              <a:rPr lang="ko-KR" altLang="en-US" sz="3200" b="1" i="1" ker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치</a:t>
            </a:r>
            <a:endParaRPr lang="en-US" altLang="ko-KR" sz="900" kern="0" dirty="0">
              <a:solidFill>
                <a:srgbClr val="2F405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16584" y="2968532"/>
            <a:ext cx="7106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Wechat </a:t>
            </a:r>
            <a:r>
              <a:rPr lang="ko-KR" altLang="en-US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애플리케이션 설치</a:t>
            </a:r>
            <a:endParaRPr lang="en-US" altLang="ko-KR" sz="14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sz="14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452" y="1018551"/>
            <a:ext cx="3239398" cy="5543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43645" y="2834640"/>
            <a:ext cx="535577" cy="581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3626923" y="3125288"/>
            <a:ext cx="16112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90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xmlns="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xmlns="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녹스 플레이어 설정</a:t>
            </a:r>
            <a:endParaRPr lang="en-US" altLang="ko-KR" sz="900" kern="0" dirty="0">
              <a:solidFill>
                <a:srgbClr val="2F405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63934" y="962809"/>
            <a:ext cx="710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디바이스 설정 클릭</a:t>
            </a:r>
            <a:endParaRPr lang="en-US" altLang="ko-KR" sz="14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452" y="1018551"/>
            <a:ext cx="3239398" cy="5543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91346" y="1018551"/>
            <a:ext cx="161305" cy="1962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3252651" y="1116698"/>
            <a:ext cx="16112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042" y="2106507"/>
            <a:ext cx="4021753" cy="3367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220407" y="2966114"/>
            <a:ext cx="779614" cy="1962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813844" y="2910372"/>
            <a:ext cx="710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ROOT</a:t>
            </a:r>
            <a:r>
              <a:rPr lang="ko-KR" altLang="en-US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켜기 체크</a:t>
            </a:r>
            <a:endParaRPr lang="en-US" altLang="ko-KR" sz="14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8106840" y="3064261"/>
            <a:ext cx="16112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오른쪽 화살표 15"/>
          <p:cNvSpPr/>
          <p:nvPr/>
        </p:nvSpPr>
        <p:spPr>
          <a:xfrm>
            <a:off x="4801478" y="3569366"/>
            <a:ext cx="450376" cy="4415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19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xmlns="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xmlns="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74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디바이스 설정</a:t>
            </a:r>
            <a:endParaRPr lang="en-US" altLang="ko-KR" sz="900" kern="0" dirty="0">
              <a:solidFill>
                <a:srgbClr val="2F405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29431" y="6181702"/>
            <a:ext cx="710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설정에서 태블릿 정보 클릭</a:t>
            </a:r>
            <a:endParaRPr lang="en-US" altLang="ko-KR" sz="14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17" y="1153328"/>
            <a:ext cx="3062001" cy="538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6417" y="6136899"/>
            <a:ext cx="1369679" cy="3973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1856097" y="6335591"/>
            <a:ext cx="18424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638512" y="2573269"/>
            <a:ext cx="7106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빌드번호 약 </a:t>
            </a:r>
            <a:r>
              <a:rPr lang="en-US" altLang="ko-KR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번 연타</a:t>
            </a:r>
            <a:endParaRPr lang="en-US" altLang="ko-KR" sz="140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그러면 개발자 옵션이 생김</a:t>
            </a:r>
            <a:endParaRPr lang="en-US" altLang="ko-KR" sz="14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765" y="1664387"/>
            <a:ext cx="359092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132019" y="2506400"/>
            <a:ext cx="2773748" cy="4415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6922048" y="2727158"/>
            <a:ext cx="16112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오른쪽 화살표 15"/>
          <p:cNvSpPr/>
          <p:nvPr/>
        </p:nvSpPr>
        <p:spPr>
          <a:xfrm>
            <a:off x="3323230" y="2506399"/>
            <a:ext cx="450376" cy="4415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07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xmlns="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xmlns="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74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디바이스 설정</a:t>
            </a:r>
            <a:endParaRPr lang="en-US" altLang="ko-KR" sz="900" kern="0" dirty="0">
              <a:solidFill>
                <a:srgbClr val="2F405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29430" y="5742639"/>
            <a:ext cx="710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개발자 옵션 클릭</a:t>
            </a:r>
            <a:endParaRPr lang="en-US" altLang="ko-KR" sz="14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17" y="1153328"/>
            <a:ext cx="3062001" cy="538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6416" y="5742639"/>
            <a:ext cx="1369679" cy="3973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1856097" y="5903418"/>
            <a:ext cx="18424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오른쪽 화살표 15"/>
          <p:cNvSpPr/>
          <p:nvPr/>
        </p:nvSpPr>
        <p:spPr>
          <a:xfrm>
            <a:off x="3323230" y="2506399"/>
            <a:ext cx="450376" cy="4415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301" y="2176828"/>
            <a:ext cx="35814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9267224" y="2539816"/>
            <a:ext cx="5632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USB </a:t>
            </a:r>
            <a:r>
              <a:rPr lang="ko-KR" altLang="en-US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디버깅 켜기</a:t>
            </a:r>
            <a:endParaRPr lang="en-US" altLang="ko-KR" sz="14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62301" y="2506399"/>
            <a:ext cx="2773748" cy="4415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7543701" y="2727158"/>
            <a:ext cx="16112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8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xmlns="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xmlns="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74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Wechat </a:t>
            </a:r>
            <a:r>
              <a:rPr lang="ko-KR" altLang="en-US" sz="32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</a:t>
            </a:r>
            <a:r>
              <a:rPr lang="ko-KR" altLang="en-US" sz="3200" b="1" i="1" ker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용</a:t>
            </a:r>
            <a:endParaRPr lang="en-US" altLang="ko-KR" sz="900" kern="0" dirty="0">
              <a:solidFill>
                <a:srgbClr val="2F405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18366" y="2008435"/>
            <a:ext cx="710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Wechat </a:t>
            </a:r>
            <a:r>
              <a:rPr lang="ko-KR" altLang="en-US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애플리케이션 사용</a:t>
            </a:r>
            <a:endParaRPr lang="en-US" altLang="ko-KR" sz="14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4724203" y="2162324"/>
            <a:ext cx="16112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39" y="1612596"/>
            <a:ext cx="35147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279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xmlns="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xmlns="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Nox </a:t>
            </a:r>
            <a:r>
              <a:rPr lang="ko-KR" altLang="en-US" sz="32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설치 경로에서 명령어 실행</a:t>
            </a:r>
            <a:endParaRPr lang="en-US" altLang="ko-KR" sz="900" kern="0" dirty="0">
              <a:solidFill>
                <a:srgbClr val="2F405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" y="1217159"/>
            <a:ext cx="5486400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97032" y="1217159"/>
            <a:ext cx="3804446" cy="2207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1581840" y="5391694"/>
            <a:ext cx="450376" cy="4415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551" y="4674962"/>
            <a:ext cx="597217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393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xmlns="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xmlns="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Nox </a:t>
            </a:r>
            <a:r>
              <a:rPr lang="ko-KR" altLang="en-US" sz="32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설치 경로에서 명령어 실행</a:t>
            </a:r>
            <a:endParaRPr lang="en-US" altLang="ko-KR" sz="900" kern="0" dirty="0">
              <a:solidFill>
                <a:srgbClr val="2F405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32" y="1276576"/>
            <a:ext cx="597217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32" y="3298868"/>
            <a:ext cx="5572125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730226" y="3305401"/>
            <a:ext cx="2529531" cy="1553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87632" y="3636235"/>
            <a:ext cx="710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ls </a:t>
            </a:r>
            <a:r>
              <a:rPr lang="ko-KR" altLang="en-US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명령어 입력해서 </a:t>
            </a:r>
            <a:r>
              <a:rPr lang="en-US" altLang="ko-KR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data/data </a:t>
            </a:r>
            <a:r>
              <a:rPr lang="ko-KR" altLang="en-US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안에 무슨 폴더</a:t>
            </a:r>
            <a:r>
              <a:rPr lang="en-US" altLang="ko-KR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파일 있는지 확인</a:t>
            </a:r>
            <a:endParaRPr lang="en-US" altLang="ko-KR" sz="14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800" y="4434518"/>
            <a:ext cx="622935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오른쪽 화살표 14"/>
          <p:cNvSpPr/>
          <p:nvPr/>
        </p:nvSpPr>
        <p:spPr>
          <a:xfrm>
            <a:off x="1356652" y="4842410"/>
            <a:ext cx="450376" cy="4415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160249" y="6022384"/>
            <a:ext cx="710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ls </a:t>
            </a:r>
            <a:r>
              <a:rPr lang="ko-KR" altLang="en-US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명령어 입력해서 </a:t>
            </a:r>
            <a:r>
              <a:rPr lang="en-US" altLang="ko-KR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data/data/com.tencent.mm </a:t>
            </a:r>
            <a:r>
              <a:rPr lang="ko-KR" altLang="en-US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안에 무슨 폴더</a:t>
            </a:r>
            <a:r>
              <a:rPr lang="en-US" altLang="ko-KR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파일 있는지 확인</a:t>
            </a:r>
            <a:endParaRPr lang="en-US" altLang="ko-KR" sz="14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654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xmlns="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xmlns="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Nox </a:t>
            </a:r>
            <a:r>
              <a:rPr lang="ko-KR" altLang="en-US" sz="32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설치 경로에서 명령어 실행</a:t>
            </a:r>
            <a:endParaRPr lang="en-US" altLang="ko-KR" sz="900" kern="0" dirty="0">
              <a:solidFill>
                <a:srgbClr val="2F405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2806" y="3530711"/>
            <a:ext cx="71069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기존에 루팅된 폰 이용할 때는</a:t>
            </a:r>
            <a:endParaRPr lang="en-US" altLang="ko-KR" sz="140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cp –r data/data/com.tencent.mm /sdcard/wechat </a:t>
            </a:r>
            <a:r>
              <a:rPr lang="ko-KR" altLang="en-US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하면 됐었는데</a:t>
            </a:r>
            <a:endParaRPr lang="en-US" altLang="ko-KR" sz="140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녹스 이용할 때는</a:t>
            </a:r>
            <a:endParaRPr lang="en-US" altLang="ko-KR" sz="140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cp –r data/data/com.tencent.mm /sdcard/Pictures/wechat </a:t>
            </a:r>
            <a:r>
              <a:rPr lang="ko-KR" altLang="en-US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해야 됐음</a:t>
            </a:r>
            <a:endParaRPr lang="en-US" altLang="ko-KR" sz="140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기존처럼 입력하면 </a:t>
            </a:r>
            <a:r>
              <a:rPr lang="en-US" altLang="ko-KR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Function not implemented </a:t>
            </a:r>
            <a:r>
              <a:rPr lang="ko-KR" altLang="en-US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라고 나옴</a:t>
            </a:r>
            <a:r>
              <a:rPr lang="en-US" altLang="ko-KR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18" name="오른쪽 화살표 17"/>
          <p:cNvSpPr/>
          <p:nvPr/>
        </p:nvSpPr>
        <p:spPr>
          <a:xfrm>
            <a:off x="982768" y="5303521"/>
            <a:ext cx="450376" cy="4415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84"/>
          <a:stretch/>
        </p:blipFill>
        <p:spPr bwMode="auto">
          <a:xfrm>
            <a:off x="682806" y="1149259"/>
            <a:ext cx="9144000" cy="2064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356652" y="1149259"/>
            <a:ext cx="2993279" cy="1806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33144" y="1482313"/>
            <a:ext cx="4131633" cy="1806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793" y="5344987"/>
            <a:ext cx="7058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312" y="5283927"/>
            <a:ext cx="709339" cy="664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193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9240</TotalTime>
  <Words>117</Words>
  <Application>Microsoft Office PowerPoint</Application>
  <PresentationFormat>사용자 지정</PresentationFormat>
  <Paragraphs>26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김현재</cp:lastModifiedBy>
  <cp:revision>115</cp:revision>
  <dcterms:created xsi:type="dcterms:W3CDTF">2020-08-12T03:41:46Z</dcterms:created>
  <dcterms:modified xsi:type="dcterms:W3CDTF">2021-06-01T21:01:45Z</dcterms:modified>
</cp:coreProperties>
</file>