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58" r:id="rId4"/>
    <p:sldId id="273" r:id="rId5"/>
    <p:sldId id="260" r:id="rId6"/>
    <p:sldId id="259" r:id="rId7"/>
    <p:sldId id="274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귀은(학생-정보보안암호수학과)" initials="박정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9AD2AF"/>
    <a:srgbClr val="63327E"/>
    <a:srgbClr val="FF9999"/>
    <a:srgbClr val="FF0000"/>
    <a:srgbClr val="009999"/>
    <a:srgbClr val="6699FF"/>
    <a:srgbClr val="000000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0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="" xmlns:a16="http://schemas.microsoft.com/office/drawing/2014/main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8E5C1A-65D6-4F9E-8CD9-4F475B971A37}"/>
              </a:ext>
            </a:extLst>
          </p:cNvPr>
          <p:cNvSpPr/>
          <p:nvPr/>
        </p:nvSpPr>
        <p:spPr>
          <a:xfrm rot="1020000">
            <a:off x="1201705" y="2080361"/>
            <a:ext cx="633099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smtClean="0">
                <a:solidFill>
                  <a:srgbClr val="2F4054"/>
                </a:solidFill>
              </a:rPr>
              <a:t>Wechat</a:t>
            </a:r>
            <a:endParaRPr lang="en-US" altLang="ko-KR" sz="4400" b="1" i="1" kern="0" dirty="0">
              <a:solidFill>
                <a:srgbClr val="2F405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86031D4-CDED-484D-9CEB-854FC868D9D1}"/>
              </a:ext>
            </a:extLst>
          </p:cNvPr>
          <p:cNvSpPr/>
          <p:nvPr/>
        </p:nvSpPr>
        <p:spPr>
          <a:xfrm rot="1020853">
            <a:off x="8746642" y="5435871"/>
            <a:ext cx="138050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prstClr val="white"/>
                </a:solidFill>
              </a:rPr>
              <a:t>20161905 </a:t>
            </a:r>
            <a:r>
              <a:rPr lang="ko-KR" altLang="en-US" sz="1200" smtClean="0">
                <a:solidFill>
                  <a:prstClr val="white"/>
                </a:solidFill>
              </a:rPr>
              <a:t>김현</a:t>
            </a:r>
            <a:r>
              <a:rPr lang="ko-KR" altLang="en-US" sz="1200">
                <a:solidFill>
                  <a:prstClr val="white"/>
                </a:solidFill>
              </a:rPr>
              <a:t>재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0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="" xmlns:a16="http://schemas.microsoft.com/office/drawing/2014/main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8E5C1A-65D6-4F9E-8CD9-4F475B971A37}"/>
              </a:ext>
            </a:extLst>
          </p:cNvPr>
          <p:cNvSpPr/>
          <p:nvPr/>
        </p:nvSpPr>
        <p:spPr>
          <a:xfrm rot="1020000">
            <a:off x="1201705" y="999265"/>
            <a:ext cx="6330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smtClean="0">
                <a:solidFill>
                  <a:srgbClr val="2F4054"/>
                </a:solidFill>
              </a:rPr>
              <a:t>Wechat </a:t>
            </a:r>
            <a:r>
              <a:rPr lang="ko-KR" altLang="en-US" sz="4400" b="1" i="1" kern="0" smtClean="0">
                <a:solidFill>
                  <a:srgbClr val="2F4054"/>
                </a:solidFill>
              </a:rPr>
              <a:t>애플리케이션 채팅방 </a:t>
            </a:r>
            <a:r>
              <a:rPr lang="en-US" altLang="ko-KR" sz="4400" b="1" i="1" kern="0" smtClean="0">
                <a:solidFill>
                  <a:srgbClr val="2F4054"/>
                </a:solidFill>
              </a:rPr>
              <a:t>&amp; </a:t>
            </a:r>
            <a:r>
              <a:rPr lang="ko-KR" altLang="en-US" sz="4400" b="1" i="1" kern="0" smtClean="0">
                <a:solidFill>
                  <a:srgbClr val="2F4054"/>
                </a:solidFill>
              </a:rPr>
              <a:t>메시지 데이터 분석</a:t>
            </a:r>
            <a:endParaRPr lang="en-US" altLang="ko-KR" sz="4400" b="1" i="1" kern="0" dirty="0">
              <a:solidFill>
                <a:srgbClr val="2F405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86031D4-CDED-484D-9CEB-854FC868D9D1}"/>
              </a:ext>
            </a:extLst>
          </p:cNvPr>
          <p:cNvSpPr/>
          <p:nvPr/>
        </p:nvSpPr>
        <p:spPr>
          <a:xfrm rot="1020853">
            <a:off x="8746642" y="5435871"/>
            <a:ext cx="138050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prstClr val="white"/>
                </a:solidFill>
              </a:rPr>
              <a:t>20161905 </a:t>
            </a:r>
            <a:r>
              <a:rPr lang="ko-KR" altLang="en-US" sz="1200" smtClean="0">
                <a:solidFill>
                  <a:prstClr val="white"/>
                </a:solidFill>
              </a:rPr>
              <a:t>김현</a:t>
            </a:r>
            <a:r>
              <a:rPr lang="ko-KR" altLang="en-US" sz="1200">
                <a:solidFill>
                  <a:prstClr val="white"/>
                </a:solidFill>
              </a:rPr>
              <a:t>재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7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채팅방 </a:t>
            </a: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 데이터 경로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8" y="1174158"/>
            <a:ext cx="573405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5408024" y="1988079"/>
            <a:ext cx="57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8" y="1468210"/>
            <a:ext cx="569595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91" y="1710417"/>
            <a:ext cx="5772150" cy="20002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91" y="1949359"/>
            <a:ext cx="5715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5" y="2934642"/>
            <a:ext cx="5132885" cy="1295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 flipH="1">
            <a:off x="559798" y="1814286"/>
            <a:ext cx="143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9798" y="1814286"/>
            <a:ext cx="0" cy="1438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59798" y="3253019"/>
            <a:ext cx="315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9979" y="4542302"/>
            <a:ext cx="531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 상대방의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Wechat ID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채팅방 </a:t>
            </a: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 데이터 경로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23" y="1134969"/>
            <a:ext cx="5734050" cy="2381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5603969" y="1948890"/>
            <a:ext cx="57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23" y="1429021"/>
            <a:ext cx="5695950" cy="2095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6" y="1671228"/>
            <a:ext cx="5772150" cy="2000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6" y="1910170"/>
            <a:ext cx="5715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009581" y="2870161"/>
            <a:ext cx="5313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암호화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키생성 필요 인자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400" b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UIN, IMEI, Account</a:t>
            </a:r>
            <a:endParaRPr lang="ko-KR" altLang="en-US" sz="1400" b="1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2" y="2567577"/>
            <a:ext cx="5936689" cy="378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연결선 3"/>
          <p:cNvCxnSpPr>
            <a:stCxn id="2054" idx="1"/>
          </p:cNvCxnSpPr>
          <p:nvPr/>
        </p:nvCxnSpPr>
        <p:spPr>
          <a:xfrm flipH="1" flipV="1">
            <a:off x="692334" y="1254031"/>
            <a:ext cx="2130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92334" y="1254032"/>
            <a:ext cx="0" cy="27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92334" y="1533796"/>
            <a:ext cx="188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31678" y="1393914"/>
            <a:ext cx="160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1678" y="1393914"/>
            <a:ext cx="0" cy="2035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31678" y="3428999"/>
            <a:ext cx="255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7783" y="5172891"/>
            <a:ext cx="3126653" cy="692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채팅방 </a:t>
            </a: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 데이터 경로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19924" y="2820216"/>
            <a:ext cx="531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Account, UIN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견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201783" y="1555215"/>
            <a:ext cx="0" cy="443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64331" y="2092583"/>
            <a:ext cx="57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1336140"/>
            <a:ext cx="4486275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2031546"/>
            <a:ext cx="6267450" cy="2095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2297022"/>
            <a:ext cx="6296025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9" name="직선 연결선 28"/>
          <p:cNvCxnSpPr>
            <a:stCxn id="27" idx="1"/>
          </p:cNvCxnSpPr>
          <p:nvPr/>
        </p:nvCxnSpPr>
        <p:spPr>
          <a:xfrm flipH="1">
            <a:off x="561703" y="2136321"/>
            <a:ext cx="186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61703" y="2136321"/>
            <a:ext cx="0" cy="92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61703" y="3056709"/>
            <a:ext cx="326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" y="2820216"/>
            <a:ext cx="6926630" cy="2757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029854" y="4475665"/>
            <a:ext cx="2771624" cy="1846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29854" y="3041334"/>
            <a:ext cx="4602958" cy="1846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채팅방 </a:t>
            </a: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 데이터 경로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8479" y="1795768"/>
            <a:ext cx="531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 설정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휴대전화 정보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IMEI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발견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88" y="1706113"/>
            <a:ext cx="5800725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채팅방 </a:t>
            </a: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 데이터 경로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601" y="5868532"/>
            <a:ext cx="531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HMAC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없애려면 파이썬으로 코딩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21" y="1254031"/>
            <a:ext cx="5734050" cy="2381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1" y="1814286"/>
            <a:ext cx="5936689" cy="378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1149531" y="1492156"/>
            <a:ext cx="0" cy="322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6380" y="2568487"/>
            <a:ext cx="1112740" cy="253908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82" y="1814286"/>
            <a:ext cx="4705350" cy="238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914693" y="2899865"/>
            <a:ext cx="3222083" cy="18296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27" y="4381503"/>
            <a:ext cx="4706306" cy="1973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채팅방 </a:t>
            </a: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 데이터 경로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601" y="4509995"/>
            <a:ext cx="5313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유형에 따른 행위 의미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발신 여부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발신 시각 정보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상대방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내용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21" y="1254031"/>
            <a:ext cx="5734050" cy="2381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1149531" y="1492156"/>
            <a:ext cx="0" cy="322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1" y="1925683"/>
            <a:ext cx="786765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74374"/>
            <a:ext cx="3505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채팅방 </a:t>
            </a: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 데이터 경로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601" y="5801332"/>
            <a:ext cx="877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단체톡방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파일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FTSIndexContact_content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테이블과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FTSMetaContact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테이블을 비교하여 상대방의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WeChat ID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알 수 있다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1" y="1814286"/>
            <a:ext cx="5936689" cy="378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1149531" y="1492156"/>
            <a:ext cx="0" cy="322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9120" y="2568486"/>
            <a:ext cx="1005840" cy="253908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1" y="1303562"/>
            <a:ext cx="5695950" cy="2095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50" y="1814286"/>
            <a:ext cx="442912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50" y="3355068"/>
            <a:ext cx="2171700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07"/>
          <a:stretch/>
        </p:blipFill>
        <p:spPr bwMode="auto">
          <a:xfrm>
            <a:off x="9546176" y="3354342"/>
            <a:ext cx="2061677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채팅방 </a:t>
            </a: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 데이터 경로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23" y="1134969"/>
            <a:ext cx="5734050" cy="238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5603969" y="1948890"/>
            <a:ext cx="57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23" y="1429021"/>
            <a:ext cx="5695950" cy="209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6" y="1671228"/>
            <a:ext cx="5772150" cy="2000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6" y="1910170"/>
            <a:ext cx="5715000" cy="1905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009581" y="2870161"/>
            <a:ext cx="531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WeChat ID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 가능</a:t>
            </a:r>
            <a:endParaRPr lang="ko-KR" altLang="en-US" sz="1400" b="1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08393" y="1997799"/>
            <a:ext cx="188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08393" y="1992357"/>
            <a:ext cx="0" cy="2035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30527" y="4027442"/>
            <a:ext cx="255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35" y="3379742"/>
            <a:ext cx="49911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="" xmlns:a16="http://schemas.microsoft.com/office/drawing/2014/main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8E5C1A-65D6-4F9E-8CD9-4F475B971A37}"/>
              </a:ext>
            </a:extLst>
          </p:cNvPr>
          <p:cNvSpPr/>
          <p:nvPr/>
        </p:nvSpPr>
        <p:spPr>
          <a:xfrm rot="1020000">
            <a:off x="1201705" y="1507096"/>
            <a:ext cx="63309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smtClean="0">
                <a:solidFill>
                  <a:srgbClr val="2F4054"/>
                </a:solidFill>
              </a:rPr>
              <a:t>Wechat </a:t>
            </a:r>
            <a:r>
              <a:rPr lang="ko-KR" altLang="en-US" sz="4400" b="1" i="1" kern="0" smtClean="0">
                <a:solidFill>
                  <a:srgbClr val="2F4054"/>
                </a:solidFill>
              </a:rPr>
              <a:t>애플리케이션 소개</a:t>
            </a:r>
            <a:endParaRPr lang="en-US" altLang="ko-KR" sz="4400" b="1" i="1" kern="0" dirty="0">
              <a:solidFill>
                <a:srgbClr val="2F405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86031D4-CDED-484D-9CEB-854FC868D9D1}"/>
              </a:ext>
            </a:extLst>
          </p:cNvPr>
          <p:cNvSpPr/>
          <p:nvPr/>
        </p:nvSpPr>
        <p:spPr>
          <a:xfrm rot="1020853">
            <a:off x="8746642" y="5435871"/>
            <a:ext cx="138050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prstClr val="white"/>
                </a:solidFill>
              </a:rPr>
              <a:t>20161905 </a:t>
            </a:r>
            <a:r>
              <a:rPr lang="ko-KR" altLang="en-US" sz="1200" smtClean="0">
                <a:solidFill>
                  <a:prstClr val="white"/>
                </a:solidFill>
              </a:rPr>
              <a:t>김현</a:t>
            </a:r>
            <a:r>
              <a:rPr lang="ko-KR" altLang="en-US" sz="1200">
                <a:solidFill>
                  <a:prstClr val="white"/>
                </a:solidFill>
              </a:rPr>
              <a:t>재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180" y="1243418"/>
            <a:ext cx="10743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음성 및 영상 통화가 있으며 사진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동영상과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첨부할 수 있다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일대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일 대화를 할 수 있는 개인 채팅방과 여러 명과 함께 대화할 수 있는 그룹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채팅방을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지원한다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버전은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PC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버전과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달리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위치와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연락처를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첨부할 수 있다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모멘트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(Moment)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와 타임캡슐 기능을 사용할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수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있다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25" y="3790124"/>
            <a:ext cx="2297565" cy="222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1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="" xmlns:a16="http://schemas.microsoft.com/office/drawing/2014/main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8E5C1A-65D6-4F9E-8CD9-4F475B971A37}"/>
              </a:ext>
            </a:extLst>
          </p:cNvPr>
          <p:cNvSpPr/>
          <p:nvPr/>
        </p:nvSpPr>
        <p:spPr>
          <a:xfrm rot="1020000">
            <a:off x="1201705" y="1507096"/>
            <a:ext cx="63309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smtClean="0">
                <a:solidFill>
                  <a:srgbClr val="2F4054"/>
                </a:solidFill>
              </a:rPr>
              <a:t>Wechat </a:t>
            </a:r>
            <a:r>
              <a:rPr lang="ko-KR" altLang="en-US" sz="4400" b="1" i="1" kern="0" smtClean="0">
                <a:solidFill>
                  <a:srgbClr val="2F4054"/>
                </a:solidFill>
              </a:rPr>
              <a:t>애플리케이션 데이터 경로</a:t>
            </a:r>
            <a:endParaRPr lang="en-US" altLang="ko-KR" sz="4400" b="1" i="1" kern="0" dirty="0">
              <a:solidFill>
                <a:srgbClr val="2F405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86031D4-CDED-484D-9CEB-854FC868D9D1}"/>
              </a:ext>
            </a:extLst>
          </p:cNvPr>
          <p:cNvSpPr/>
          <p:nvPr/>
        </p:nvSpPr>
        <p:spPr>
          <a:xfrm rot="1020853">
            <a:off x="8746642" y="5435871"/>
            <a:ext cx="138050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prstClr val="white"/>
                </a:solidFill>
              </a:rPr>
              <a:t>20161905 </a:t>
            </a:r>
            <a:r>
              <a:rPr lang="ko-KR" altLang="en-US" sz="1200" smtClean="0">
                <a:solidFill>
                  <a:prstClr val="white"/>
                </a:solidFill>
              </a:rPr>
              <a:t>김현</a:t>
            </a:r>
            <a:r>
              <a:rPr lang="ko-KR" altLang="en-US" sz="1200">
                <a:solidFill>
                  <a:prstClr val="white"/>
                </a:solidFill>
              </a:rPr>
              <a:t>재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2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정보 데이터 경로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01783" y="1555215"/>
            <a:ext cx="0" cy="443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264331" y="2092583"/>
            <a:ext cx="57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1336140"/>
            <a:ext cx="4486275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2031546"/>
            <a:ext cx="626745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2297022"/>
            <a:ext cx="6296025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7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채팅방 </a:t>
            </a: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 데이터 경로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1325925"/>
            <a:ext cx="4685483" cy="229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1201783" y="1555215"/>
            <a:ext cx="0" cy="443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2000250"/>
            <a:ext cx="5991225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8665" y="2000250"/>
            <a:ext cx="4515666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2" y="5288959"/>
            <a:ext cx="573405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직선 연결선 14"/>
          <p:cNvCxnSpPr>
            <a:stCxn id="11" idx="3"/>
          </p:cNvCxnSpPr>
          <p:nvPr/>
        </p:nvCxnSpPr>
        <p:spPr>
          <a:xfrm>
            <a:off x="5264331" y="2092583"/>
            <a:ext cx="57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839097" y="2092583"/>
            <a:ext cx="0" cy="314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2" y="5583011"/>
            <a:ext cx="569595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" y="5825218"/>
            <a:ext cx="5772150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" y="6064160"/>
            <a:ext cx="5715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="" xmlns:a16="http://schemas.microsoft.com/office/drawing/2014/main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8E5C1A-65D6-4F9E-8CD9-4F475B971A37}"/>
              </a:ext>
            </a:extLst>
          </p:cNvPr>
          <p:cNvSpPr/>
          <p:nvPr/>
        </p:nvSpPr>
        <p:spPr>
          <a:xfrm rot="1020000">
            <a:off x="1201705" y="1507096"/>
            <a:ext cx="63309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smtClean="0">
                <a:solidFill>
                  <a:srgbClr val="2F4054"/>
                </a:solidFill>
              </a:rPr>
              <a:t>Wechat </a:t>
            </a:r>
            <a:r>
              <a:rPr lang="ko-KR" altLang="en-US" sz="4400" b="1" i="1" kern="0" smtClean="0">
                <a:solidFill>
                  <a:srgbClr val="2F4054"/>
                </a:solidFill>
              </a:rPr>
              <a:t>애플리케이션 사용자 데이터 분석</a:t>
            </a:r>
            <a:endParaRPr lang="en-US" altLang="ko-KR" sz="4400" b="1" i="1" kern="0" dirty="0">
              <a:solidFill>
                <a:srgbClr val="2F405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86031D4-CDED-484D-9CEB-854FC868D9D1}"/>
              </a:ext>
            </a:extLst>
          </p:cNvPr>
          <p:cNvSpPr/>
          <p:nvPr/>
        </p:nvSpPr>
        <p:spPr>
          <a:xfrm rot="1020853">
            <a:off x="8746642" y="5435871"/>
            <a:ext cx="138050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prstClr val="white"/>
                </a:solidFill>
              </a:rPr>
              <a:t>20161905 </a:t>
            </a:r>
            <a:r>
              <a:rPr lang="ko-KR" altLang="en-US" sz="1200" smtClean="0">
                <a:solidFill>
                  <a:prstClr val="white"/>
                </a:solidFill>
              </a:rPr>
              <a:t>김현</a:t>
            </a:r>
            <a:r>
              <a:rPr lang="ko-KR" altLang="en-US" sz="1200">
                <a:solidFill>
                  <a:prstClr val="white"/>
                </a:solidFill>
              </a:rPr>
              <a:t>재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7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정보 데이터 분석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01783" y="1555215"/>
            <a:ext cx="0" cy="443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264331" y="2092583"/>
            <a:ext cx="57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1336140"/>
            <a:ext cx="4486275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2031546"/>
            <a:ext cx="6267450" cy="2095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2297022"/>
            <a:ext cx="6296025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연결선 3"/>
          <p:cNvCxnSpPr>
            <a:stCxn id="3075" idx="1"/>
          </p:cNvCxnSpPr>
          <p:nvPr/>
        </p:nvCxnSpPr>
        <p:spPr>
          <a:xfrm flipH="1">
            <a:off x="561703" y="2136321"/>
            <a:ext cx="186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61703" y="2136321"/>
            <a:ext cx="0" cy="92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61703" y="3056709"/>
            <a:ext cx="326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" y="2820216"/>
            <a:ext cx="6926630" cy="2757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040133" y="3017520"/>
            <a:ext cx="3942655" cy="1846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29854" y="3735437"/>
            <a:ext cx="3639426" cy="1846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29854" y="4475665"/>
            <a:ext cx="2771624" cy="1846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40133" y="4290999"/>
            <a:ext cx="4121180" cy="1846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29854" y="5393174"/>
            <a:ext cx="2881780" cy="1846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7" name="직선 화살표 연결선 16"/>
          <p:cNvCxnSpPr>
            <a:stCxn id="21" idx="3"/>
          </p:cNvCxnSpPr>
          <p:nvPr/>
        </p:nvCxnSpPr>
        <p:spPr>
          <a:xfrm>
            <a:off x="5982788" y="3109853"/>
            <a:ext cx="2299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696" y="2898274"/>
            <a:ext cx="2942864" cy="423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</a:t>
            </a:r>
            <a:r>
              <a:rPr lang="en-US" altLang="ko-KR" sz="28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정보 데이터 분석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01783" y="1555215"/>
            <a:ext cx="0" cy="443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264331" y="2092583"/>
            <a:ext cx="57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1336140"/>
            <a:ext cx="4486275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2031546"/>
            <a:ext cx="6267450" cy="209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2297022"/>
            <a:ext cx="6296025" cy="200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연결선 3"/>
          <p:cNvCxnSpPr>
            <a:stCxn id="3075" idx="1"/>
          </p:cNvCxnSpPr>
          <p:nvPr/>
        </p:nvCxnSpPr>
        <p:spPr>
          <a:xfrm flipH="1">
            <a:off x="561703" y="2136321"/>
            <a:ext cx="186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61703" y="2136321"/>
            <a:ext cx="0" cy="92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61703" y="3056709"/>
            <a:ext cx="326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7" y="2970984"/>
            <a:ext cx="4981575" cy="17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136" y="2845130"/>
            <a:ext cx="2942864" cy="423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>
            <a:off x="6122758" y="3056708"/>
            <a:ext cx="2299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9158</TotalTime>
  <Words>224</Words>
  <Application>Microsoft Office PowerPoint</Application>
  <PresentationFormat>사용자 지정</PresentationFormat>
  <Paragraphs>47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김현재</cp:lastModifiedBy>
  <cp:revision>100</cp:revision>
  <dcterms:created xsi:type="dcterms:W3CDTF">2020-08-12T03:41:46Z</dcterms:created>
  <dcterms:modified xsi:type="dcterms:W3CDTF">2021-05-21T14:37:50Z</dcterms:modified>
</cp:coreProperties>
</file>