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66" r:id="rId12"/>
    <p:sldId id="267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6E5"/>
    <a:srgbClr val="B38685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9" autoAdjust="0"/>
    <p:restoredTop sz="94660"/>
  </p:normalViewPr>
  <p:slideViewPr>
    <p:cSldViewPr snapToGrid="0">
      <p:cViewPr>
        <p:scale>
          <a:sx n="81" d="100"/>
          <a:sy n="81" d="100"/>
        </p:scale>
        <p:origin x="-4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6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7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OOXML </a:t>
              </a:r>
              <a:r>
                <a:rPr lang="ko-KR" altLang="en-US" sz="28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데이터 숨기기</a:t>
              </a:r>
              <a:endParaRPr lang="en-US" altLang="ko-KR" sz="2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xmlns="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188887" y="3635264"/>
            <a:ext cx="1990630" cy="24750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20161905 </a:t>
            </a:r>
            <a:r>
              <a:rPr lang="ko-KR" altLang="en-US" sz="105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김현재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PPTX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에 파일 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숨기기 </a:t>
              </a: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(2)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89835" y="1716373"/>
            <a:ext cx="39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Central of directory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1793" y="3668608"/>
            <a:ext cx="807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 </a:t>
            </a:r>
            <a:r>
              <a:rPr lang="en-US" altLang="ko-KR" smtClean="0"/>
              <a:t>3) End of Directory </a:t>
            </a:r>
            <a:r>
              <a:rPr lang="ko-KR" altLang="en-US" smtClean="0"/>
              <a:t>에서 </a:t>
            </a:r>
            <a:r>
              <a:rPr lang="en-US" altLang="ko-KR" smtClean="0"/>
              <a:t>Central of dir </a:t>
            </a:r>
            <a:r>
              <a:rPr lang="ko-KR" altLang="en-US" smtClean="0"/>
              <a:t>크기 바꾸기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-&gt; </a:t>
            </a:r>
            <a:r>
              <a:rPr lang="ko-KR" altLang="en-US" smtClean="0"/>
              <a:t>기존 값에서 </a:t>
            </a:r>
            <a:r>
              <a:rPr lang="en-US" altLang="ko-KR" smtClean="0"/>
              <a:t>comment</a:t>
            </a:r>
            <a:r>
              <a:rPr lang="ko-KR" altLang="en-US" smtClean="0"/>
              <a:t>에 추가했던 크기</a:t>
            </a:r>
            <a:r>
              <a:rPr lang="en-US" altLang="ko-KR" smtClean="0"/>
              <a:t>(</a:t>
            </a:r>
            <a:r>
              <a:rPr lang="ko-KR" altLang="en-US" smtClean="0"/>
              <a:t>파일크기</a:t>
            </a:r>
            <a:r>
              <a:rPr lang="en-US" altLang="ko-KR" smtClean="0"/>
              <a:t>) </a:t>
            </a:r>
            <a:r>
              <a:rPr lang="ko-KR" altLang="en-US" smtClean="0"/>
              <a:t>만큼 더해주기</a:t>
            </a:r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3" y="2582375"/>
            <a:ext cx="6523381" cy="59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895229" y="2879664"/>
            <a:ext cx="1586525" cy="21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3" y="4685723"/>
            <a:ext cx="33813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767" y="5349021"/>
            <a:ext cx="5641858" cy="50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왼쪽 화살표 24"/>
          <p:cNvSpPr/>
          <p:nvPr/>
        </p:nvSpPr>
        <p:spPr>
          <a:xfrm rot="10800000">
            <a:off x="4558485" y="5208254"/>
            <a:ext cx="1287282" cy="790464"/>
          </a:xfrm>
          <a:prstGeom prst="leftArrow">
            <a:avLst/>
          </a:prstGeom>
          <a:solidFill>
            <a:srgbClr val="B386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527" y="3023870"/>
            <a:ext cx="1253379" cy="112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147382" y="4222606"/>
            <a:ext cx="121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완성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0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prstClr val="white"/>
                  </a:solidFill>
                </a:rPr>
                <a:t>p2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파일 안에 </a:t>
              </a: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OOXML 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숨기기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2688805"/>
            <a:ext cx="1696183" cy="154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왼쪽 화살표 26"/>
          <p:cNvSpPr/>
          <p:nvPr/>
        </p:nvSpPr>
        <p:spPr>
          <a:xfrm rot="10800000">
            <a:off x="5044880" y="3065554"/>
            <a:ext cx="1287282" cy="790464"/>
          </a:xfrm>
          <a:prstGeom prst="leftArrow">
            <a:avLst/>
          </a:prstGeom>
          <a:solidFill>
            <a:srgbClr val="B386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88630"/>
            <a:ext cx="2329878" cy="232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4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prstClr val="white"/>
                  </a:solidFill>
                </a:rPr>
                <a:t>p2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파일 안에 </a:t>
              </a: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OOXML 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숨기기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6" y="1678341"/>
            <a:ext cx="7231295" cy="139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9346" y="3406286"/>
            <a:ext cx="4900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 파일 푸터 뒤에 바로 </a:t>
            </a:r>
            <a:r>
              <a:rPr lang="en-US" altLang="ko-KR" smtClean="0"/>
              <a:t>OOXML </a:t>
            </a:r>
            <a:r>
              <a:rPr lang="ko-KR" altLang="en-US" smtClean="0"/>
              <a:t>넣기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-&gt; </a:t>
            </a:r>
            <a:r>
              <a:rPr lang="ko-KR" altLang="en-US" smtClean="0"/>
              <a:t>푸터 뒤에는 값을 읽지 않음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001" y="4261109"/>
            <a:ext cx="1182199" cy="118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820074" y="5477691"/>
            <a:ext cx="121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완성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prstClr val="white"/>
                  </a:solidFill>
                </a:rPr>
                <a:t>p3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숨긴 파일 파싱 프로그램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71253"/>
              </p:ext>
            </p:extLst>
          </p:nvPr>
        </p:nvGraphicFramePr>
        <p:xfrm>
          <a:off x="4711034" y="2040868"/>
          <a:ext cx="6639048" cy="325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016"/>
                <a:gridCol w="2213016"/>
                <a:gridCol w="2213016"/>
              </a:tblGrid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offset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Length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End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of Central Dir 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시그니처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ysClr val="windowText" lastClr="000000"/>
                          </a:solidFill>
                        </a:rPr>
                        <a:t>현재 디스크 번호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Dir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가 시작되는 번호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ysClr val="windowText" lastClr="000000"/>
                          </a:solidFill>
                        </a:rPr>
                        <a:t>이 디스크에 있는 </a:t>
                      </a:r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Dir records 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갯수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Dir records 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갯수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Dir records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의 크기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Dir records 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의 시작 오프셋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ysClr val="windowText" lastClr="000000"/>
                          </a:solidFill>
                        </a:rPr>
                        <a:t>파일 </a:t>
                      </a:r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r>
                        <a:rPr lang="ko-KR" altLang="en-US" sz="1200" smtClean="0">
                          <a:solidFill>
                            <a:sysClr val="windowText" lastClr="000000"/>
                          </a:solidFill>
                        </a:rPr>
                        <a:t>의 길이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22+n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12677" y="4712677"/>
            <a:ext cx="6645800" cy="586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>
            <a:off x="3698630" y="4783015"/>
            <a:ext cx="785446" cy="445477"/>
          </a:xfrm>
          <a:prstGeom prst="leftArrow">
            <a:avLst/>
          </a:prstGeom>
          <a:solidFill>
            <a:srgbClr val="B386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89968" y="1485928"/>
            <a:ext cx="39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End of Central Directory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25415" y="4821088"/>
            <a:ext cx="26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숨기고 싶은 파일 넣기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prstClr val="white"/>
                  </a:solidFill>
                </a:rPr>
                <a:t>p3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숨긴 파일 파싱 프로그램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94" y="1992208"/>
            <a:ext cx="52673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837" y="2625620"/>
            <a:ext cx="37338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왼쪽 화살표 26"/>
          <p:cNvSpPr/>
          <p:nvPr/>
        </p:nvSpPr>
        <p:spPr>
          <a:xfrm rot="10800000">
            <a:off x="6214962" y="3273376"/>
            <a:ext cx="1287282" cy="790464"/>
          </a:xfrm>
          <a:prstGeom prst="leftArrow">
            <a:avLst/>
          </a:prstGeom>
          <a:solidFill>
            <a:srgbClr val="B386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prstClr val="white"/>
                  </a:solidFill>
                </a:rPr>
                <a:t>p3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숨긴 파일 파싱 프로그램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5" y="2414604"/>
            <a:ext cx="37338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왼쪽 화살표 26"/>
          <p:cNvSpPr/>
          <p:nvPr/>
        </p:nvSpPr>
        <p:spPr>
          <a:xfrm rot="10800000">
            <a:off x="5044880" y="3062360"/>
            <a:ext cx="1287282" cy="790464"/>
          </a:xfrm>
          <a:prstGeom prst="leftArrow">
            <a:avLst/>
          </a:prstGeom>
          <a:solidFill>
            <a:srgbClr val="B386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689" y="1047650"/>
            <a:ext cx="4513412" cy="294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689" y="4067176"/>
            <a:ext cx="2754951" cy="226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0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prstClr val="white"/>
                  </a:solidFill>
                </a:rPr>
                <a:t>p3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숨긴 파일 파싱 프로그램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6759"/>
            <a:ext cx="5621215" cy="464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8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OOXML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에 파일 숨기기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50832"/>
              </p:ext>
            </p:extLst>
          </p:nvPr>
        </p:nvGraphicFramePr>
        <p:xfrm>
          <a:off x="4711034" y="2040868"/>
          <a:ext cx="6639048" cy="325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016"/>
                <a:gridCol w="2213016"/>
                <a:gridCol w="2213016"/>
              </a:tblGrid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offset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Length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End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of Central Dir 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시그니처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ysClr val="windowText" lastClr="000000"/>
                          </a:solidFill>
                        </a:rPr>
                        <a:t>현재 디스크 번호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Dir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가 시작되는 번호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ysClr val="windowText" lastClr="000000"/>
                          </a:solidFill>
                        </a:rPr>
                        <a:t>이 디스크에 있는 </a:t>
                      </a:r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Dir records 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갯수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Dir records 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갯수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Dir records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의 크기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200" baseline="0" smtClean="0">
                          <a:solidFill>
                            <a:sysClr val="windowText" lastClr="000000"/>
                          </a:solidFill>
                        </a:rPr>
                        <a:t> Dir records </a:t>
                      </a:r>
                      <a:r>
                        <a:rPr lang="ko-KR" altLang="en-US" sz="1200" baseline="0" smtClean="0">
                          <a:solidFill>
                            <a:sysClr val="windowText" lastClr="000000"/>
                          </a:solidFill>
                        </a:rPr>
                        <a:t>의 시작 오프셋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ysClr val="windowText" lastClr="000000"/>
                          </a:solidFill>
                        </a:rPr>
                        <a:t>파일 </a:t>
                      </a:r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r>
                        <a:rPr lang="ko-KR" altLang="en-US" sz="1200" smtClean="0">
                          <a:solidFill>
                            <a:sysClr val="windowText" lastClr="000000"/>
                          </a:solidFill>
                        </a:rPr>
                        <a:t>의 길이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22+n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12677" y="4712677"/>
            <a:ext cx="6645800" cy="586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>
            <a:off x="3698630" y="4783015"/>
            <a:ext cx="785446" cy="445477"/>
          </a:xfrm>
          <a:prstGeom prst="leftArrow">
            <a:avLst/>
          </a:prstGeom>
          <a:solidFill>
            <a:srgbClr val="B386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89968" y="1485928"/>
            <a:ext cx="39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End of Central Directory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25415" y="4821088"/>
            <a:ext cx="26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숨기고 싶은 파일 넣기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PPTX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에 파일 숨기기 </a:t>
              </a: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(1)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428344"/>
            <a:ext cx="2329878" cy="232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왼쪽 화살표 7"/>
          <p:cNvSpPr/>
          <p:nvPr/>
        </p:nvSpPr>
        <p:spPr>
          <a:xfrm rot="10800000">
            <a:off x="5044880" y="2198052"/>
            <a:ext cx="1287282" cy="790464"/>
          </a:xfrm>
          <a:prstGeom prst="leftArrow">
            <a:avLst/>
          </a:prstGeom>
          <a:solidFill>
            <a:srgbClr val="B386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815" y="1821303"/>
            <a:ext cx="1696183" cy="154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96" y="4715364"/>
            <a:ext cx="5162273" cy="8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 flipV="1">
            <a:off x="7549661" y="5275385"/>
            <a:ext cx="574431" cy="24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332162" y="576194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파일 </a:t>
            </a:r>
            <a:r>
              <a:rPr lang="en-US" altLang="ko-KR" smtClean="0"/>
              <a:t>comment</a:t>
            </a:r>
            <a:r>
              <a:rPr lang="ko-KR" altLang="en-US" smtClean="0"/>
              <a:t>의 길이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PPTX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에 파일 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숨기기 </a:t>
              </a: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(1)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428344"/>
            <a:ext cx="2329878" cy="232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왼쪽 화살표 7"/>
          <p:cNvSpPr/>
          <p:nvPr/>
        </p:nvSpPr>
        <p:spPr>
          <a:xfrm rot="10800000">
            <a:off x="5044880" y="2198052"/>
            <a:ext cx="1287282" cy="790464"/>
          </a:xfrm>
          <a:prstGeom prst="leftArrow">
            <a:avLst/>
          </a:prstGeom>
          <a:solidFill>
            <a:srgbClr val="B386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815" y="1821303"/>
            <a:ext cx="1696183" cy="154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32161" y="5761948"/>
            <a:ext cx="515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사진 오프셋 길이만큼</a:t>
            </a:r>
            <a:endParaRPr lang="en-US" altLang="ko-KR"/>
          </a:p>
          <a:p>
            <a:r>
              <a:rPr lang="ko-KR" altLang="en-US" smtClean="0">
                <a:solidFill>
                  <a:srgbClr val="FF0000"/>
                </a:solidFill>
              </a:rPr>
              <a:t>단 파일의 오프셋 길이가 </a:t>
            </a:r>
            <a:r>
              <a:rPr lang="en-US" altLang="ko-KR" smtClean="0">
                <a:solidFill>
                  <a:srgbClr val="FF0000"/>
                </a:solidFill>
              </a:rPr>
              <a:t>FF FF</a:t>
            </a:r>
            <a:r>
              <a:rPr lang="ko-KR" altLang="en-US" smtClean="0">
                <a:solidFill>
                  <a:srgbClr val="FF0000"/>
                </a:solidFill>
              </a:rPr>
              <a:t>보다 크면 안됨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94" y="3870434"/>
            <a:ext cx="22383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39" y="4736857"/>
            <a:ext cx="5287278" cy="80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 flipV="1">
            <a:off x="7549661" y="5275385"/>
            <a:ext cx="574431" cy="24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PPTX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에 파일 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숨기기 </a:t>
              </a: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(1)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573161" y="3299276"/>
            <a:ext cx="274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사진 데이터 이어 붙이기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0" y="1539121"/>
            <a:ext cx="58578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왼쪽 화살표 24"/>
          <p:cNvSpPr/>
          <p:nvPr/>
        </p:nvSpPr>
        <p:spPr>
          <a:xfrm rot="10800000">
            <a:off x="1767151" y="4437161"/>
            <a:ext cx="1287282" cy="790464"/>
          </a:xfrm>
          <a:prstGeom prst="leftArrow">
            <a:avLst/>
          </a:prstGeom>
          <a:solidFill>
            <a:srgbClr val="B386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866" y="3961532"/>
            <a:ext cx="50673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PPTX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에 파일 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숨기기 </a:t>
              </a: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(1)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573161" y="3299276"/>
            <a:ext cx="274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사진 데이터 이어 붙이기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0" y="1539121"/>
            <a:ext cx="58578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왼쪽 화살표 24"/>
          <p:cNvSpPr/>
          <p:nvPr/>
        </p:nvSpPr>
        <p:spPr>
          <a:xfrm rot="10800000">
            <a:off x="1767151" y="4437161"/>
            <a:ext cx="1287282" cy="790464"/>
          </a:xfrm>
          <a:prstGeom prst="leftArrow">
            <a:avLst/>
          </a:prstGeom>
          <a:solidFill>
            <a:srgbClr val="B386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866" y="3961532"/>
            <a:ext cx="50673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152" y="4437161"/>
            <a:ext cx="1253379" cy="112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99007" y="5635897"/>
            <a:ext cx="121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완성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PPTX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에 파일 숨기기 </a:t>
              </a: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(2)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83588"/>
              </p:ext>
            </p:extLst>
          </p:nvPr>
        </p:nvGraphicFramePr>
        <p:xfrm>
          <a:off x="645752" y="1480632"/>
          <a:ext cx="5545764" cy="4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588"/>
                <a:gridCol w="1848588"/>
                <a:gridCol w="1848588"/>
              </a:tblGrid>
              <a:tr h="252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bg1"/>
                          </a:solidFill>
                        </a:rPr>
                        <a:t>offset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bg1"/>
                          </a:solidFill>
                        </a:rPr>
                        <a:t>Length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smtClean="0">
                          <a:solidFill>
                            <a:sysClr val="windowText" lastClr="000000"/>
                          </a:solidFill>
                        </a:rPr>
                        <a:t>Central Dir 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시그니처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압축 생성시 만든 버전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압축 해제시 필요한 버전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flag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압축생성방법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파일 최종 수정시간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파일 최종 수정 날짜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crc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압축 후 파일크기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압축 전 파일크기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파일 이름 길이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엑스트라 필드 길이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파일 </a:t>
                      </a:r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comment 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길이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파일이 시작되는 디스크 수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파일의 내부 속성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파일의 외부 속성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local</a:t>
                      </a:r>
                      <a:r>
                        <a:rPr lang="en-US" altLang="ko-KR" sz="1000" baseline="0" smtClean="0">
                          <a:solidFill>
                            <a:sysClr val="windowText" lastClr="000000"/>
                          </a:solidFill>
                        </a:rPr>
                        <a:t> header 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오프셋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44+n+m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n+m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파일이름 </a:t>
                      </a:r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+ 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엑스트라 필드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44+n+m+c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파일 </a:t>
                      </a:r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80082" y="1024712"/>
            <a:ext cx="39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Central of directory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2306" y="4631124"/>
            <a:ext cx="5591982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1343" y="6096509"/>
            <a:ext cx="5591982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2543"/>
              </p:ext>
            </p:extLst>
          </p:nvPr>
        </p:nvGraphicFramePr>
        <p:xfrm>
          <a:off x="6689967" y="2040868"/>
          <a:ext cx="4660113" cy="370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71"/>
                <a:gridCol w="1553371"/>
                <a:gridCol w="1553371"/>
              </a:tblGrid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bg1"/>
                          </a:solidFill>
                        </a:rPr>
                        <a:t>offset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bg1"/>
                          </a:solidFill>
                        </a:rPr>
                        <a:t>Length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86E5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End</a:t>
                      </a:r>
                      <a:r>
                        <a:rPr lang="en-US" altLang="ko-KR" sz="1000" baseline="0" smtClean="0">
                          <a:solidFill>
                            <a:sysClr val="windowText" lastClr="000000"/>
                          </a:solidFill>
                        </a:rPr>
                        <a:t> of Central Dir 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시그니처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현재 디스크 번호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000" baseline="0" smtClean="0">
                          <a:solidFill>
                            <a:sysClr val="windowText" lastClr="000000"/>
                          </a:solidFill>
                        </a:rPr>
                        <a:t> Dir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가 시작되는 번호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이 디스크에 있는 </a:t>
                      </a:r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000" baseline="0" smtClean="0">
                          <a:solidFill>
                            <a:sysClr val="windowText" lastClr="000000"/>
                          </a:solidFill>
                        </a:rPr>
                        <a:t> Dir records 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갯수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000" baseline="0" smtClean="0">
                          <a:solidFill>
                            <a:sysClr val="windowText" lastClr="000000"/>
                          </a:solidFill>
                        </a:rPr>
                        <a:t> Dir records 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갯수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000" baseline="0" smtClean="0">
                          <a:solidFill>
                            <a:sysClr val="windowText" lastClr="000000"/>
                          </a:solidFill>
                        </a:rPr>
                        <a:t> Dir records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의 크기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Central</a:t>
                      </a:r>
                      <a:r>
                        <a:rPr lang="en-US" altLang="ko-KR" sz="1000" baseline="0" smtClean="0">
                          <a:solidFill>
                            <a:sysClr val="windowText" lastClr="000000"/>
                          </a:solidFill>
                        </a:rPr>
                        <a:t> Dir records 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의 시작 오프셋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파일 </a:t>
                      </a:r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의 길이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22+n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689968" y="4338047"/>
            <a:ext cx="4660114" cy="433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614786" y="1485928"/>
            <a:ext cx="39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End of Central Directory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60323" y="5978769"/>
            <a:ext cx="674077" cy="369332"/>
          </a:xfrm>
          <a:prstGeom prst="rect">
            <a:avLst/>
          </a:prstGeom>
          <a:noFill/>
          <a:ln w="38100">
            <a:solidFill>
              <a:srgbClr val="B386E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</a:t>
            </a:r>
            <a:r>
              <a:rPr lang="ko-KR" altLang="en-US"/>
              <a:t>정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214288" y="4771801"/>
            <a:ext cx="1646035" cy="1391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직선 화살표 연결선 3071"/>
          <p:cNvCxnSpPr/>
          <p:nvPr/>
        </p:nvCxnSpPr>
        <p:spPr>
          <a:xfrm flipH="1">
            <a:off x="6214288" y="6163435"/>
            <a:ext cx="1646035" cy="73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직선 화살표 연결선 3075"/>
          <p:cNvCxnSpPr/>
          <p:nvPr/>
        </p:nvCxnSpPr>
        <p:spPr>
          <a:xfrm flipV="1">
            <a:off x="8253046" y="4771801"/>
            <a:ext cx="766979" cy="1206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PPTX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에 파일 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숨기기 </a:t>
              </a: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(2)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89835" y="1716373"/>
            <a:ext cx="39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Central of directory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5" y="2424112"/>
            <a:ext cx="5141659" cy="66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9864" y="3299276"/>
            <a:ext cx="426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 </a:t>
            </a:r>
            <a:r>
              <a:rPr lang="en-US" altLang="ko-KR" smtClean="0"/>
              <a:t>1) </a:t>
            </a:r>
            <a:r>
              <a:rPr lang="ko-KR" altLang="en-US" smtClean="0"/>
              <a:t>숨기고 싶은 파일 크기 바꾸기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99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PPTX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에 파일 </a:t>
              </a:r>
              <a:r>
                <a:rPr lang="ko-KR" altLang="en-US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숨기기 </a:t>
              </a:r>
              <a:r>
                <a:rPr lang="en-US" altLang="ko-KR" sz="2400" b="1" i="1" kern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(2)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89835" y="1716373"/>
            <a:ext cx="39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Central of directory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1794" y="4518476"/>
            <a:ext cx="535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 </a:t>
            </a:r>
            <a:r>
              <a:rPr lang="en-US" altLang="ko-KR" smtClean="0"/>
              <a:t>2) </a:t>
            </a:r>
            <a:r>
              <a:rPr lang="ko-KR" altLang="en-US" smtClean="0"/>
              <a:t>숨기고 싶은 파일을 </a:t>
            </a:r>
            <a:r>
              <a:rPr lang="en-US" altLang="ko-KR" smtClean="0"/>
              <a:t>comment </a:t>
            </a:r>
            <a:r>
              <a:rPr lang="ko-KR" altLang="en-US" smtClean="0"/>
              <a:t>에 붙이기</a:t>
            </a:r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5" y="2437301"/>
            <a:ext cx="6127157" cy="18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41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497</Words>
  <Application>Microsoft Office PowerPoint</Application>
  <PresentationFormat>사용자 지정</PresentationFormat>
  <Paragraphs>208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김현재</cp:lastModifiedBy>
  <cp:revision>16</cp:revision>
  <dcterms:created xsi:type="dcterms:W3CDTF">2020-11-20T02:05:44Z</dcterms:created>
  <dcterms:modified xsi:type="dcterms:W3CDTF">2021-02-24T20:30:58Z</dcterms:modified>
</cp:coreProperties>
</file>