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71" r:id="rId4"/>
    <p:sldId id="265" r:id="rId5"/>
    <p:sldId id="266" r:id="rId6"/>
    <p:sldId id="268" r:id="rId7"/>
    <p:sldId id="269" r:id="rId8"/>
    <p:sldId id="270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8" autoAdjust="0"/>
    <p:restoredTop sz="94660"/>
  </p:normalViewPr>
  <p:slideViewPr>
    <p:cSldViewPr snapToGrid="0">
      <p:cViewPr>
        <p:scale>
          <a:sx n="75" d="100"/>
          <a:sy n="75" d="100"/>
        </p:scale>
        <p:origin x="-55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57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3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9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4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8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80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7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4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1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3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7E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800100" y="2216150"/>
            <a:ext cx="6096000" cy="152349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400" b="1" i="1" kern="0" smtClean="0">
                <a:solidFill>
                  <a:srgbClr val="FFC000"/>
                </a:solidFill>
              </a:rPr>
              <a:t>Safe Gallery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smtClean="0">
                <a:solidFill>
                  <a:prstClr val="white"/>
                </a:solidFill>
              </a:rPr>
              <a:t>김현재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5524500" y="3462575"/>
            <a:ext cx="6096000" cy="0"/>
          </a:xfrm>
          <a:prstGeom prst="line">
            <a:avLst/>
          </a:prstGeom>
          <a:ln>
            <a:solidFill>
              <a:srgbClr val="FD83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11567653" y="3409728"/>
            <a:ext cx="105693" cy="105693"/>
          </a:xfrm>
          <a:prstGeom prst="ellipse">
            <a:avLst/>
          </a:prstGeom>
          <a:solidFill>
            <a:schemeClr val="bg1"/>
          </a:solidFill>
          <a:ln w="15875" cap="sq">
            <a:solidFill>
              <a:srgbClr val="FD8352"/>
            </a:solidFill>
            <a:round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액자 7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2400" i="1" kern="0" smtClean="0">
                <a:solidFill>
                  <a:srgbClr val="E4EDF2"/>
                </a:solidFill>
              </a:rPr>
              <a:t>앱 소개</a:t>
            </a:r>
            <a:endParaRPr lang="en-US" altLang="ko-KR" sz="2400" i="1" kern="0" dirty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01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887538"/>
            <a:ext cx="17621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123190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Safe Gallery</a:t>
            </a:r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3149600" y="2527300"/>
            <a:ext cx="7366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30700" y="2545834"/>
            <a:ext cx="448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사진</a:t>
            </a:r>
            <a:r>
              <a:rPr lang="en-US" altLang="ko-KR" smtClean="0"/>
              <a:t>, </a:t>
            </a:r>
            <a:r>
              <a:rPr lang="ko-KR" altLang="en-US" smtClean="0"/>
              <a:t>비디오 숨기는 애플리케이션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액자 7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2400" i="1" kern="0" smtClean="0">
                <a:solidFill>
                  <a:srgbClr val="E4EDF2"/>
                </a:solidFill>
              </a:rPr>
              <a:t>분석 환경</a:t>
            </a:r>
            <a:endParaRPr lang="en-US" altLang="ko-KR" sz="2400" i="1" kern="0" dirty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01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31024"/>
              </p:ext>
            </p:extLst>
          </p:nvPr>
        </p:nvGraphicFramePr>
        <p:xfrm>
          <a:off x="1879600" y="252306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ysClr val="windowText" lastClr="000000"/>
                          </a:solidFill>
                        </a:rPr>
                        <a:t>장비</a:t>
                      </a:r>
                      <a:r>
                        <a:rPr lang="en-US" altLang="ko-KR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altLang="ko-KR" baseline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baseline="0" smtClean="0">
                          <a:solidFill>
                            <a:sysClr val="windowText" lastClr="000000"/>
                          </a:solidFill>
                        </a:rPr>
                        <a:t>앱</a:t>
                      </a:r>
                      <a:r>
                        <a:rPr lang="en-US" altLang="ko-KR" baseline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mtClean="0">
                          <a:solidFill>
                            <a:sysClr val="windowText" lastClr="000000"/>
                          </a:solidFill>
                        </a:rPr>
                        <a:t>프로그램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ysClr val="windowText" lastClr="000000"/>
                          </a:solidFill>
                        </a:rPr>
                        <a:t>버전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ysClr val="windowText" lastClr="000000"/>
                          </a:solidFill>
                        </a:rPr>
                        <a:t>Galaxy</a:t>
                      </a:r>
                      <a:r>
                        <a:rPr lang="en-US" altLang="ko-KR" baseline="0" smtClean="0">
                          <a:solidFill>
                            <a:sysClr val="windowText" lastClr="000000"/>
                          </a:solidFill>
                        </a:rPr>
                        <a:t> S9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ysClr val="windowText" lastClr="000000"/>
                          </a:solidFill>
                        </a:rPr>
                        <a:t>android 10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ysClr val="windowText" lastClr="000000"/>
                          </a:solidFill>
                        </a:rPr>
                        <a:t>HxD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ysClr val="windowText" lastClr="000000"/>
                          </a:solidFill>
                        </a:rPr>
                        <a:t>2.4.0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ysClr val="windowText" lastClr="000000"/>
                          </a:solidFill>
                        </a:rPr>
                        <a:t>DB Browser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ysClr val="windowText" lastClr="000000"/>
                          </a:solidFill>
                        </a:rPr>
                        <a:t>3.11.2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ysClr val="windowText" lastClr="000000"/>
                          </a:solidFill>
                        </a:rPr>
                        <a:t>FTK</a:t>
                      </a:r>
                      <a:r>
                        <a:rPr lang="en-US" altLang="ko-KR" baseline="0" smtClean="0">
                          <a:solidFill>
                            <a:sysClr val="windowText" lastClr="000000"/>
                          </a:solidFill>
                        </a:rPr>
                        <a:t> Imager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ysClr val="windowText" lastClr="000000"/>
                          </a:solidFill>
                        </a:rPr>
                        <a:t>3.1.2.0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ysClr val="windowText" lastClr="000000"/>
                          </a:solidFill>
                        </a:rPr>
                        <a:t>Safe Gallery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ysClr val="windowText" lastClr="000000"/>
                          </a:solidFill>
                        </a:rPr>
                        <a:t>5.5.6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ysClr val="windowText" lastClr="000000"/>
                          </a:solidFill>
                        </a:rPr>
                        <a:t>Dcode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ysClr val="windowText" lastClr="000000"/>
                          </a:solidFill>
                        </a:rPr>
                        <a:t>5.1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2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액자 7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2400" i="1" kern="0" smtClean="0">
                <a:solidFill>
                  <a:srgbClr val="E4EDF2"/>
                </a:solidFill>
              </a:rPr>
              <a:t>앱 사용</a:t>
            </a:r>
            <a:endParaRPr lang="en-US" altLang="ko-KR" sz="2400" i="1" kern="0" dirty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01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7" y="1295400"/>
            <a:ext cx="19812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797300" y="2419350"/>
            <a:ext cx="8255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1" y="1295401"/>
            <a:ext cx="19812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7099300" y="2419351"/>
            <a:ext cx="825500" cy="393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1295401"/>
            <a:ext cx="1981199" cy="264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5100" y="4196834"/>
            <a:ext cx="904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mtClean="0"/>
              <a:t>처음 들어가면 초기 비밀번호를 입력해야함</a:t>
            </a:r>
            <a:endParaRPr lang="en-US" altLang="ko-KR"/>
          </a:p>
          <a:p>
            <a:pPr marL="342900" indent="-342900">
              <a:buAutoNum type="arabicParenR"/>
            </a:pPr>
            <a:endParaRPr lang="en-US" altLang="ko-KR" smtClean="0"/>
          </a:p>
          <a:p>
            <a:pPr marL="342900" indent="-342900">
              <a:buAutoNum type="arabicParenR"/>
            </a:pPr>
            <a:r>
              <a:rPr lang="ko-KR" altLang="en-US" smtClean="0"/>
              <a:t>숨기고 싶은 사진이나 동영상을 선택해서 자물쇠 모양 클릭</a:t>
            </a:r>
            <a:endParaRPr lang="en-US" altLang="ko-KR" smtClean="0"/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AutoNum type="arabicParenR"/>
            </a:pPr>
            <a:r>
              <a:rPr lang="ko-KR" altLang="en-US" smtClean="0"/>
              <a:t>숨기고 싶은 사진이 다른 장소로 이동하게 됨</a:t>
            </a:r>
            <a:endParaRPr lang="en-US" altLang="ko-KR" smtClean="0"/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AutoNum type="arabicParenR"/>
            </a:pPr>
            <a:r>
              <a:rPr lang="en-US" altLang="ko-KR" smtClean="0"/>
              <a:t>‘</a:t>
            </a:r>
            <a:r>
              <a:rPr lang="ko-KR" altLang="en-US" smtClean="0"/>
              <a:t>갤러리</a:t>
            </a:r>
            <a:r>
              <a:rPr lang="en-US" altLang="ko-KR" smtClean="0"/>
              <a:t>’ </a:t>
            </a:r>
            <a:r>
              <a:rPr lang="ko-KR" altLang="en-US" smtClean="0"/>
              <a:t>에 들어가면 사진이 보이지 않음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80101" y="3441700"/>
            <a:ext cx="266699" cy="184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액자 7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2400" i="1" kern="0" smtClean="0">
                <a:solidFill>
                  <a:srgbClr val="E4EDF2"/>
                </a:solidFill>
              </a:rPr>
              <a:t>앱 데이터 추출</a:t>
            </a:r>
            <a:endParaRPr lang="en-US" altLang="ko-KR" sz="2400" i="1" kern="0" dirty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01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49" y="3845361"/>
            <a:ext cx="7842250" cy="127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48" y="1891509"/>
            <a:ext cx="5693883" cy="31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4049" y="1214397"/>
            <a:ext cx="392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패키지 찾기 명령어</a:t>
            </a:r>
            <a:r>
              <a:rPr lang="en-US" altLang="ko-KR" smtClean="0"/>
              <a:t>&gt;</a:t>
            </a:r>
          </a:p>
          <a:p>
            <a:r>
              <a:rPr lang="en-US" altLang="ko-KR" smtClean="0"/>
              <a:t>adb shell pm list package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4047" y="3476029"/>
            <a:ext cx="392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데이터 추출 명령어</a:t>
            </a:r>
            <a:r>
              <a:rPr lang="en-US" altLang="ko-KR" smtClean="0"/>
              <a:t>&gt;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47" y="5329238"/>
            <a:ext cx="996953" cy="97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1854200" y="5655672"/>
            <a:ext cx="660400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5537108"/>
            <a:ext cx="5911830" cy="55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5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액자 7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i="1" kern="0" smtClean="0">
                <a:solidFill>
                  <a:srgbClr val="E4EDF2"/>
                </a:solidFill>
              </a:rPr>
              <a:t>databases </a:t>
            </a:r>
            <a:r>
              <a:rPr lang="ko-KR" altLang="en-US" sz="2400" i="1" kern="0" smtClean="0">
                <a:solidFill>
                  <a:srgbClr val="E4EDF2"/>
                </a:solidFill>
              </a:rPr>
              <a:t>폴더</a:t>
            </a:r>
            <a:endParaRPr lang="en-US" altLang="ko-KR" sz="2400" i="1" kern="0" dirty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01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547813"/>
            <a:ext cx="879933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2498723"/>
            <a:ext cx="5868987" cy="183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2133600" y="1965323"/>
            <a:ext cx="482600" cy="48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2400" y="3175000"/>
            <a:ext cx="1168400" cy="1041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5" y="4740275"/>
            <a:ext cx="29527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>
            <a:off x="2133600" y="4216400"/>
            <a:ext cx="114300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4686300"/>
            <a:ext cx="74199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2806700" y="5473700"/>
            <a:ext cx="913605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액자 7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2400" i="1" kern="0" smtClean="0">
                <a:solidFill>
                  <a:srgbClr val="E4EDF2"/>
                </a:solidFill>
              </a:rPr>
              <a:t>이미지 추출</a:t>
            </a:r>
            <a:endParaRPr lang="en-US" altLang="ko-KR" sz="2400" i="1" kern="0" dirty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01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455738"/>
            <a:ext cx="1099832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88" y="1189831"/>
            <a:ext cx="24098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2406650" y="1680369"/>
            <a:ext cx="6731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5799" y="1189830"/>
            <a:ext cx="1204913" cy="1362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3243263"/>
            <a:ext cx="60960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>
            <a:stCxn id="4" idx="2"/>
          </p:cNvCxnSpPr>
          <p:nvPr/>
        </p:nvCxnSpPr>
        <p:spPr>
          <a:xfrm flipH="1">
            <a:off x="3987800" y="2552699"/>
            <a:ext cx="1110456" cy="690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97800" y="4445000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jpeg </a:t>
            </a:r>
            <a:r>
              <a:rPr lang="ko-KR" altLang="en-US" smtClean="0"/>
              <a:t>파일임을 확인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84300" y="5651500"/>
            <a:ext cx="858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파일명이 </a:t>
            </a:r>
            <a:r>
              <a:rPr lang="en-US" altLang="ko-KR" smtClean="0"/>
              <a:t>1614412773736 </a:t>
            </a:r>
            <a:r>
              <a:rPr lang="ko-KR" altLang="en-US" smtClean="0"/>
              <a:t>이라고 되어있는데 이것은 시간을 나타냄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6148007"/>
            <a:ext cx="4681538" cy="25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5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액자 7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2400" i="1" kern="0" smtClean="0">
                <a:solidFill>
                  <a:srgbClr val="E4EDF2"/>
                </a:solidFill>
              </a:rPr>
              <a:t>이미지 추출</a:t>
            </a:r>
            <a:endParaRPr lang="en-US" altLang="ko-KR" sz="2400" i="1" kern="0" dirty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01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778297"/>
            <a:ext cx="1854200" cy="215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1700" y="1245632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확장자 변경하면 숨긴사진</a:t>
            </a:r>
            <a:r>
              <a:rPr lang="ko-KR" altLang="en-US"/>
              <a:t>이</a:t>
            </a:r>
            <a:r>
              <a:rPr lang="ko-KR" altLang="en-US" smtClean="0"/>
              <a:t> 나타남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액자 7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840"/>
            </a:avLst>
          </a:prstGeom>
          <a:solidFill>
            <a:srgbClr val="AF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350" y="196849"/>
            <a:ext cx="11671300" cy="622300"/>
          </a:xfrm>
          <a:prstGeom prst="rect">
            <a:avLst/>
          </a:prstGeom>
          <a:solidFill>
            <a:srgbClr val="507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2400" i="1" kern="0" smtClean="0">
                <a:solidFill>
                  <a:srgbClr val="E4EDF2"/>
                </a:solidFill>
              </a:rPr>
              <a:t>비밀번호</a:t>
            </a:r>
            <a:endParaRPr lang="en-US" altLang="ko-KR" sz="2400" i="1" kern="0" dirty="0">
              <a:solidFill>
                <a:srgbClr val="E4EDF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332" y="642131"/>
            <a:ext cx="354035" cy="354035"/>
          </a:xfrm>
          <a:prstGeom prst="ellipse">
            <a:avLst/>
          </a:prstGeom>
          <a:solidFill>
            <a:srgbClr val="FD8352"/>
          </a:solidFill>
          <a:ln>
            <a:noFill/>
          </a:ln>
          <a:effectLst>
            <a:outerShdw blurRad="190500" dist="38100" dir="5400000" algn="t" rotWithShape="0">
              <a:srgbClr val="507E9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01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1219200"/>
            <a:ext cx="92392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30400" y="2794000"/>
            <a:ext cx="1168400" cy="18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06800" y="2721233"/>
            <a:ext cx="4279900" cy="18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43800" y="4600833"/>
            <a:ext cx="2705100" cy="18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1400" y="5969000"/>
            <a:ext cx="108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비밀번호는 </a:t>
            </a:r>
            <a:r>
              <a:rPr lang="en-US" altLang="ko-KR" smtClean="0"/>
              <a:t>shared_prefs </a:t>
            </a:r>
            <a:r>
              <a:rPr lang="ko-KR" altLang="en-US" smtClean="0"/>
              <a:t>폴더 내에 </a:t>
            </a:r>
            <a:r>
              <a:rPr lang="en-US" altLang="ko-KR"/>
              <a:t>‘</a:t>
            </a:r>
            <a:r>
              <a:rPr lang="en-US" altLang="ko-KR" smtClean="0"/>
              <a:t>ukzzang.android.gallerylocklite_preferences.xml’ </a:t>
            </a:r>
            <a:r>
              <a:rPr lang="ko-KR" altLang="en-US" smtClean="0"/>
              <a:t>파일에 나와있음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123</Words>
  <Application>Microsoft Office PowerPoint</Application>
  <PresentationFormat>사용자 지정</PresentationFormat>
  <Paragraphs>48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김현재</cp:lastModifiedBy>
  <cp:revision>14</cp:revision>
  <dcterms:created xsi:type="dcterms:W3CDTF">2021-02-18T17:38:16Z</dcterms:created>
  <dcterms:modified xsi:type="dcterms:W3CDTF">2021-03-02T01:24:38Z</dcterms:modified>
</cp:coreProperties>
</file>