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July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9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July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9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5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7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July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5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July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21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uongnguyen0610/CS499-SW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760B8C-89FC-4C84-BDDB-42EAB239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F0802-081C-432A-8BCD-D58713D60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3" r="9091" b="1937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6D9977B-0E49-40A1-B999-9C80377FC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100407" cy="6858000"/>
          </a:xfrm>
          <a:custGeom>
            <a:avLst/>
            <a:gdLst>
              <a:gd name="connsiteX0" fmla="*/ 1478232 w 7100407"/>
              <a:gd name="connsiteY0" fmla="*/ 0 h 6858000"/>
              <a:gd name="connsiteX1" fmla="*/ 5123701 w 7100407"/>
              <a:gd name="connsiteY1" fmla="*/ 0 h 6858000"/>
              <a:gd name="connsiteX2" fmla="*/ 5336836 w 7100407"/>
              <a:gd name="connsiteY2" fmla="*/ 117758 h 6858000"/>
              <a:gd name="connsiteX3" fmla="*/ 5569892 w 7100407"/>
              <a:gd name="connsiteY3" fmla="*/ 265913 h 6858000"/>
              <a:gd name="connsiteX4" fmla="*/ 6748214 w 7100407"/>
              <a:gd name="connsiteY4" fmla="*/ 1870260 h 6858000"/>
              <a:gd name="connsiteX5" fmla="*/ 7044312 w 7100407"/>
              <a:gd name="connsiteY5" fmla="*/ 3583629 h 6858000"/>
              <a:gd name="connsiteX6" fmla="*/ 5784507 w 7100407"/>
              <a:gd name="connsiteY6" fmla="*/ 6102159 h 6858000"/>
              <a:gd name="connsiteX7" fmla="*/ 4543102 w 7100407"/>
              <a:gd name="connsiteY7" fmla="*/ 6794309 h 6858000"/>
              <a:gd name="connsiteX8" fmla="*/ 4294648 w 7100407"/>
              <a:gd name="connsiteY8" fmla="*/ 6858000 h 6858000"/>
              <a:gd name="connsiteX9" fmla="*/ 2401901 w 7100407"/>
              <a:gd name="connsiteY9" fmla="*/ 6858000 h 6858000"/>
              <a:gd name="connsiteX10" fmla="*/ 2199908 w 7100407"/>
              <a:gd name="connsiteY10" fmla="*/ 6808527 h 6858000"/>
              <a:gd name="connsiteX11" fmla="*/ 1561496 w 7100407"/>
              <a:gd name="connsiteY11" fmla="*/ 6516913 h 6858000"/>
              <a:gd name="connsiteX12" fmla="*/ 508318 w 7100407"/>
              <a:gd name="connsiteY12" fmla="*/ 5721038 h 6858000"/>
              <a:gd name="connsiteX13" fmla="*/ 43792 w 7100407"/>
              <a:gd name="connsiteY13" fmla="*/ 5068808 h 6858000"/>
              <a:gd name="connsiteX14" fmla="*/ 0 w 7100407"/>
              <a:gd name="connsiteY14" fmla="*/ 4992019 h 6858000"/>
              <a:gd name="connsiteX15" fmla="*/ 0 w 7100407"/>
              <a:gd name="connsiteY15" fmla="*/ 1586010 h 6858000"/>
              <a:gd name="connsiteX16" fmla="*/ 3658 w 7100407"/>
              <a:gd name="connsiteY16" fmla="*/ 1575960 h 6858000"/>
              <a:gd name="connsiteX17" fmla="*/ 763224 w 7100407"/>
              <a:gd name="connsiteY17" fmla="*/ 435512 h 6858000"/>
              <a:gd name="connsiteX18" fmla="*/ 1376867 w 7100407"/>
              <a:gd name="connsiteY18" fmla="*/ 535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00407" h="6858000">
                <a:moveTo>
                  <a:pt x="1478232" y="0"/>
                </a:moveTo>
                <a:lnTo>
                  <a:pt x="5123701" y="0"/>
                </a:lnTo>
                <a:lnTo>
                  <a:pt x="5336836" y="117758"/>
                </a:lnTo>
                <a:cubicBezTo>
                  <a:pt x="5419064" y="166493"/>
                  <a:pt x="5496999" y="216088"/>
                  <a:pt x="5569892" y="265913"/>
                </a:cubicBezTo>
                <a:cubicBezTo>
                  <a:pt x="5738965" y="373824"/>
                  <a:pt x="6502212" y="1317394"/>
                  <a:pt x="6748214" y="1870260"/>
                </a:cubicBezTo>
                <a:cubicBezTo>
                  <a:pt x="6993681" y="2422592"/>
                  <a:pt x="7205013" y="2877517"/>
                  <a:pt x="7044312" y="3583629"/>
                </a:cubicBezTo>
                <a:cubicBezTo>
                  <a:pt x="6883604" y="4288680"/>
                  <a:pt x="6353534" y="5625104"/>
                  <a:pt x="5784507" y="6102159"/>
                </a:cubicBezTo>
                <a:cubicBezTo>
                  <a:pt x="5429525" y="6399659"/>
                  <a:pt x="5014472" y="6649034"/>
                  <a:pt x="4543102" y="6794309"/>
                </a:cubicBezTo>
                <a:lnTo>
                  <a:pt x="4294648" y="6858000"/>
                </a:lnTo>
                <a:lnTo>
                  <a:pt x="2401901" y="6858000"/>
                </a:lnTo>
                <a:lnTo>
                  <a:pt x="2199908" y="6808527"/>
                </a:lnTo>
                <a:cubicBezTo>
                  <a:pt x="1966062" y="6739921"/>
                  <a:pt x="1757315" y="6643529"/>
                  <a:pt x="1561496" y="6516913"/>
                </a:cubicBezTo>
                <a:cubicBezTo>
                  <a:pt x="1210791" y="6251624"/>
                  <a:pt x="784153" y="6061198"/>
                  <a:pt x="508318" y="5721038"/>
                </a:cubicBezTo>
                <a:cubicBezTo>
                  <a:pt x="370401" y="5550958"/>
                  <a:pt x="199309" y="5325558"/>
                  <a:pt x="43792" y="5068808"/>
                </a:cubicBezTo>
                <a:lnTo>
                  <a:pt x="0" y="4992019"/>
                </a:lnTo>
                <a:lnTo>
                  <a:pt x="0" y="1586010"/>
                </a:lnTo>
                <a:lnTo>
                  <a:pt x="3658" y="1575960"/>
                </a:lnTo>
                <a:cubicBezTo>
                  <a:pt x="175346" y="1155399"/>
                  <a:pt x="427427" y="771309"/>
                  <a:pt x="763224" y="435512"/>
                </a:cubicBezTo>
                <a:cubicBezTo>
                  <a:pt x="809294" y="389442"/>
                  <a:pt x="1049752" y="231096"/>
                  <a:pt x="1376867" y="5354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9229F-02AB-4B7A-932E-2375EF10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81" y="2060900"/>
            <a:ext cx="6033225" cy="2075012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SRS and Design</a:t>
            </a:r>
            <a:br>
              <a:rPr lang="en-US" sz="6700" dirty="0"/>
            </a:br>
            <a:r>
              <a:rPr lang="en-US" sz="6700" dirty="0"/>
              <a:t>Presentation</a:t>
            </a:r>
            <a:br>
              <a:rPr lang="en-US" dirty="0"/>
            </a:br>
            <a:r>
              <a:rPr lang="en-US" sz="2200" i="1" dirty="0"/>
              <a:t>By Phuong Nguyen </a:t>
            </a:r>
            <a:br>
              <a:rPr lang="en-US" sz="2200" i="1" dirty="0"/>
            </a:br>
            <a:r>
              <a:rPr lang="en-US" sz="2200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https://github.com/phuongnguyen0610/CS499-SWE</a:t>
            </a:r>
            <a:endParaRPr lang="en-US" sz="22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4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6A16-F0C8-4AAA-B31D-2856A971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B839F2-C0D7-4B75-B63F-B583FAEDC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6327"/>
            <a:ext cx="12192000" cy="63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9E09-B462-44A6-8C59-D80A7971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597" y="6641"/>
            <a:ext cx="10728322" cy="1477328"/>
          </a:xfrm>
        </p:spPr>
        <p:txBody>
          <a:bodyPr/>
          <a:lstStyle/>
          <a:p>
            <a:r>
              <a:rPr lang="en" dirty="0"/>
              <a:t>SRS - Architectural Mechanism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6CB056-FA6C-4F29-AC7C-B1B283CDD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413" y="584294"/>
            <a:ext cx="7857216" cy="62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2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388B-4A5D-4097-9797-06E0F52C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sz="6000" dirty="0"/>
              <a:t>SRS - Key Abstractions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CF50-F4D9-4144-AD0B-F7FAC474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84652"/>
            <a:ext cx="10728325" cy="3227375"/>
          </a:xfrm>
        </p:spPr>
        <p:txBody>
          <a:bodyPr>
            <a:normAutofit/>
          </a:bodyPr>
          <a:lstStyle/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Employee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Service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Transaction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User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321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9193-422A-4C12-B267-6133194D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99604"/>
            <a:ext cx="10728322" cy="1477328"/>
          </a:xfrm>
        </p:spPr>
        <p:txBody>
          <a:bodyPr>
            <a:normAutofit/>
          </a:bodyPr>
          <a:lstStyle/>
          <a:p>
            <a:pPr algn="ctr"/>
            <a:r>
              <a:rPr lang="en" sz="6000" dirty="0"/>
              <a:t>SRS - Solution Design </a:t>
            </a: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41467C-EF09-427E-9FB1-496499F2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" y="1457339"/>
            <a:ext cx="12142039" cy="45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6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A966-34E4-4AD6-BF88-AC12733E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sz="6000" dirty="0"/>
              <a:t>SRS - VOPC Diagram</a:t>
            </a: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82456A-E45E-422C-A0CD-2711C1FCE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013531"/>
            <a:ext cx="6258757" cy="3885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D4857-C1DA-43E3-8B00-83C55E327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757" y="2013531"/>
            <a:ext cx="5933243" cy="38856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99CAE-3070-4EB7-8E9C-D75C500B976D}"/>
              </a:ext>
            </a:extLst>
          </p:cNvPr>
          <p:cNvSpPr txBox="1"/>
          <p:nvPr/>
        </p:nvSpPr>
        <p:spPr>
          <a:xfrm>
            <a:off x="-1" y="2096529"/>
            <a:ext cx="1855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View Company Income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15126-1E36-4FFC-A2EF-C73EE67AA5DF}"/>
              </a:ext>
            </a:extLst>
          </p:cNvPr>
          <p:cNvSpPr txBox="1"/>
          <p:nvPr/>
        </p:nvSpPr>
        <p:spPr>
          <a:xfrm>
            <a:off x="10173810" y="2096528"/>
            <a:ext cx="1538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View Employee</a:t>
            </a:r>
          </a:p>
        </p:txBody>
      </p:sp>
    </p:spTree>
    <p:extLst>
      <p:ext uri="{BB962C8B-B14F-4D97-AF65-F5344CB8AC3E}">
        <p14:creationId xmlns:p14="http://schemas.microsoft.com/office/powerpoint/2010/main" val="272804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324-93BA-4303-9CBC-53CB00DB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5658" y="0"/>
            <a:ext cx="10728322" cy="147732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34348D-7121-42CF-8E97-E50F88F74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84" y="0"/>
            <a:ext cx="6903416" cy="6853102"/>
          </a:xfrm>
        </p:spPr>
      </p:pic>
    </p:spTree>
    <p:extLst>
      <p:ext uri="{BB962C8B-B14F-4D97-AF65-F5344CB8AC3E}">
        <p14:creationId xmlns:p14="http://schemas.microsoft.com/office/powerpoint/2010/main" val="152904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D38A-9F27-46E2-8B1E-F48E0322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6192F-3EFA-4693-9EB8-A8B99A0F8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425204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4E19-74A7-437A-85E7-E21332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7" y="406135"/>
            <a:ext cx="10728322" cy="1477328"/>
          </a:xfrm>
        </p:spPr>
        <p:txBody>
          <a:bodyPr>
            <a:normAutofit/>
          </a:bodyPr>
          <a:lstStyle/>
          <a:p>
            <a:r>
              <a:rPr lang="en-US" sz="6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7F16-3923-45C1-911B-5B344C90D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491450"/>
            <a:ext cx="10728325" cy="45704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 problem to be solved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Vision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Position Statement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SRS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Abstractions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VOPC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1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6B42-1C07-4283-A831-678C15B6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47" y="531825"/>
            <a:ext cx="10728322" cy="561530"/>
          </a:xfrm>
        </p:spPr>
        <p:txBody>
          <a:bodyPr>
            <a:noAutofit/>
          </a:bodyPr>
          <a:lstStyle/>
          <a:p>
            <a:r>
              <a:rPr lang="en" sz="6000" dirty="0"/>
              <a:t>Problems to be solved 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9B848-5BB2-4EA1-A70D-BA83533CD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46" y="3940391"/>
            <a:ext cx="5676900" cy="32385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06505CC-2881-4E1C-9301-9E332BD29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44" y="1741424"/>
            <a:ext cx="10728325" cy="3227375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endParaRPr lang="en-US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Service details of the salon are written in papers; which always lead to misplaced information 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The owner has no proper way to manage her employees and the services.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9871-ECF4-4412-A8D5-DD4DA83E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6000" dirty="0"/>
              <a:t>Objectives</a:t>
            </a:r>
            <a:endParaRPr lang="en-US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50214-6478-4B2F-8A1A-43AF4EC52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13" y="3924300"/>
            <a:ext cx="3829050" cy="2933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7119F-5DDB-4D36-BAEA-4DC7A939D3F3}"/>
              </a:ext>
            </a:extLst>
          </p:cNvPr>
          <p:cNvSpPr txBox="1"/>
          <p:nvPr/>
        </p:nvSpPr>
        <p:spPr>
          <a:xfrm>
            <a:off x="630315" y="2096528"/>
            <a:ext cx="518456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system: </a:t>
            </a:r>
            <a:r>
              <a:rPr lang="en-US" sz="32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the owner and employees to successfully manage the salon by helping them create flexible work schedules, turn, tip, income integration. 	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0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4A7B-3BD2-4AB8-8E6E-853C06C7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97" y="225690"/>
            <a:ext cx="10728322" cy="1477328"/>
          </a:xfrm>
        </p:spPr>
        <p:txBody>
          <a:bodyPr>
            <a:normAutofit/>
          </a:bodyPr>
          <a:lstStyle/>
          <a:p>
            <a:r>
              <a:rPr lang="en" sz="6000" dirty="0"/>
              <a:t>Vision - Problem Statement</a:t>
            </a: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0C085D-6C5C-4EA2-A7A2-D46874254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6689"/>
            <a:ext cx="12192000" cy="45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6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AE82-3409-4AD4-A05F-245F556C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Product Position Statement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008E1D-C780-4B71-B5A9-10C9DAE97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8" y="1688157"/>
            <a:ext cx="12165863" cy="402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3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F701-1823-40F7-B7B6-684F6297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2317"/>
            <a:ext cx="10728322" cy="1477328"/>
          </a:xfrm>
        </p:spPr>
        <p:txBody>
          <a:bodyPr>
            <a:normAutofit/>
          </a:bodyPr>
          <a:lstStyle/>
          <a:p>
            <a:pPr algn="ctr"/>
            <a:r>
              <a:rPr lang="en" sz="6000" dirty="0"/>
              <a:t>Stakeholder Summary</a:t>
            </a:r>
            <a:endParaRPr lang="en-US" sz="6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727B87-EC8E-4E97-8B3C-471B20C63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35790"/>
            <a:ext cx="12192000" cy="59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7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C734-CF4B-4470-998A-35DAAB8D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71" y="0"/>
            <a:ext cx="10728322" cy="1477328"/>
          </a:xfrm>
        </p:spPr>
        <p:txBody>
          <a:bodyPr>
            <a:normAutofit/>
          </a:bodyPr>
          <a:lstStyle/>
          <a:p>
            <a:pPr algn="ctr"/>
            <a:r>
              <a:rPr lang="en" sz="6000" dirty="0"/>
              <a:t>UseCases</a:t>
            </a: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8EF69-F6C9-4CC1-8226-46E8A5D99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985420"/>
            <a:ext cx="12192000" cy="58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750C-A618-4481-B7E7-54BE5A2A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10634-2356-4BF2-BFB2-CD248E3A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97" y="1009852"/>
            <a:ext cx="12195116" cy="5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0891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41243B"/>
      </a:dk2>
      <a:lt2>
        <a:srgbClr val="E2E8E8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4950B7"/>
      </a:accent6>
      <a:hlink>
        <a:srgbClr val="965FC9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158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Sagona Book</vt:lpstr>
      <vt:lpstr>The Hand Extrablack</vt:lpstr>
      <vt:lpstr>Times New Roman</vt:lpstr>
      <vt:lpstr>Wingdings</vt:lpstr>
      <vt:lpstr>BlobVTI</vt:lpstr>
      <vt:lpstr>SRS and Design Presentation By Phuong Nguyen  https://github.com/phuongnguyen0610/CS499-SWE</vt:lpstr>
      <vt:lpstr>Summary</vt:lpstr>
      <vt:lpstr>Problems to be solved </vt:lpstr>
      <vt:lpstr>Objectives</vt:lpstr>
      <vt:lpstr>Vision - Problem Statement</vt:lpstr>
      <vt:lpstr>Product Position Statement </vt:lpstr>
      <vt:lpstr>Stakeholder Summary</vt:lpstr>
      <vt:lpstr>UseCases</vt:lpstr>
      <vt:lpstr>PowerPoint Presentation</vt:lpstr>
      <vt:lpstr>PowerPoint Presentation</vt:lpstr>
      <vt:lpstr>SRS - Architectural Mechanism</vt:lpstr>
      <vt:lpstr>SRS - Key Abstractions</vt:lpstr>
      <vt:lpstr>SRS - Solution Design </vt:lpstr>
      <vt:lpstr>SRS - VOPC Diagram</vt:lpstr>
      <vt:lpstr>Class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and Design Presentatio</dc:title>
  <dc:creator>PHUONG NGUYEN</dc:creator>
  <cp:lastModifiedBy>PHUONG NGUYEN</cp:lastModifiedBy>
  <cp:revision>63</cp:revision>
  <dcterms:created xsi:type="dcterms:W3CDTF">2020-07-31T23:19:07Z</dcterms:created>
  <dcterms:modified xsi:type="dcterms:W3CDTF">2020-08-01T04:25:24Z</dcterms:modified>
</cp:coreProperties>
</file>