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5" r:id="rId7"/>
    <p:sldId id="259" r:id="rId8"/>
    <p:sldId id="262" r:id="rId9"/>
    <p:sldId id="260" r:id="rId10"/>
    <p:sldId id="263" r:id="rId11"/>
    <p:sldId id="264" r:id="rId12"/>
    <p:sldId id="261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8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E2CC-260F-4F7F-AB1E-1F5995EED99F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83DC-03CA-433D-81D7-7E1BD31D07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97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C83DC-03CA-433D-81D7-7E1BD31D07B2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169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C83DC-03CA-433D-81D7-7E1BD31D07B2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4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4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46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812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20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945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18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2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75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82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11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B5DA-1BAB-4795-ADEE-A4891E1A4A68}" type="datetimeFigureOut">
              <a:rPr lang="bg-BG" smtClean="0"/>
              <a:t>3.11.2013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43DE-A235-41D4-9C91-35B6013E6E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98884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TEAM SEGFAULT</a:t>
            </a:r>
            <a:endParaRPr lang="bg-BG" sz="6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0767" y="3633162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SAS Challenge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5228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opi\Desktop\terminal_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95914" cy="57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opi\Desktop\visual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9677876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 we learned from doing this challenge:</a:t>
            </a:r>
            <a:endParaRPr lang="bg-BG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13638" y="1844824"/>
            <a:ext cx="6516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How to approach working with big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Implementing ADTs with C++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Performance monitoring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power of the Standard Template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How to Amazon Web Services for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Working with technical constraints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800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412776"/>
            <a:ext cx="74888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Analyze an 8.22 GB (85000000 records) text file with data about different people, containing an ID and (if they exist) friends, marriages, etc.</a:t>
            </a:r>
          </a:p>
          <a:p>
            <a:endParaRPr lang="en-US" dirty="0"/>
          </a:p>
          <a:p>
            <a:r>
              <a:rPr lang="en-US" sz="1600" dirty="0" smtClean="0"/>
              <a:t>3466232473311746214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FRIEND_OF 4933548186384615899</a:t>
            </a:r>
          </a:p>
          <a:p>
            <a:r>
              <a:rPr lang="en-US" sz="1600" dirty="0" smtClean="0"/>
              <a:t>  HAS_DATED 9018986335256550605</a:t>
            </a:r>
          </a:p>
          <a:p>
            <a:r>
              <a:rPr lang="en-US" sz="1600" dirty="0" smtClean="0"/>
              <a:t>  MARRIED_TO 9037928425569316821</a:t>
            </a:r>
          </a:p>
          <a:p>
            <a:r>
              <a:rPr lang="en-US" sz="1600" dirty="0" smtClean="0"/>
              <a:t>  MARRIED_TO 5926362644764317368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8834759487259564337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MARRIED_TO 4576338204450594741</a:t>
            </a:r>
          </a:p>
          <a:p>
            <a:r>
              <a:rPr lang="en-US" sz="1600" dirty="0" smtClean="0"/>
              <a:t>  HAS_DATED 6145390101227467620</a:t>
            </a:r>
          </a:p>
          <a:p>
            <a:r>
              <a:rPr lang="en-US" sz="1600" dirty="0" smtClean="0"/>
              <a:t>  MARRIED_TO 404842401115807823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1034" y="548680"/>
            <a:ext cx="1787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The task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8228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Design</a:t>
            </a:r>
            <a:endParaRPr lang="bg-BG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88840"/>
            <a:ext cx="65167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Load the data into linked list and convert it to a hash map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Use a person’s ID as the key and their relationships as values which are represented via a set of linked lists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These lists are stored in arrays based on their type – incoming or outgoing relationships</a:t>
            </a:r>
            <a:endParaRPr lang="bg-BG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551361"/>
            <a:ext cx="72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DATA STRUCTURE</a:t>
            </a:r>
            <a:endParaRPr lang="bg-BG" sz="2200" b="1" dirty="0"/>
          </a:p>
        </p:txBody>
      </p:sp>
    </p:spTree>
    <p:extLst>
      <p:ext uri="{BB962C8B-B14F-4D97-AF65-F5344CB8AC3E}">
        <p14:creationId xmlns:p14="http://schemas.microsoft.com/office/powerpoint/2010/main" val="22554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Design</a:t>
            </a:r>
            <a:endParaRPr lang="bg-BG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31433"/>
            <a:ext cx="72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DATA STRUCTURE</a:t>
            </a:r>
            <a:endParaRPr lang="bg-BG" sz="2200" b="1" dirty="0"/>
          </a:p>
        </p:txBody>
      </p:sp>
      <p:sp>
        <p:nvSpPr>
          <p:cNvPr id="2" name="Oval 1"/>
          <p:cNvSpPr/>
          <p:nvPr/>
        </p:nvSpPr>
        <p:spPr>
          <a:xfrm>
            <a:off x="4024875" y="2323050"/>
            <a:ext cx="673902" cy="6739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779912" y="3976759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5940152" y="2996952"/>
            <a:ext cx="720080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855466" y="5013176"/>
            <a:ext cx="720080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1" name="Straight Arrow Connector 10"/>
          <p:cNvCxnSpPr>
            <a:stCxn id="7" idx="0"/>
            <a:endCxn id="2" idx="4"/>
          </p:cNvCxnSpPr>
          <p:nvPr/>
        </p:nvCxnSpPr>
        <p:spPr>
          <a:xfrm flipV="1">
            <a:off x="4175956" y="2996952"/>
            <a:ext cx="185870" cy="979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0" idx="2"/>
          </p:cNvCxnSpPr>
          <p:nvPr/>
        </p:nvCxnSpPr>
        <p:spPr>
          <a:xfrm>
            <a:off x="4456001" y="4652848"/>
            <a:ext cx="1399465" cy="72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 flipV="1">
            <a:off x="4572000" y="3611579"/>
            <a:ext cx="1473605" cy="60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Design</a:t>
            </a:r>
            <a:endParaRPr lang="bg-BG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31433"/>
            <a:ext cx="72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DATA STRUCTURE</a:t>
            </a:r>
            <a:endParaRPr lang="bg-BG" sz="2200" b="1" dirty="0"/>
          </a:p>
        </p:txBody>
      </p:sp>
      <p:sp>
        <p:nvSpPr>
          <p:cNvPr id="2" name="Oval 1"/>
          <p:cNvSpPr/>
          <p:nvPr/>
        </p:nvSpPr>
        <p:spPr>
          <a:xfrm>
            <a:off x="4024875" y="2323050"/>
            <a:ext cx="673902" cy="6739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779912" y="3976759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5940152" y="2996952"/>
            <a:ext cx="720080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855466" y="5013176"/>
            <a:ext cx="720080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1" name="Straight Arrow Connector 10"/>
          <p:cNvCxnSpPr>
            <a:endCxn id="2" idx="4"/>
          </p:cNvCxnSpPr>
          <p:nvPr/>
        </p:nvCxnSpPr>
        <p:spPr>
          <a:xfrm flipV="1">
            <a:off x="4268891" y="2996952"/>
            <a:ext cx="92935" cy="103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0" idx="2"/>
          </p:cNvCxnSpPr>
          <p:nvPr/>
        </p:nvCxnSpPr>
        <p:spPr>
          <a:xfrm>
            <a:off x="4456001" y="4652848"/>
            <a:ext cx="1399465" cy="72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 flipV="1">
            <a:off x="4572000" y="3611579"/>
            <a:ext cx="1473605" cy="60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42761" y="4035852"/>
            <a:ext cx="673902" cy="6739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2483768" y="5453790"/>
            <a:ext cx="673902" cy="6739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5" name="Straight Arrow Connector 14"/>
          <p:cNvCxnSpPr>
            <a:stCxn id="12" idx="6"/>
            <a:endCxn id="7" idx="2"/>
          </p:cNvCxnSpPr>
          <p:nvPr/>
        </p:nvCxnSpPr>
        <p:spPr>
          <a:xfrm>
            <a:off x="2316663" y="4372803"/>
            <a:ext cx="1463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7"/>
            <a:endCxn id="7" idx="3"/>
          </p:cNvCxnSpPr>
          <p:nvPr/>
        </p:nvCxnSpPr>
        <p:spPr>
          <a:xfrm flipV="1">
            <a:off x="3058979" y="4652848"/>
            <a:ext cx="836932" cy="899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 flipH="1">
            <a:off x="4175956" y="2996952"/>
            <a:ext cx="92935" cy="979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Design</a:t>
            </a:r>
            <a:endParaRPr lang="bg-BG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72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DEPLOYMENT</a:t>
            </a:r>
            <a:endParaRPr lang="bg-BG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060848"/>
            <a:ext cx="6516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Make use of Amazon Web </a:t>
            </a:r>
            <a:r>
              <a:rPr lang="en-US" sz="2200" dirty="0"/>
              <a:t>S</a:t>
            </a:r>
            <a:r>
              <a:rPr lang="en-US" sz="2200" dirty="0" smtClean="0"/>
              <a:t>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Use a large server to load all data into RAM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Perform queries on the data</a:t>
            </a:r>
          </a:p>
        </p:txBody>
      </p:sp>
      <p:pic>
        <p:nvPicPr>
          <p:cNvPr id="4098" name="Picture 2" descr="C:\Users\popi\Desktop\terminal_scre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7" t="5783" r="11842" b="45596"/>
          <a:stretch/>
        </p:blipFill>
        <p:spPr bwMode="auto">
          <a:xfrm>
            <a:off x="4776716" y="3717032"/>
            <a:ext cx="4052897" cy="2643467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40770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Almost 53G RAM usage</a:t>
            </a:r>
            <a:endParaRPr lang="bg-B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94720" y="4261738"/>
            <a:ext cx="1177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Implementation</a:t>
            </a:r>
            <a:endParaRPr lang="bg-BG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492896"/>
            <a:ext cx="6516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Generally faster execution compared to 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Can take advantage of the STL for building the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Part of our team are already familiar with C++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94325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 C++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34527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opi\Desktop\s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764"/>
            <a:ext cx="9152269" cy="57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Query Results</a:t>
            </a:r>
            <a:endParaRPr lang="bg-BG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Query A:	85 million people / 0 </a:t>
            </a:r>
            <a:r>
              <a:rPr lang="en-US" sz="2800" dirty="0" err="1" smtClean="0"/>
              <a:t>ms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Query </a:t>
            </a:r>
            <a:r>
              <a:rPr lang="en-US" sz="2800" dirty="0" smtClean="0"/>
              <a:t>B:	5 for even, 5 for odd / 273,760 </a:t>
            </a:r>
            <a:r>
              <a:rPr lang="en-US" sz="2800" dirty="0" err="1" smtClean="0"/>
              <a:t>ms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Query </a:t>
            </a:r>
            <a:r>
              <a:rPr lang="en-US" sz="2800" dirty="0" smtClean="0"/>
              <a:t>C:	51 people / 226,560 </a:t>
            </a:r>
            <a:r>
              <a:rPr lang="en-US" sz="2800" dirty="0" err="1" smtClean="0"/>
              <a:t>ms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Query D:	3 two-way relationships / 259,750 </a:t>
            </a:r>
            <a:r>
              <a:rPr lang="en-US" sz="2800" dirty="0" err="1" smtClean="0"/>
              <a:t>ms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Query E:	Person ‘2483686188492424986’ is the most disliked one / 232,200 </a:t>
            </a:r>
            <a:r>
              <a:rPr lang="en-US" sz="2800" dirty="0" err="1" smtClean="0"/>
              <a:t>ms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Task F:	Implemented</a:t>
            </a:r>
          </a:p>
        </p:txBody>
      </p:sp>
    </p:spTree>
    <p:extLst>
      <p:ext uri="{BB962C8B-B14F-4D97-AF65-F5344CB8AC3E}">
        <p14:creationId xmlns:p14="http://schemas.microsoft.com/office/powerpoint/2010/main" val="11478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227</Words>
  <Application>Microsoft Office PowerPoint</Application>
  <PresentationFormat>On-screen Show (4:3)</PresentationFormat>
  <Paragraphs>55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popi</dc:creator>
  <cp:lastModifiedBy>popi</cp:lastModifiedBy>
  <cp:revision>16</cp:revision>
  <dcterms:created xsi:type="dcterms:W3CDTF">2013-11-03T14:11:29Z</dcterms:created>
  <dcterms:modified xsi:type="dcterms:W3CDTF">2013-11-03T16:13:16Z</dcterms:modified>
</cp:coreProperties>
</file>