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3" r:id="rId6"/>
    <p:sldId id="261" r:id="rId7"/>
    <p:sldId id="264" r:id="rId8"/>
    <p:sldId id="268" r:id="rId9"/>
    <p:sldId id="266" r:id="rId10"/>
    <p:sldId id="262" r:id="rId11"/>
    <p:sldId id="265" r:id="rId12"/>
    <p:sldId id="269" r:id="rId13"/>
    <p:sldId id="270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E1E"/>
    <a:srgbClr val="081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542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23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05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9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3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6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94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4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F0526-6DEE-4088-A7D8-EF7877456C5B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77B3C-BFA9-40C0-A206-8B53ABF2F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6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51C3D6-0E8C-06CE-E79A-E386CF025C3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1525"/>
          </a:solidFill>
          <a:ln>
            <a:solidFill>
              <a:srgbClr val="010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9DE2AF-4853-1C4F-D4F8-DE647974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04"/>
            <a:ext cx="6858000" cy="6016325"/>
          </a:xfrm>
          <a:prstGeom prst="rect">
            <a:avLst/>
          </a:prstGeom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F72FFAD2-8EA3-8A7C-9C9B-42987978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3" y="6818955"/>
            <a:ext cx="5290274" cy="308704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FA92B74-CB12-D2B6-103A-972C2ABE820D}"/>
              </a:ext>
            </a:extLst>
          </p:cNvPr>
          <p:cNvSpPr/>
          <p:nvPr/>
        </p:nvSpPr>
        <p:spPr>
          <a:xfrm>
            <a:off x="80632" y="0"/>
            <a:ext cx="6777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Engenharia de Prompt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A9E99F7-B9C2-2CE8-2AE8-F7AE2ECFB98C}"/>
              </a:ext>
            </a:extLst>
          </p:cNvPr>
          <p:cNvSpPr/>
          <p:nvPr/>
        </p:nvSpPr>
        <p:spPr>
          <a:xfrm>
            <a:off x="1088134" y="1062335"/>
            <a:ext cx="4681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Poder oculto da IA</a:t>
            </a:r>
          </a:p>
        </p:txBody>
      </p:sp>
    </p:spTree>
    <p:extLst>
      <p:ext uri="{BB962C8B-B14F-4D97-AF65-F5344CB8AC3E}">
        <p14:creationId xmlns:p14="http://schemas.microsoft.com/office/powerpoint/2010/main" val="663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ulo">
            <a:extLst>
              <a:ext uri="{FF2B5EF4-FFF2-40B4-BE49-F238E27FC236}">
                <a16:creationId xmlns:a16="http://schemas.microsoft.com/office/drawing/2014/main" id="{C84B51EE-FB63-A7FC-F915-6B1157AA7E04}"/>
              </a:ext>
            </a:extLst>
          </p:cNvPr>
          <p:cNvSpPr txBox="1"/>
          <p:nvPr/>
        </p:nvSpPr>
        <p:spPr>
          <a:xfrm>
            <a:off x="106325" y="4953000"/>
            <a:ext cx="659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MÉTODOS AVANÇADOS PARA MELHORAR A QUALIDADE DO PROMPT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E1C21F44-F226-8D1B-95AC-A30DF03DBD49}"/>
              </a:ext>
            </a:extLst>
          </p:cNvPr>
          <p:cNvSpPr txBox="1"/>
          <p:nvPr/>
        </p:nvSpPr>
        <p:spPr>
          <a:xfrm>
            <a:off x="691115" y="1871330"/>
            <a:ext cx="542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3</a:t>
            </a:r>
          </a:p>
        </p:txBody>
      </p:sp>
    </p:spTree>
    <p:extLst>
      <p:ext uri="{BB962C8B-B14F-4D97-AF65-F5344CB8AC3E}">
        <p14:creationId xmlns:p14="http://schemas.microsoft.com/office/powerpoint/2010/main" val="151812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údo">
            <a:extLst>
              <a:ext uri="{FF2B5EF4-FFF2-40B4-BE49-F238E27FC236}">
                <a16:creationId xmlns:a16="http://schemas.microsoft.com/office/drawing/2014/main" id="{F50FBF68-C8BF-1564-6DD7-03F0D97C37BF}"/>
              </a:ext>
            </a:extLst>
          </p:cNvPr>
          <p:cNvSpPr txBox="1"/>
          <p:nvPr/>
        </p:nvSpPr>
        <p:spPr>
          <a:xfrm>
            <a:off x="0" y="49530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já domina a construção de prompts básicos e eficientes, é hora de avançar para técnicas mais sofisticadas. Neste capítulo, vamos apresentar métodos avançados que permitirão refinar ainda mais suas interações com a IA. Ao usar exemplos, formatos específicos de resposta e feedback iterativo, você conseguirá otimizar ainda mais seus resultados. Prepare-se para levar sua Engenharia de Prompt para o próximo nível!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29964C7-1386-87E7-27A7-BB66EC1F5622}"/>
              </a:ext>
            </a:extLst>
          </p:cNvPr>
          <p:cNvSpPr txBox="1"/>
          <p:nvPr/>
        </p:nvSpPr>
        <p:spPr>
          <a:xfrm>
            <a:off x="0" y="2922257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Métodos Avançados para Prompts Mais Precisos</a:t>
            </a:r>
            <a:endParaRPr lang="pt-BR" sz="3200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29542E3-F185-4ED7-FE8A-378E5DE6A25E}"/>
              </a:ext>
            </a:extLst>
          </p:cNvPr>
          <p:cNvSpPr txBox="1"/>
          <p:nvPr/>
        </p:nvSpPr>
        <p:spPr>
          <a:xfrm>
            <a:off x="0" y="1013460"/>
            <a:ext cx="6858000" cy="70788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Refinando Sua Técnica:</a:t>
            </a:r>
          </a:p>
        </p:txBody>
      </p:sp>
    </p:spTree>
    <p:extLst>
      <p:ext uri="{BB962C8B-B14F-4D97-AF65-F5344CB8AC3E}">
        <p14:creationId xmlns:p14="http://schemas.microsoft.com/office/powerpoint/2010/main" val="34668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údo">
            <a:extLst>
              <a:ext uri="{FF2B5EF4-FFF2-40B4-BE49-F238E27FC236}">
                <a16:creationId xmlns:a16="http://schemas.microsoft.com/office/drawing/2014/main" id="{F50FBF68-C8BF-1564-6DD7-03F0D97C37BF}"/>
              </a:ext>
            </a:extLst>
          </p:cNvPr>
          <p:cNvSpPr txBox="1"/>
          <p:nvPr/>
        </p:nvSpPr>
        <p:spPr>
          <a:xfrm>
            <a:off x="0" y="1582846"/>
            <a:ext cx="6858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com Exemplos: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Incluir exemplos: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prompt ajuda a IA a entender melhor o que você espera.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"Explique o conceito de blockchain como se fosse para um iniciante, similar à explicação de 'internet' ou 'redes sociais’.”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Instruções com Formato de Resposta: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você quer que a IA responda de uma maneira específica (ex.: lista, tabela, resumo), peça diretamente.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"Liste em tópicos as vantagens e desvantagens do uso de carros elétricos.“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de Feedback Iterativo: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a primeira resposta não for ideal, forneça um feedback direto e peça ajustes.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"A resposta estava boa, mas inclua mais detalhes sobre os impactos ambientais da Revolução Industrial.“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29964C7-1386-87E7-27A7-BB66EC1F5622}"/>
              </a:ext>
            </a:extLst>
          </p:cNvPr>
          <p:cNvSpPr txBox="1"/>
          <p:nvPr/>
        </p:nvSpPr>
        <p:spPr>
          <a:xfrm>
            <a:off x="0" y="459462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Métodos Avançados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4052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údo">
            <a:extLst>
              <a:ext uri="{FF2B5EF4-FFF2-40B4-BE49-F238E27FC236}">
                <a16:creationId xmlns:a16="http://schemas.microsoft.com/office/drawing/2014/main" id="{F50FBF68-C8BF-1564-6DD7-03F0D97C37BF}"/>
              </a:ext>
            </a:extLst>
          </p:cNvPr>
          <p:cNvSpPr txBox="1"/>
          <p:nvPr/>
        </p:nvSpPr>
        <p:spPr>
          <a:xfrm>
            <a:off x="0" y="1582846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Básico: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"Quais são os benefícios do trabalho remoto?“</a:t>
            </a:r>
          </a:p>
          <a:p>
            <a:pPr algn="just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Avançado: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"Liste 5 benefícios do trabalho remoto, focando na produtividade, bem-estar e equilíbrio entre vida pessoal e profissional.“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o uso desses métodos, você garante respostas mais personalizadas e alinhadas com suas expectativas.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29964C7-1386-87E7-27A7-BB66EC1F5622}"/>
              </a:ext>
            </a:extLst>
          </p:cNvPr>
          <p:cNvSpPr txBox="1"/>
          <p:nvPr/>
        </p:nvSpPr>
        <p:spPr>
          <a:xfrm>
            <a:off x="0" y="459462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 Real: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CDD0E7-D253-5FFD-FBC3-137084DA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726518"/>
            <a:ext cx="5760884" cy="32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ulo">
            <a:extLst>
              <a:ext uri="{FF2B5EF4-FFF2-40B4-BE49-F238E27FC236}">
                <a16:creationId xmlns:a16="http://schemas.microsoft.com/office/drawing/2014/main" id="{C84B51EE-FB63-A7FC-F915-6B1157AA7E04}"/>
              </a:ext>
            </a:extLst>
          </p:cNvPr>
          <p:cNvSpPr txBox="1"/>
          <p:nvPr/>
        </p:nvSpPr>
        <p:spPr>
          <a:xfrm>
            <a:off x="106325" y="4953000"/>
            <a:ext cx="659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É ENGENHARIA DE PROMPT E POR QUE ELA IMPORTA?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E1C21F44-F226-8D1B-95AC-A30DF03DBD49}"/>
              </a:ext>
            </a:extLst>
          </p:cNvPr>
          <p:cNvSpPr txBox="1"/>
          <p:nvPr/>
        </p:nvSpPr>
        <p:spPr>
          <a:xfrm>
            <a:off x="691115" y="1871330"/>
            <a:ext cx="542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1</a:t>
            </a:r>
          </a:p>
        </p:txBody>
      </p:sp>
    </p:spTree>
    <p:extLst>
      <p:ext uri="{BB962C8B-B14F-4D97-AF65-F5344CB8AC3E}">
        <p14:creationId xmlns:p14="http://schemas.microsoft.com/office/powerpoint/2010/main" val="35613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údo">
            <a:extLst>
              <a:ext uri="{FF2B5EF4-FFF2-40B4-BE49-F238E27FC236}">
                <a16:creationId xmlns:a16="http://schemas.microsoft.com/office/drawing/2014/main" id="{F50FBF68-C8BF-1564-6DD7-03F0D97C37BF}"/>
              </a:ext>
            </a:extLst>
          </p:cNvPr>
          <p:cNvSpPr txBox="1"/>
          <p:nvPr/>
        </p:nvSpPr>
        <p:spPr>
          <a:xfrm>
            <a:off x="0" y="4953000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Engenharia de Prompt é a arte e ciência de criar comandos ou instruções claras para interagir com modelos de inteligência artificial, como o ChatGPT. O objetivo é fazer com que a IA entenda exatamente o que você deseja, evitando respostas vagas ou imprecisas. A qualidade do prompt determina a qualidade da resposta.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29964C7-1386-87E7-27A7-BB66EC1F5622}"/>
              </a:ext>
            </a:extLst>
          </p:cNvPr>
          <p:cNvSpPr txBox="1"/>
          <p:nvPr/>
        </p:nvSpPr>
        <p:spPr>
          <a:xfrm>
            <a:off x="0" y="2922257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Como criar instruções claras e eficazes para obter as melhores respostas de IA.</a:t>
            </a:r>
            <a:endParaRPr lang="pt-BR" sz="3200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29542E3-F185-4ED7-FE8A-378E5DE6A25E}"/>
              </a:ext>
            </a:extLst>
          </p:cNvPr>
          <p:cNvSpPr txBox="1"/>
          <p:nvPr/>
        </p:nvSpPr>
        <p:spPr>
          <a:xfrm>
            <a:off x="0" y="1013460"/>
            <a:ext cx="6858000" cy="132343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Desvendando a Engenharia de Prompt: </a:t>
            </a:r>
          </a:p>
        </p:txBody>
      </p:sp>
    </p:spTree>
    <p:extLst>
      <p:ext uri="{BB962C8B-B14F-4D97-AF65-F5344CB8AC3E}">
        <p14:creationId xmlns:p14="http://schemas.microsoft.com/office/powerpoint/2010/main" val="368870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údo">
            <a:extLst>
              <a:ext uri="{FF2B5EF4-FFF2-40B4-BE49-F238E27FC236}">
                <a16:creationId xmlns:a16="http://schemas.microsoft.com/office/drawing/2014/main" id="{4EACD3C1-0CCB-29CB-8CC4-87FD400373C4}"/>
              </a:ext>
            </a:extLst>
          </p:cNvPr>
          <p:cNvSpPr txBox="1"/>
          <p:nvPr/>
        </p:nvSpPr>
        <p:spPr>
          <a:xfrm>
            <a:off x="0" y="428685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Principais Conceitos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frase ou conjunto de instruções fornecido à 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Intenção do Usuário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 que você deseja alcançar com a resposta da 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Precisão: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clareza e especificidade do prompt afetam diretamente a precisão da resposta.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údo">
            <a:extLst>
              <a:ext uri="{FF2B5EF4-FFF2-40B4-BE49-F238E27FC236}">
                <a16:creationId xmlns:a16="http://schemas.microsoft.com/office/drawing/2014/main" id="{B5CEBA4A-9EB9-3711-EB5C-5C7A32446C43}"/>
              </a:ext>
            </a:extLst>
          </p:cNvPr>
          <p:cNvSpPr txBox="1"/>
          <p:nvPr/>
        </p:nvSpPr>
        <p:spPr>
          <a:xfrm>
            <a:off x="0" y="4229986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Real: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Imagina que você precisa de uma explicação sobre um conceito técnico, mas o prompt não está claro. Veja a diferença: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Vago: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 que é IA?“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IA pode te dar uma resposta genérica ou superficial.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94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2A2978-65E1-17B7-776B-06DDD91FE104}"/>
              </a:ext>
            </a:extLst>
          </p:cNvPr>
          <p:cNvSpPr txBox="1"/>
          <p:nvPr/>
        </p:nvSpPr>
        <p:spPr>
          <a:xfrm>
            <a:off x="196703" y="875828"/>
            <a:ext cx="64645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Claro: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"Explique de forma simples o que é IA e como ela é usada em sistemas de recomendação.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"A resposta será mais precisa, focando na explicação e no uso específico.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Quanto mais específico for o prompt, mais precisa será a resposta da IA.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F952E54-ADC2-4E93-9C7C-0CBFD606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8" y="4392660"/>
            <a:ext cx="5680444" cy="31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ulo">
            <a:extLst>
              <a:ext uri="{FF2B5EF4-FFF2-40B4-BE49-F238E27FC236}">
                <a16:creationId xmlns:a16="http://schemas.microsoft.com/office/drawing/2014/main" id="{C84B51EE-FB63-A7FC-F915-6B1157AA7E04}"/>
              </a:ext>
            </a:extLst>
          </p:cNvPr>
          <p:cNvSpPr txBox="1"/>
          <p:nvPr/>
        </p:nvSpPr>
        <p:spPr>
          <a:xfrm>
            <a:off x="106325" y="4953000"/>
            <a:ext cx="6592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CONSTRUIR PROMPTS EFICIENTES</a:t>
            </a: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E1C21F44-F226-8D1B-95AC-A30DF03DBD49}"/>
              </a:ext>
            </a:extLst>
          </p:cNvPr>
          <p:cNvSpPr txBox="1"/>
          <p:nvPr/>
        </p:nvSpPr>
        <p:spPr>
          <a:xfrm>
            <a:off x="691115" y="1913861"/>
            <a:ext cx="542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2</a:t>
            </a:r>
          </a:p>
        </p:txBody>
      </p:sp>
    </p:spTree>
    <p:extLst>
      <p:ext uri="{BB962C8B-B14F-4D97-AF65-F5344CB8AC3E}">
        <p14:creationId xmlns:p14="http://schemas.microsoft.com/office/powerpoint/2010/main" val="14581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údo">
            <a:extLst>
              <a:ext uri="{FF2B5EF4-FFF2-40B4-BE49-F238E27FC236}">
                <a16:creationId xmlns:a16="http://schemas.microsoft.com/office/drawing/2014/main" id="{F50FBF68-C8BF-1564-6DD7-03F0D97C37BF}"/>
              </a:ext>
            </a:extLst>
          </p:cNvPr>
          <p:cNvSpPr txBox="1"/>
          <p:nvPr/>
        </p:nvSpPr>
        <p:spPr>
          <a:xfrm>
            <a:off x="0" y="495300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Agora que você sabe o que é a Engenharia de Prompt, é hora de aprender como criar prompts mais eficazes. Neste capítulo, vamos explorar a estrutura de um bom prompt e como ele pode fazer toda a diferença nas respostas que você recebe. Descubra as melhores práticas para fornecer contexto, clareza e detalhes, garantindo que a IA entenda sua solicitação da melhor maneira possível.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29964C7-1386-87E7-27A7-BB66EC1F5622}"/>
              </a:ext>
            </a:extLst>
          </p:cNvPr>
          <p:cNvSpPr txBox="1"/>
          <p:nvPr/>
        </p:nvSpPr>
        <p:spPr>
          <a:xfrm>
            <a:off x="0" y="2922257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Passo a passo para desenvolver prompts bem definidos que guiam a IA de forma precisa.</a:t>
            </a:r>
            <a:endParaRPr lang="pt-BR" sz="3200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29542E3-F185-4ED7-FE8A-378E5DE6A25E}"/>
              </a:ext>
            </a:extLst>
          </p:cNvPr>
          <p:cNvSpPr txBox="1"/>
          <p:nvPr/>
        </p:nvSpPr>
        <p:spPr>
          <a:xfrm>
            <a:off x="0" y="1013460"/>
            <a:ext cx="6858000" cy="132343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Construindo Prompts Poderosos: </a:t>
            </a:r>
          </a:p>
        </p:txBody>
      </p:sp>
    </p:spTree>
    <p:extLst>
      <p:ext uri="{BB962C8B-B14F-4D97-AF65-F5344CB8AC3E}">
        <p14:creationId xmlns:p14="http://schemas.microsoft.com/office/powerpoint/2010/main" val="5358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údo">
            <a:extLst>
              <a:ext uri="{FF2B5EF4-FFF2-40B4-BE49-F238E27FC236}">
                <a16:creationId xmlns:a16="http://schemas.microsoft.com/office/drawing/2014/main" id="{F50FBF68-C8BF-1564-6DD7-03F0D97C37BF}"/>
              </a:ext>
            </a:extLst>
          </p:cNvPr>
          <p:cNvSpPr txBox="1"/>
          <p:nvPr/>
        </p:nvSpPr>
        <p:spPr>
          <a:xfrm>
            <a:off x="0" y="902539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Forneça um pouco de informação para a IA entender melhor a situação.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Pergunta/Comando: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exatamente você quer saber ou que ação deseja que a IA execute.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Limitações/Detalhes: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Adicione restrições para direcionar a resposta, se necessário.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ulo">
            <a:extLst>
              <a:ext uri="{FF2B5EF4-FFF2-40B4-BE49-F238E27FC236}">
                <a16:creationId xmlns:a16="http://schemas.microsoft.com/office/drawing/2014/main" id="{729964C7-1386-87E7-27A7-BB66EC1F5622}"/>
              </a:ext>
            </a:extLst>
          </p:cNvPr>
          <p:cNvSpPr txBox="1"/>
          <p:nvPr/>
        </p:nvSpPr>
        <p:spPr>
          <a:xfrm>
            <a:off x="0" y="136297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Estrutura do Prompt:</a:t>
            </a:r>
            <a:endParaRPr lang="pt-BR" sz="3200" dirty="0"/>
          </a:p>
        </p:txBody>
      </p:sp>
      <p:sp>
        <p:nvSpPr>
          <p:cNvPr id="7" name="Conteúdo">
            <a:extLst>
              <a:ext uri="{FF2B5EF4-FFF2-40B4-BE49-F238E27FC236}">
                <a16:creationId xmlns:a16="http://schemas.microsoft.com/office/drawing/2014/main" id="{7FA10E7D-8DDE-408B-DEA1-159972987F69}"/>
              </a:ext>
            </a:extLst>
          </p:cNvPr>
          <p:cNvSpPr txBox="1"/>
          <p:nvPr/>
        </p:nvSpPr>
        <p:spPr>
          <a:xfrm>
            <a:off x="0" y="4158572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sem Estrutura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"Me explique a Revolução Industrial.“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Estruturado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"Eu sou um estudante de história e preciso de uma explicação sobre a Revolução Industrial.“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Pergunta/Comando: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"Explique de forma resumida os principais eventos e impactos da Revolução Industrial.“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Limitações/Detalhes: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"Foque principalmente nas inovações tecnológicas e sociais que ocorreram entre 1760 e 1840."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4C87B0E6-9E5C-3F3D-9110-A1620F81ADE1}"/>
              </a:ext>
            </a:extLst>
          </p:cNvPr>
          <p:cNvSpPr txBox="1"/>
          <p:nvPr/>
        </p:nvSpPr>
        <p:spPr>
          <a:xfrm>
            <a:off x="0" y="339233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 Real:</a:t>
            </a:r>
          </a:p>
        </p:txBody>
      </p:sp>
    </p:spTree>
    <p:extLst>
      <p:ext uri="{BB962C8B-B14F-4D97-AF65-F5344CB8AC3E}">
        <p14:creationId xmlns:p14="http://schemas.microsoft.com/office/powerpoint/2010/main" val="393288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27221F0E-9C82-6162-0CA2-E5232518638F}"/>
              </a:ext>
            </a:extLst>
          </p:cNvPr>
          <p:cNvSpPr txBox="1"/>
          <p:nvPr/>
        </p:nvSpPr>
        <p:spPr>
          <a:xfrm>
            <a:off x="0" y="870098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 estrutura ajuda a IA a dar uma resposta mais direcionada, relevante e detalhada.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sempre detalhes para reduzir ambiguidade e guiar a IA para o resultado desejado.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3307FD-59A0-F961-17F9-38154CB5A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1" y="4152899"/>
            <a:ext cx="6161695" cy="33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8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780</Words>
  <Application>Microsoft Office PowerPoint</Application>
  <PresentationFormat>Papel A4 (210 x 297 mm)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Impact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Gutembergue Martins</dc:creator>
  <cp:lastModifiedBy>Gutembergue Martins</cp:lastModifiedBy>
  <cp:revision>11</cp:revision>
  <dcterms:created xsi:type="dcterms:W3CDTF">2024-11-18T17:44:31Z</dcterms:created>
  <dcterms:modified xsi:type="dcterms:W3CDTF">2024-11-26T19:31:59Z</dcterms:modified>
</cp:coreProperties>
</file>