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3FE152-8B66-4486-90A1-3A62AC90BC32}" type="doc">
      <dgm:prSet loTypeId="urn:microsoft.com/office/officeart/2005/8/layout/vList5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A7C9AE8-382D-43B2-9FF2-70338CC12F50}">
      <dgm:prSet custT="1"/>
      <dgm:spPr/>
      <dgm:t>
        <a:bodyPr/>
        <a:lstStyle/>
        <a:p>
          <a:r>
            <a:rPr lang="ro-RO" sz="3600" b="1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Semestrul I</a:t>
          </a:r>
        </a:p>
      </dgm:t>
    </dgm:pt>
    <dgm:pt modelId="{7DA3D216-8AAF-448D-853C-88B1F096DCFD}" type="parTrans" cxnId="{256209A0-98EF-40B6-AFB0-411065D9935A}">
      <dgm:prSet/>
      <dgm:spPr/>
      <dgm:t>
        <a:bodyPr/>
        <a:lstStyle/>
        <a:p>
          <a:endParaRPr lang="en-US"/>
        </a:p>
      </dgm:t>
    </dgm:pt>
    <dgm:pt modelId="{BFF06FFD-6595-4614-95B8-D7884078A86B}" type="sibTrans" cxnId="{256209A0-98EF-40B6-AFB0-411065D9935A}">
      <dgm:prSet/>
      <dgm:spPr/>
      <dgm:t>
        <a:bodyPr/>
        <a:lstStyle/>
        <a:p>
          <a:endParaRPr lang="en-US"/>
        </a:p>
      </dgm:t>
    </dgm:pt>
    <dgm:pt modelId="{04257DFC-BD67-4874-B776-BDDE920A1111}">
      <dgm:prSet custT="1"/>
      <dgm:spPr/>
      <dgm:t>
        <a:bodyPr/>
        <a:lstStyle/>
        <a:p>
          <a:pPr>
            <a:buFont typeface="+mj-lt"/>
            <a:buAutoNum type="arabicParenR"/>
          </a:pPr>
          <a:r>
            <a:rPr lang="ro-RO" sz="3600" b="1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Semestrul II</a:t>
          </a:r>
          <a:endParaRPr lang="ro-RO" sz="3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98B1928-F8D1-45BC-9042-D724601EA957}" type="parTrans" cxnId="{AD51BA36-C185-40C7-BE7A-A0805E3B4182}">
      <dgm:prSet/>
      <dgm:spPr/>
      <dgm:t>
        <a:bodyPr/>
        <a:lstStyle/>
        <a:p>
          <a:endParaRPr lang="ro-RO"/>
        </a:p>
      </dgm:t>
    </dgm:pt>
    <dgm:pt modelId="{0FB863A2-1090-4FA6-9C3D-46C022D24840}" type="sibTrans" cxnId="{AD51BA36-C185-40C7-BE7A-A0805E3B4182}">
      <dgm:prSet/>
      <dgm:spPr/>
      <dgm:t>
        <a:bodyPr/>
        <a:lstStyle/>
        <a:p>
          <a:endParaRPr lang="ro-RO"/>
        </a:p>
      </dgm:t>
    </dgm:pt>
    <dgm:pt modelId="{F521F4AA-1074-4CAA-9962-6FE5E08F0371}">
      <dgm:prSet custT="1"/>
      <dgm:spPr/>
      <dgm:t>
        <a:bodyPr/>
        <a:lstStyle/>
        <a:p>
          <a:r>
            <a:rPr lang="ro-RO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Implementare GUI in VR</a:t>
          </a:r>
        </a:p>
      </dgm:t>
    </dgm:pt>
    <dgm:pt modelId="{35ED2B07-F84E-41E2-9814-BD484E32E355}" type="parTrans" cxnId="{A12933A3-11AA-4A75-B330-79AD3AEDAE27}">
      <dgm:prSet/>
      <dgm:spPr/>
      <dgm:t>
        <a:bodyPr/>
        <a:lstStyle/>
        <a:p>
          <a:endParaRPr lang="ro-RO"/>
        </a:p>
      </dgm:t>
    </dgm:pt>
    <dgm:pt modelId="{1DD2968E-20EB-4766-97ED-54EDB4636E32}" type="sibTrans" cxnId="{A12933A3-11AA-4A75-B330-79AD3AEDAE27}">
      <dgm:prSet/>
      <dgm:spPr/>
      <dgm:t>
        <a:bodyPr/>
        <a:lstStyle/>
        <a:p>
          <a:endParaRPr lang="ro-RO"/>
        </a:p>
      </dgm:t>
    </dgm:pt>
    <dgm:pt modelId="{D7C898EE-C659-4E09-8E87-95141F5E34B6}">
      <dgm:prSet custT="1"/>
      <dgm:spPr/>
      <dgm:t>
        <a:bodyPr/>
        <a:lstStyle/>
        <a:p>
          <a:r>
            <a:rPr lang="ro-RO" sz="3600" b="1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Semestrul III</a:t>
          </a:r>
          <a:endParaRPr lang="ro-RO" sz="3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A075340-1226-40F3-9878-D50C2A439F7B}" type="parTrans" cxnId="{AF789EDD-12ED-495F-8236-4B9A62DB1626}">
      <dgm:prSet/>
      <dgm:spPr/>
      <dgm:t>
        <a:bodyPr/>
        <a:lstStyle/>
        <a:p>
          <a:endParaRPr lang="ro-RO"/>
        </a:p>
      </dgm:t>
    </dgm:pt>
    <dgm:pt modelId="{6F7073A5-84E7-4051-855C-F34F3267F55B}" type="sibTrans" cxnId="{AF789EDD-12ED-495F-8236-4B9A62DB1626}">
      <dgm:prSet/>
      <dgm:spPr/>
      <dgm:t>
        <a:bodyPr/>
        <a:lstStyle/>
        <a:p>
          <a:endParaRPr lang="ro-RO"/>
        </a:p>
      </dgm:t>
    </dgm:pt>
    <dgm:pt modelId="{78CD581B-D595-4AAF-9D40-2A01C2856C45}">
      <dgm:prSet custT="1"/>
      <dgm:spPr/>
      <dgm:t>
        <a:bodyPr/>
        <a:lstStyle/>
        <a:p>
          <a:r>
            <a:rPr lang="ro-RO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Upgrade de la concept la tema propriu-zisa – realizarea casei modulare având la dispoziție module cu funcționalități diferite</a:t>
          </a:r>
        </a:p>
      </dgm:t>
    </dgm:pt>
    <dgm:pt modelId="{8BB2F405-A92F-44E2-BBC6-3E20318C4D56}" type="parTrans" cxnId="{9B4AF5E4-F88D-4FA6-ADC2-4829701AD52A}">
      <dgm:prSet/>
      <dgm:spPr/>
      <dgm:t>
        <a:bodyPr/>
        <a:lstStyle/>
        <a:p>
          <a:endParaRPr lang="ro-RO"/>
        </a:p>
      </dgm:t>
    </dgm:pt>
    <dgm:pt modelId="{6200AF24-B752-4E39-978C-F32D71D73217}" type="sibTrans" cxnId="{9B4AF5E4-F88D-4FA6-ADC2-4829701AD52A}">
      <dgm:prSet/>
      <dgm:spPr/>
      <dgm:t>
        <a:bodyPr/>
        <a:lstStyle/>
        <a:p>
          <a:endParaRPr lang="ro-RO"/>
        </a:p>
      </dgm:t>
    </dgm:pt>
    <dgm:pt modelId="{65FC0B52-2F9C-43E0-A90C-05A3AD9C8AB6}">
      <dgm:prSet custT="1"/>
      <dgm:spPr/>
      <dgm:t>
        <a:bodyPr/>
        <a:lstStyle/>
        <a:p>
          <a:r>
            <a:rPr lang="ro-RO" sz="3600" b="1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Semestrul IV</a:t>
          </a:r>
          <a:endParaRPr lang="ro-RO" sz="3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524792D-8115-4CCD-BB2D-15B9D852A817}" type="parTrans" cxnId="{6476F620-6A97-4F82-8EB6-C0DAE459BF63}">
      <dgm:prSet/>
      <dgm:spPr/>
      <dgm:t>
        <a:bodyPr/>
        <a:lstStyle/>
        <a:p>
          <a:endParaRPr lang="ro-RO"/>
        </a:p>
      </dgm:t>
    </dgm:pt>
    <dgm:pt modelId="{E9AFE49F-0CD8-4A9A-9EA0-0633B707B005}" type="sibTrans" cxnId="{6476F620-6A97-4F82-8EB6-C0DAE459BF63}">
      <dgm:prSet/>
      <dgm:spPr/>
      <dgm:t>
        <a:bodyPr/>
        <a:lstStyle/>
        <a:p>
          <a:endParaRPr lang="ro-RO"/>
        </a:p>
      </dgm:t>
    </dgm:pt>
    <dgm:pt modelId="{1D334D05-3C33-4F99-A284-030FFAB98B8D}">
      <dgm:prSet custT="1"/>
      <dgm:spPr/>
      <dgm:t>
        <a:bodyPr/>
        <a:lstStyle/>
        <a:p>
          <a:r>
            <a:rPr lang="ro-RO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Modificarea real-</a:t>
          </a:r>
          <a:r>
            <a:rPr lang="ro-RO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time</a:t>
          </a:r>
          <a:r>
            <a:rPr lang="ro-RO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a modulelor </a:t>
          </a:r>
        </a:p>
      </dgm:t>
    </dgm:pt>
    <dgm:pt modelId="{CD950E9C-7727-4C4B-A008-E4E0CD1592D0}" type="parTrans" cxnId="{F5BFA815-CC3D-4C7D-A0E9-F32A4C92C95F}">
      <dgm:prSet/>
      <dgm:spPr/>
      <dgm:t>
        <a:bodyPr/>
        <a:lstStyle/>
        <a:p>
          <a:endParaRPr lang="ro-RO"/>
        </a:p>
      </dgm:t>
    </dgm:pt>
    <dgm:pt modelId="{4078C85A-5F99-499E-872F-623829295B6D}" type="sibTrans" cxnId="{F5BFA815-CC3D-4C7D-A0E9-F32A4C92C95F}">
      <dgm:prSet/>
      <dgm:spPr/>
      <dgm:t>
        <a:bodyPr/>
        <a:lstStyle/>
        <a:p>
          <a:endParaRPr lang="ro-RO"/>
        </a:p>
      </dgm:t>
    </dgm:pt>
    <dgm:pt modelId="{EB44F2C4-05EF-4A13-9612-EBEEB7A9CC72}">
      <dgm:prSet custT="1"/>
      <dgm:spPr/>
      <dgm:t>
        <a:bodyPr/>
        <a:lstStyle/>
        <a:p>
          <a:r>
            <a:rPr lang="ro-RO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Finalizarea elementelor ce țin de modulele casei – generări ferestre / acoperiș</a:t>
          </a:r>
        </a:p>
      </dgm:t>
    </dgm:pt>
    <dgm:pt modelId="{7A6A1FF9-F65E-4F01-8C0D-D752F14A592A}" type="parTrans" cxnId="{9CE7699D-D3DB-46FF-89ED-6951A7B7FFF3}">
      <dgm:prSet/>
      <dgm:spPr/>
      <dgm:t>
        <a:bodyPr/>
        <a:lstStyle/>
        <a:p>
          <a:endParaRPr lang="ro-RO"/>
        </a:p>
      </dgm:t>
    </dgm:pt>
    <dgm:pt modelId="{AAB48A15-30C5-401D-9E89-A99727B2B32F}" type="sibTrans" cxnId="{9CE7699D-D3DB-46FF-89ED-6951A7B7FFF3}">
      <dgm:prSet/>
      <dgm:spPr/>
      <dgm:t>
        <a:bodyPr/>
        <a:lstStyle/>
        <a:p>
          <a:endParaRPr lang="ro-RO"/>
        </a:p>
      </dgm:t>
    </dgm:pt>
    <dgm:pt modelId="{02234FAC-E232-42B5-96C0-DD9733BC059F}">
      <dgm:prSet custT="1"/>
      <dgm:spPr/>
      <dgm:t>
        <a:bodyPr/>
        <a:lstStyle/>
        <a:p>
          <a:r>
            <a:rPr lang="ro-RO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Implementare concept – amplasarea unor obiecte in scena  </a:t>
          </a:r>
        </a:p>
      </dgm:t>
    </dgm:pt>
    <dgm:pt modelId="{8D0C2E19-45B1-48FF-B40C-8E2A754700A8}" type="parTrans" cxnId="{72151823-8157-455A-A7BF-0BF50075AFF6}">
      <dgm:prSet/>
      <dgm:spPr/>
      <dgm:t>
        <a:bodyPr/>
        <a:lstStyle/>
        <a:p>
          <a:endParaRPr lang="ro-RO"/>
        </a:p>
      </dgm:t>
    </dgm:pt>
    <dgm:pt modelId="{952FBBBD-42B2-4CE1-ACF4-D97DDA335AF4}" type="sibTrans" cxnId="{72151823-8157-455A-A7BF-0BF50075AFF6}">
      <dgm:prSet/>
      <dgm:spPr/>
      <dgm:t>
        <a:bodyPr/>
        <a:lstStyle/>
        <a:p>
          <a:endParaRPr lang="ro-RO"/>
        </a:p>
      </dgm:t>
    </dgm:pt>
    <dgm:pt modelId="{C3E2F433-5661-429B-8805-144BF373F6CC}">
      <dgm:prSet custT="1"/>
      <dgm:spPr/>
      <dgm:t>
        <a:bodyPr/>
        <a:lstStyle/>
        <a:p>
          <a:r>
            <a:rPr lang="ro-RO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Realizarea obiectelor 3D necesare – module si/sau obiecte de decor interior </a:t>
          </a:r>
        </a:p>
      </dgm:t>
    </dgm:pt>
    <dgm:pt modelId="{9909D4FD-F45C-4EE8-8793-DAD9E269F61A}" type="parTrans" cxnId="{35A8A50B-8971-480F-83D8-1B8C776E9C5B}">
      <dgm:prSet/>
      <dgm:spPr/>
      <dgm:t>
        <a:bodyPr/>
        <a:lstStyle/>
        <a:p>
          <a:endParaRPr lang="ro-RO"/>
        </a:p>
      </dgm:t>
    </dgm:pt>
    <dgm:pt modelId="{2A664E2A-C96D-4000-B414-93CFF065CF78}" type="sibTrans" cxnId="{35A8A50B-8971-480F-83D8-1B8C776E9C5B}">
      <dgm:prSet/>
      <dgm:spPr/>
      <dgm:t>
        <a:bodyPr/>
        <a:lstStyle/>
        <a:p>
          <a:endParaRPr lang="ro-RO"/>
        </a:p>
      </dgm:t>
    </dgm:pt>
    <dgm:pt modelId="{F2CED1AE-EA62-44FC-816E-99AAC7EC6F87}">
      <dgm:prSet custT="1"/>
      <dgm:spPr/>
      <dgm:t>
        <a:bodyPr/>
        <a:lstStyle/>
        <a:p>
          <a:r>
            <a:rPr lang="ro-RO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Implementarea celor realizate in VR si in AR </a:t>
          </a:r>
        </a:p>
      </dgm:t>
    </dgm:pt>
    <dgm:pt modelId="{BBD2C34F-B3C2-4CAE-9F32-57D973829027}" type="parTrans" cxnId="{C774EF9E-67FE-4ABE-8CFA-5BACDB23456B}">
      <dgm:prSet/>
      <dgm:spPr/>
      <dgm:t>
        <a:bodyPr/>
        <a:lstStyle/>
        <a:p>
          <a:endParaRPr lang="ro-RO"/>
        </a:p>
      </dgm:t>
    </dgm:pt>
    <dgm:pt modelId="{78878ECC-78D6-4FEF-A31E-C4E645ECFB23}" type="sibTrans" cxnId="{C774EF9E-67FE-4ABE-8CFA-5BACDB23456B}">
      <dgm:prSet/>
      <dgm:spPr/>
      <dgm:t>
        <a:bodyPr/>
        <a:lstStyle/>
        <a:p>
          <a:endParaRPr lang="ro-RO"/>
        </a:p>
      </dgm:t>
    </dgm:pt>
    <dgm:pt modelId="{CA636B77-EBAF-4FAA-8EB0-DC334F5262C7}">
      <dgm:prSet custT="1"/>
      <dgm:spPr/>
      <dgm:t>
        <a:bodyPr/>
        <a:lstStyle/>
        <a:p>
          <a:r>
            <a:rPr lang="ro-RO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Implementarea unui sistem care sa permită modificarea elementelor de decor interior/exterior – ex: schimbarea culorii unui perete</a:t>
          </a:r>
        </a:p>
      </dgm:t>
    </dgm:pt>
    <dgm:pt modelId="{EC482CE7-B9E5-495A-8728-1FA2393ECE4D}" type="parTrans" cxnId="{8CF83977-D9D7-4FF4-AC1D-D972DB105A79}">
      <dgm:prSet/>
      <dgm:spPr/>
      <dgm:t>
        <a:bodyPr/>
        <a:lstStyle/>
        <a:p>
          <a:endParaRPr lang="ro-RO"/>
        </a:p>
      </dgm:t>
    </dgm:pt>
    <dgm:pt modelId="{4C7E30E0-75E1-46E3-A2BB-AA86564FE99C}" type="sibTrans" cxnId="{8CF83977-D9D7-4FF4-AC1D-D972DB105A79}">
      <dgm:prSet/>
      <dgm:spPr/>
      <dgm:t>
        <a:bodyPr/>
        <a:lstStyle/>
        <a:p>
          <a:endParaRPr lang="ro-RO"/>
        </a:p>
      </dgm:t>
    </dgm:pt>
    <dgm:pt modelId="{EEC78F16-8E31-4D70-BB4B-A869B3380490}" type="pres">
      <dgm:prSet presAssocID="{673FE152-8B66-4486-90A1-3A62AC90BC32}" presName="Name0" presStyleCnt="0">
        <dgm:presLayoutVars>
          <dgm:dir/>
          <dgm:animLvl val="lvl"/>
          <dgm:resizeHandles val="exact"/>
        </dgm:presLayoutVars>
      </dgm:prSet>
      <dgm:spPr/>
    </dgm:pt>
    <dgm:pt modelId="{FC508314-3F50-4A61-A21F-C79DA23F9D60}" type="pres">
      <dgm:prSet presAssocID="{4A7C9AE8-382D-43B2-9FF2-70338CC12F50}" presName="linNode" presStyleCnt="0"/>
      <dgm:spPr/>
    </dgm:pt>
    <dgm:pt modelId="{8F3A2360-06DA-4E53-B03D-95F1DEE47292}" type="pres">
      <dgm:prSet presAssocID="{4A7C9AE8-382D-43B2-9FF2-70338CC12F50}" presName="parentText" presStyleLbl="node1" presStyleIdx="0" presStyleCnt="4" custScaleY="51144">
        <dgm:presLayoutVars>
          <dgm:chMax val="1"/>
          <dgm:bulletEnabled val="1"/>
        </dgm:presLayoutVars>
      </dgm:prSet>
      <dgm:spPr/>
    </dgm:pt>
    <dgm:pt modelId="{13FAB93F-A858-4C98-B1BD-9A00F4FE4781}" type="pres">
      <dgm:prSet presAssocID="{4A7C9AE8-382D-43B2-9FF2-70338CC12F50}" presName="descendantText" presStyleLbl="alignAccFollowNode1" presStyleIdx="0" presStyleCnt="4">
        <dgm:presLayoutVars>
          <dgm:bulletEnabled val="1"/>
        </dgm:presLayoutVars>
      </dgm:prSet>
      <dgm:spPr/>
    </dgm:pt>
    <dgm:pt modelId="{A21EF8D6-AA94-4C13-88B9-C4EEF2F9D582}" type="pres">
      <dgm:prSet presAssocID="{BFF06FFD-6595-4614-95B8-D7884078A86B}" presName="sp" presStyleCnt="0"/>
      <dgm:spPr/>
    </dgm:pt>
    <dgm:pt modelId="{C792743A-D8BA-4280-A2D4-FE16EA636E11}" type="pres">
      <dgm:prSet presAssocID="{04257DFC-BD67-4874-B776-BDDE920A1111}" presName="linNode" presStyleCnt="0"/>
      <dgm:spPr/>
    </dgm:pt>
    <dgm:pt modelId="{1D793100-9462-45B7-8E29-40808C5C4097}" type="pres">
      <dgm:prSet presAssocID="{04257DFC-BD67-4874-B776-BDDE920A1111}" presName="parentText" presStyleLbl="node1" presStyleIdx="1" presStyleCnt="4" custScaleY="51144">
        <dgm:presLayoutVars>
          <dgm:chMax val="1"/>
          <dgm:bulletEnabled val="1"/>
        </dgm:presLayoutVars>
      </dgm:prSet>
      <dgm:spPr/>
    </dgm:pt>
    <dgm:pt modelId="{DDD6EF82-DEFF-4F91-97B4-A0B7DD6E6916}" type="pres">
      <dgm:prSet presAssocID="{04257DFC-BD67-4874-B776-BDDE920A1111}" presName="descendantText" presStyleLbl="alignAccFollowNode1" presStyleIdx="1" presStyleCnt="4">
        <dgm:presLayoutVars>
          <dgm:bulletEnabled val="1"/>
        </dgm:presLayoutVars>
      </dgm:prSet>
      <dgm:spPr/>
    </dgm:pt>
    <dgm:pt modelId="{F5A2CD2F-7D93-4834-A518-0D2E90958AE8}" type="pres">
      <dgm:prSet presAssocID="{0FB863A2-1090-4FA6-9C3D-46C022D24840}" presName="sp" presStyleCnt="0"/>
      <dgm:spPr/>
    </dgm:pt>
    <dgm:pt modelId="{AC75DED6-4392-4FA3-ADFF-1C82A0A68BFE}" type="pres">
      <dgm:prSet presAssocID="{D7C898EE-C659-4E09-8E87-95141F5E34B6}" presName="linNode" presStyleCnt="0"/>
      <dgm:spPr/>
    </dgm:pt>
    <dgm:pt modelId="{259906CF-5748-4905-B4F7-611390C517E6}" type="pres">
      <dgm:prSet presAssocID="{D7C898EE-C659-4E09-8E87-95141F5E34B6}" presName="parentText" presStyleLbl="node1" presStyleIdx="2" presStyleCnt="4" custScaleY="51144">
        <dgm:presLayoutVars>
          <dgm:chMax val="1"/>
          <dgm:bulletEnabled val="1"/>
        </dgm:presLayoutVars>
      </dgm:prSet>
      <dgm:spPr/>
    </dgm:pt>
    <dgm:pt modelId="{95913BF5-D8DA-4AC6-BA6E-DE24AAE7C5C5}" type="pres">
      <dgm:prSet presAssocID="{D7C898EE-C659-4E09-8E87-95141F5E34B6}" presName="descendantText" presStyleLbl="alignAccFollowNode1" presStyleIdx="2" presStyleCnt="4">
        <dgm:presLayoutVars>
          <dgm:bulletEnabled val="1"/>
        </dgm:presLayoutVars>
      </dgm:prSet>
      <dgm:spPr/>
    </dgm:pt>
    <dgm:pt modelId="{CC904410-550D-4597-AA9B-8A203B5FFFF0}" type="pres">
      <dgm:prSet presAssocID="{6F7073A5-84E7-4051-855C-F34F3267F55B}" presName="sp" presStyleCnt="0"/>
      <dgm:spPr/>
    </dgm:pt>
    <dgm:pt modelId="{D874E174-79BA-4DD9-9BA3-433CD2C84A64}" type="pres">
      <dgm:prSet presAssocID="{65FC0B52-2F9C-43E0-A90C-05A3AD9C8AB6}" presName="linNode" presStyleCnt="0"/>
      <dgm:spPr/>
    </dgm:pt>
    <dgm:pt modelId="{3B4B1A6F-BA63-4C42-AAE8-A9FA1217B1BC}" type="pres">
      <dgm:prSet presAssocID="{65FC0B52-2F9C-43E0-A90C-05A3AD9C8AB6}" presName="parentText" presStyleLbl="node1" presStyleIdx="3" presStyleCnt="4" custScaleY="51144">
        <dgm:presLayoutVars>
          <dgm:chMax val="1"/>
          <dgm:bulletEnabled val="1"/>
        </dgm:presLayoutVars>
      </dgm:prSet>
      <dgm:spPr/>
    </dgm:pt>
    <dgm:pt modelId="{6EAD8E9E-981D-41DD-A001-FC827BC6A8AA}" type="pres">
      <dgm:prSet presAssocID="{65FC0B52-2F9C-43E0-A90C-05A3AD9C8AB6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9F3F0C0A-F76C-4213-A5D2-A3D3893CA774}" type="presOf" srcId="{F2CED1AE-EA62-44FC-816E-99AAC7EC6F87}" destId="{95913BF5-D8DA-4AC6-BA6E-DE24AAE7C5C5}" srcOrd="0" destOrd="1" presId="urn:microsoft.com/office/officeart/2005/8/layout/vList5"/>
    <dgm:cxn modelId="{35A8A50B-8971-480F-83D8-1B8C776E9C5B}" srcId="{04257DFC-BD67-4874-B776-BDDE920A1111}" destId="{C3E2F433-5661-429B-8805-144BF373F6CC}" srcOrd="1" destOrd="0" parTransId="{9909D4FD-F45C-4EE8-8793-DAD9E269F61A}" sibTransId="{2A664E2A-C96D-4000-B414-93CFF065CF78}"/>
    <dgm:cxn modelId="{B593ED0E-DD94-4D51-98B2-659F2EB99B77}" type="presOf" srcId="{1D334D05-3C33-4F99-A284-030FFAB98B8D}" destId="{95913BF5-D8DA-4AC6-BA6E-DE24AAE7C5C5}" srcOrd="0" destOrd="0" presId="urn:microsoft.com/office/officeart/2005/8/layout/vList5"/>
    <dgm:cxn modelId="{F5BFA815-CC3D-4C7D-A0E9-F32A4C92C95F}" srcId="{D7C898EE-C659-4E09-8E87-95141F5E34B6}" destId="{1D334D05-3C33-4F99-A284-030FFAB98B8D}" srcOrd="0" destOrd="0" parTransId="{CD950E9C-7727-4C4B-A008-E4E0CD1592D0}" sibTransId="{4078C85A-5F99-499E-872F-623829295B6D}"/>
    <dgm:cxn modelId="{6476F620-6A97-4F82-8EB6-C0DAE459BF63}" srcId="{673FE152-8B66-4486-90A1-3A62AC90BC32}" destId="{65FC0B52-2F9C-43E0-A90C-05A3AD9C8AB6}" srcOrd="3" destOrd="0" parTransId="{4524792D-8115-4CCD-BB2D-15B9D852A817}" sibTransId="{E9AFE49F-0CD8-4A9A-9EA0-0633B707B005}"/>
    <dgm:cxn modelId="{72151823-8157-455A-A7BF-0BF50075AFF6}" srcId="{4A7C9AE8-382D-43B2-9FF2-70338CC12F50}" destId="{02234FAC-E232-42B5-96C0-DD9733BC059F}" srcOrd="1" destOrd="0" parTransId="{8D0C2E19-45B1-48FF-B40C-8E2A754700A8}" sibTransId="{952FBBBD-42B2-4CE1-ACF4-D97DDA335AF4}"/>
    <dgm:cxn modelId="{2D33012C-9BCF-4462-AD76-5BD863D52CF1}" type="presOf" srcId="{D7C898EE-C659-4E09-8E87-95141F5E34B6}" destId="{259906CF-5748-4905-B4F7-611390C517E6}" srcOrd="0" destOrd="0" presId="urn:microsoft.com/office/officeart/2005/8/layout/vList5"/>
    <dgm:cxn modelId="{AD51BA36-C185-40C7-BE7A-A0805E3B4182}" srcId="{673FE152-8B66-4486-90A1-3A62AC90BC32}" destId="{04257DFC-BD67-4874-B776-BDDE920A1111}" srcOrd="1" destOrd="0" parTransId="{398B1928-F8D1-45BC-9042-D724601EA957}" sibTransId="{0FB863A2-1090-4FA6-9C3D-46C022D24840}"/>
    <dgm:cxn modelId="{B5A3F06E-7FC3-48DF-BAE4-93CD7933383F}" type="presOf" srcId="{C3E2F433-5661-429B-8805-144BF373F6CC}" destId="{DDD6EF82-DEFF-4F91-97B4-A0B7DD6E6916}" srcOrd="0" destOrd="1" presId="urn:microsoft.com/office/officeart/2005/8/layout/vList5"/>
    <dgm:cxn modelId="{8CF83977-D9D7-4FF4-AC1D-D972DB105A79}" srcId="{65FC0B52-2F9C-43E0-A90C-05A3AD9C8AB6}" destId="{CA636B77-EBAF-4FAA-8EB0-DC334F5262C7}" srcOrd="1" destOrd="0" parTransId="{EC482CE7-B9E5-495A-8728-1FA2393ECE4D}" sibTransId="{4C7E30E0-75E1-46E3-A2BB-AA86564FE99C}"/>
    <dgm:cxn modelId="{28380F79-B00F-47AD-9440-FFB9833C0AEB}" type="presOf" srcId="{78CD581B-D595-4AAF-9D40-2A01C2856C45}" destId="{DDD6EF82-DEFF-4F91-97B4-A0B7DD6E6916}" srcOrd="0" destOrd="0" presId="urn:microsoft.com/office/officeart/2005/8/layout/vList5"/>
    <dgm:cxn modelId="{AF8E5B8B-392D-4A04-A418-AF514BF3800A}" type="presOf" srcId="{CA636B77-EBAF-4FAA-8EB0-DC334F5262C7}" destId="{6EAD8E9E-981D-41DD-A001-FC827BC6A8AA}" srcOrd="0" destOrd="1" presId="urn:microsoft.com/office/officeart/2005/8/layout/vList5"/>
    <dgm:cxn modelId="{9CE7699D-D3DB-46FF-89ED-6951A7B7FFF3}" srcId="{65FC0B52-2F9C-43E0-A90C-05A3AD9C8AB6}" destId="{EB44F2C4-05EF-4A13-9612-EBEEB7A9CC72}" srcOrd="0" destOrd="0" parTransId="{7A6A1FF9-F65E-4F01-8C0D-D752F14A592A}" sibTransId="{AAB48A15-30C5-401D-9E89-A99727B2B32F}"/>
    <dgm:cxn modelId="{C774EF9E-67FE-4ABE-8CFA-5BACDB23456B}" srcId="{D7C898EE-C659-4E09-8E87-95141F5E34B6}" destId="{F2CED1AE-EA62-44FC-816E-99AAC7EC6F87}" srcOrd="1" destOrd="0" parTransId="{BBD2C34F-B3C2-4CAE-9F32-57D973829027}" sibTransId="{78878ECC-78D6-4FEF-A31E-C4E645ECFB23}"/>
    <dgm:cxn modelId="{256209A0-98EF-40B6-AFB0-411065D9935A}" srcId="{673FE152-8B66-4486-90A1-3A62AC90BC32}" destId="{4A7C9AE8-382D-43B2-9FF2-70338CC12F50}" srcOrd="0" destOrd="0" parTransId="{7DA3D216-8AAF-448D-853C-88B1F096DCFD}" sibTransId="{BFF06FFD-6595-4614-95B8-D7884078A86B}"/>
    <dgm:cxn modelId="{A12933A3-11AA-4A75-B330-79AD3AEDAE27}" srcId="{4A7C9AE8-382D-43B2-9FF2-70338CC12F50}" destId="{F521F4AA-1074-4CAA-9962-6FE5E08F0371}" srcOrd="0" destOrd="0" parTransId="{35ED2B07-F84E-41E2-9814-BD484E32E355}" sibTransId="{1DD2968E-20EB-4766-97ED-54EDB4636E32}"/>
    <dgm:cxn modelId="{755F40A6-531F-4E0D-AED7-3C2072894C7F}" type="presOf" srcId="{673FE152-8B66-4486-90A1-3A62AC90BC32}" destId="{EEC78F16-8E31-4D70-BB4B-A869B3380490}" srcOrd="0" destOrd="0" presId="urn:microsoft.com/office/officeart/2005/8/layout/vList5"/>
    <dgm:cxn modelId="{0A9805A9-B77C-47BC-B944-2E13DE21B551}" type="presOf" srcId="{EB44F2C4-05EF-4A13-9612-EBEEB7A9CC72}" destId="{6EAD8E9E-981D-41DD-A001-FC827BC6A8AA}" srcOrd="0" destOrd="0" presId="urn:microsoft.com/office/officeart/2005/8/layout/vList5"/>
    <dgm:cxn modelId="{AFBC8DC2-A244-452F-8DBF-43C9203DA581}" type="presOf" srcId="{F521F4AA-1074-4CAA-9962-6FE5E08F0371}" destId="{13FAB93F-A858-4C98-B1BD-9A00F4FE4781}" srcOrd="0" destOrd="0" presId="urn:microsoft.com/office/officeart/2005/8/layout/vList5"/>
    <dgm:cxn modelId="{35A6B7DA-D82A-4971-BC43-9E4C6B6B9988}" type="presOf" srcId="{02234FAC-E232-42B5-96C0-DD9733BC059F}" destId="{13FAB93F-A858-4C98-B1BD-9A00F4FE4781}" srcOrd="0" destOrd="1" presId="urn:microsoft.com/office/officeart/2005/8/layout/vList5"/>
    <dgm:cxn modelId="{AF789EDD-12ED-495F-8236-4B9A62DB1626}" srcId="{673FE152-8B66-4486-90A1-3A62AC90BC32}" destId="{D7C898EE-C659-4E09-8E87-95141F5E34B6}" srcOrd="2" destOrd="0" parTransId="{8A075340-1226-40F3-9878-D50C2A439F7B}" sibTransId="{6F7073A5-84E7-4051-855C-F34F3267F55B}"/>
    <dgm:cxn modelId="{86F2BEE3-6148-4230-8F98-4AC209A07400}" type="presOf" srcId="{65FC0B52-2F9C-43E0-A90C-05A3AD9C8AB6}" destId="{3B4B1A6F-BA63-4C42-AAE8-A9FA1217B1BC}" srcOrd="0" destOrd="0" presId="urn:microsoft.com/office/officeart/2005/8/layout/vList5"/>
    <dgm:cxn modelId="{9B4AF5E4-F88D-4FA6-ADC2-4829701AD52A}" srcId="{04257DFC-BD67-4874-B776-BDDE920A1111}" destId="{78CD581B-D595-4AAF-9D40-2A01C2856C45}" srcOrd="0" destOrd="0" parTransId="{8BB2F405-A92F-44E2-BBC6-3E20318C4D56}" sibTransId="{6200AF24-B752-4E39-978C-F32D71D73217}"/>
    <dgm:cxn modelId="{361383F6-9A45-49B8-AE10-C80912338781}" type="presOf" srcId="{04257DFC-BD67-4874-B776-BDDE920A1111}" destId="{1D793100-9462-45B7-8E29-40808C5C4097}" srcOrd="0" destOrd="0" presId="urn:microsoft.com/office/officeart/2005/8/layout/vList5"/>
    <dgm:cxn modelId="{C2B4B3FE-2F0A-4B96-8425-F7C208B02613}" type="presOf" srcId="{4A7C9AE8-382D-43B2-9FF2-70338CC12F50}" destId="{8F3A2360-06DA-4E53-B03D-95F1DEE47292}" srcOrd="0" destOrd="0" presId="urn:microsoft.com/office/officeart/2005/8/layout/vList5"/>
    <dgm:cxn modelId="{0D49256D-958A-4503-9006-79F84187D867}" type="presParOf" srcId="{EEC78F16-8E31-4D70-BB4B-A869B3380490}" destId="{FC508314-3F50-4A61-A21F-C79DA23F9D60}" srcOrd="0" destOrd="0" presId="urn:microsoft.com/office/officeart/2005/8/layout/vList5"/>
    <dgm:cxn modelId="{C01F2547-1B9B-4076-9396-D19D414349E0}" type="presParOf" srcId="{FC508314-3F50-4A61-A21F-C79DA23F9D60}" destId="{8F3A2360-06DA-4E53-B03D-95F1DEE47292}" srcOrd="0" destOrd="0" presId="urn:microsoft.com/office/officeart/2005/8/layout/vList5"/>
    <dgm:cxn modelId="{AA4AD261-4F0F-4E55-9002-61DF5FE5BCC2}" type="presParOf" srcId="{FC508314-3F50-4A61-A21F-C79DA23F9D60}" destId="{13FAB93F-A858-4C98-B1BD-9A00F4FE4781}" srcOrd="1" destOrd="0" presId="urn:microsoft.com/office/officeart/2005/8/layout/vList5"/>
    <dgm:cxn modelId="{050F5783-F43F-4AFB-827E-454425D8ABF2}" type="presParOf" srcId="{EEC78F16-8E31-4D70-BB4B-A869B3380490}" destId="{A21EF8D6-AA94-4C13-88B9-C4EEF2F9D582}" srcOrd="1" destOrd="0" presId="urn:microsoft.com/office/officeart/2005/8/layout/vList5"/>
    <dgm:cxn modelId="{6A749865-B419-4E6A-8D04-79F54EEEE021}" type="presParOf" srcId="{EEC78F16-8E31-4D70-BB4B-A869B3380490}" destId="{C792743A-D8BA-4280-A2D4-FE16EA636E11}" srcOrd="2" destOrd="0" presId="urn:microsoft.com/office/officeart/2005/8/layout/vList5"/>
    <dgm:cxn modelId="{FFF31935-998A-4F25-A354-D481DC21AED4}" type="presParOf" srcId="{C792743A-D8BA-4280-A2D4-FE16EA636E11}" destId="{1D793100-9462-45B7-8E29-40808C5C4097}" srcOrd="0" destOrd="0" presId="urn:microsoft.com/office/officeart/2005/8/layout/vList5"/>
    <dgm:cxn modelId="{754BA547-89D0-4B71-B299-BDED2ADDB9B7}" type="presParOf" srcId="{C792743A-D8BA-4280-A2D4-FE16EA636E11}" destId="{DDD6EF82-DEFF-4F91-97B4-A0B7DD6E6916}" srcOrd="1" destOrd="0" presId="urn:microsoft.com/office/officeart/2005/8/layout/vList5"/>
    <dgm:cxn modelId="{20B74414-0216-4586-BC2B-EBF80A924157}" type="presParOf" srcId="{EEC78F16-8E31-4D70-BB4B-A869B3380490}" destId="{F5A2CD2F-7D93-4834-A518-0D2E90958AE8}" srcOrd="3" destOrd="0" presId="urn:microsoft.com/office/officeart/2005/8/layout/vList5"/>
    <dgm:cxn modelId="{F3BD728B-DBCF-4E52-BC30-FE58949EA006}" type="presParOf" srcId="{EEC78F16-8E31-4D70-BB4B-A869B3380490}" destId="{AC75DED6-4392-4FA3-ADFF-1C82A0A68BFE}" srcOrd="4" destOrd="0" presId="urn:microsoft.com/office/officeart/2005/8/layout/vList5"/>
    <dgm:cxn modelId="{B83D28DA-0FA1-44EC-8F87-51798EF1C8C1}" type="presParOf" srcId="{AC75DED6-4392-4FA3-ADFF-1C82A0A68BFE}" destId="{259906CF-5748-4905-B4F7-611390C517E6}" srcOrd="0" destOrd="0" presId="urn:microsoft.com/office/officeart/2005/8/layout/vList5"/>
    <dgm:cxn modelId="{EF1642F1-B5C3-45C9-90C0-89DAFE639374}" type="presParOf" srcId="{AC75DED6-4392-4FA3-ADFF-1C82A0A68BFE}" destId="{95913BF5-D8DA-4AC6-BA6E-DE24AAE7C5C5}" srcOrd="1" destOrd="0" presId="urn:microsoft.com/office/officeart/2005/8/layout/vList5"/>
    <dgm:cxn modelId="{B6A78793-C363-4C12-8CD2-7D3FD2533090}" type="presParOf" srcId="{EEC78F16-8E31-4D70-BB4B-A869B3380490}" destId="{CC904410-550D-4597-AA9B-8A203B5FFFF0}" srcOrd="5" destOrd="0" presId="urn:microsoft.com/office/officeart/2005/8/layout/vList5"/>
    <dgm:cxn modelId="{838D46EE-B9AA-45CE-8E87-5BD349AD51CF}" type="presParOf" srcId="{EEC78F16-8E31-4D70-BB4B-A869B3380490}" destId="{D874E174-79BA-4DD9-9BA3-433CD2C84A64}" srcOrd="6" destOrd="0" presId="urn:microsoft.com/office/officeart/2005/8/layout/vList5"/>
    <dgm:cxn modelId="{9B1A37D7-864B-40A2-BBF0-C6FAB3A497BA}" type="presParOf" srcId="{D874E174-79BA-4DD9-9BA3-433CD2C84A64}" destId="{3B4B1A6F-BA63-4C42-AAE8-A9FA1217B1BC}" srcOrd="0" destOrd="0" presId="urn:microsoft.com/office/officeart/2005/8/layout/vList5"/>
    <dgm:cxn modelId="{DDAB1E4D-E090-4613-B40E-997557FF3852}" type="presParOf" srcId="{D874E174-79BA-4DD9-9BA3-433CD2C84A64}" destId="{6EAD8E9E-981D-41DD-A001-FC827BC6A8A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FAB93F-A858-4C98-B1BD-9A00F4FE4781}">
      <dsp:nvSpPr>
        <dsp:cNvPr id="0" name=""/>
        <dsp:cNvSpPr/>
      </dsp:nvSpPr>
      <dsp:spPr>
        <a:xfrm rot="5400000">
          <a:off x="6957530" y="-3021061"/>
          <a:ext cx="951813" cy="6996176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Implementare GUI in VR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Implementare concept – amplasarea unor obiecte in scena  </a:t>
          </a:r>
        </a:p>
      </dsp:txBody>
      <dsp:txXfrm rot="-5400000">
        <a:off x="3935349" y="47584"/>
        <a:ext cx="6949712" cy="858885"/>
      </dsp:txXfrm>
    </dsp:sp>
    <dsp:sp modelId="{8F3A2360-06DA-4E53-B03D-95F1DEE47292}">
      <dsp:nvSpPr>
        <dsp:cNvPr id="0" name=""/>
        <dsp:cNvSpPr/>
      </dsp:nvSpPr>
      <dsp:spPr>
        <a:xfrm>
          <a:off x="0" y="172779"/>
          <a:ext cx="3935349" cy="608494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600" b="1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Semestrul I</a:t>
          </a:r>
        </a:p>
      </dsp:txBody>
      <dsp:txXfrm>
        <a:off x="29704" y="202483"/>
        <a:ext cx="3875941" cy="549086"/>
      </dsp:txXfrm>
    </dsp:sp>
    <dsp:sp modelId="{DDD6EF82-DEFF-4F91-97B4-A0B7DD6E6916}">
      <dsp:nvSpPr>
        <dsp:cNvPr id="0" name=""/>
        <dsp:cNvSpPr/>
      </dsp:nvSpPr>
      <dsp:spPr>
        <a:xfrm rot="5400000">
          <a:off x="6957530" y="-2009759"/>
          <a:ext cx="951813" cy="6996176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Upgrade de la concept la tema propriu-zisa – realizarea casei modulare având la dispoziție module cu funcționalități diferite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Realizarea obiectelor 3D necesare – module si/sau obiecte de decor interior </a:t>
          </a:r>
        </a:p>
      </dsp:txBody>
      <dsp:txXfrm rot="-5400000">
        <a:off x="3935349" y="1058886"/>
        <a:ext cx="6949712" cy="858885"/>
      </dsp:txXfrm>
    </dsp:sp>
    <dsp:sp modelId="{1D793100-9462-45B7-8E29-40808C5C4097}">
      <dsp:nvSpPr>
        <dsp:cNvPr id="0" name=""/>
        <dsp:cNvSpPr/>
      </dsp:nvSpPr>
      <dsp:spPr>
        <a:xfrm>
          <a:off x="0" y="1184080"/>
          <a:ext cx="3935349" cy="608494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ro-RO" sz="3600" b="1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Semestrul II</a:t>
          </a:r>
          <a:endParaRPr lang="ro-RO" sz="3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704" y="1213784"/>
        <a:ext cx="3875941" cy="549086"/>
      </dsp:txXfrm>
    </dsp:sp>
    <dsp:sp modelId="{95913BF5-D8DA-4AC6-BA6E-DE24AAE7C5C5}">
      <dsp:nvSpPr>
        <dsp:cNvPr id="0" name=""/>
        <dsp:cNvSpPr/>
      </dsp:nvSpPr>
      <dsp:spPr>
        <a:xfrm rot="5400000">
          <a:off x="6957530" y="-998458"/>
          <a:ext cx="951813" cy="6996176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Modificarea real-</a:t>
          </a:r>
          <a:r>
            <a:rPr lang="ro-RO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time</a:t>
          </a:r>
          <a:r>
            <a:rPr lang="ro-RO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a modulelor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Implementarea celor realizate in VR si in AR </a:t>
          </a:r>
        </a:p>
      </dsp:txBody>
      <dsp:txXfrm rot="-5400000">
        <a:off x="3935349" y="2070187"/>
        <a:ext cx="6949712" cy="858885"/>
      </dsp:txXfrm>
    </dsp:sp>
    <dsp:sp modelId="{259906CF-5748-4905-B4F7-611390C517E6}">
      <dsp:nvSpPr>
        <dsp:cNvPr id="0" name=""/>
        <dsp:cNvSpPr/>
      </dsp:nvSpPr>
      <dsp:spPr>
        <a:xfrm>
          <a:off x="0" y="2195382"/>
          <a:ext cx="3935349" cy="608494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600" b="1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Semestrul III</a:t>
          </a:r>
          <a:endParaRPr lang="ro-RO" sz="3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704" y="2225086"/>
        <a:ext cx="3875941" cy="549086"/>
      </dsp:txXfrm>
    </dsp:sp>
    <dsp:sp modelId="{6EAD8E9E-981D-41DD-A001-FC827BC6A8AA}">
      <dsp:nvSpPr>
        <dsp:cNvPr id="0" name=""/>
        <dsp:cNvSpPr/>
      </dsp:nvSpPr>
      <dsp:spPr>
        <a:xfrm rot="5400000">
          <a:off x="6957530" y="12843"/>
          <a:ext cx="951813" cy="6996176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Finalizarea elementelor ce țin de modulele casei – generări ferestre / acoperiș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Implementarea unui sistem care sa permită modificarea elementelor de decor interior/exterior – ex: schimbarea culorii unui perete</a:t>
          </a:r>
        </a:p>
      </dsp:txBody>
      <dsp:txXfrm rot="-5400000">
        <a:off x="3935349" y="3081488"/>
        <a:ext cx="6949712" cy="858885"/>
      </dsp:txXfrm>
    </dsp:sp>
    <dsp:sp modelId="{3B4B1A6F-BA63-4C42-AAE8-A9FA1217B1BC}">
      <dsp:nvSpPr>
        <dsp:cNvPr id="0" name=""/>
        <dsp:cNvSpPr/>
      </dsp:nvSpPr>
      <dsp:spPr>
        <a:xfrm>
          <a:off x="0" y="3206684"/>
          <a:ext cx="3935349" cy="608494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600" b="1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Semestrul IV</a:t>
          </a:r>
          <a:endParaRPr lang="ro-RO" sz="3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704" y="3236388"/>
        <a:ext cx="3875941" cy="5490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u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ine panoramică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ană cu trei i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5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A224313-ACE8-472B-96E5-647B976D82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/>
              <a:t>Modular House Sim 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8E7C469B-9408-4DBF-912C-6B86BEA2B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2796" y="5473148"/>
            <a:ext cx="4239204" cy="1117687"/>
          </a:xfrm>
        </p:spPr>
        <p:txBody>
          <a:bodyPr>
            <a:normAutofit lnSpcReduction="10000"/>
          </a:bodyPr>
          <a:lstStyle/>
          <a:p>
            <a:r>
              <a:rPr lang="ro-RO" dirty="0"/>
              <a:t>Student</a:t>
            </a:r>
          </a:p>
          <a:p>
            <a:r>
              <a:rPr lang="ro-RO" dirty="0"/>
              <a:t>Pobleanu Cristian-Daniel</a:t>
            </a:r>
          </a:p>
          <a:p>
            <a:r>
              <a:rPr lang="ro-RO" dirty="0"/>
              <a:t>Master : GMRV</a:t>
            </a:r>
          </a:p>
        </p:txBody>
      </p:sp>
      <p:sp>
        <p:nvSpPr>
          <p:cNvPr id="4" name="Subtitlu 2">
            <a:extLst>
              <a:ext uri="{FF2B5EF4-FFF2-40B4-BE49-F238E27FC236}">
                <a16:creationId xmlns:a16="http://schemas.microsoft.com/office/drawing/2014/main" id="{C13F01B3-EBC5-44BD-A6D4-B47092699513}"/>
              </a:ext>
            </a:extLst>
          </p:cNvPr>
          <p:cNvSpPr txBox="1">
            <a:spLocks/>
          </p:cNvSpPr>
          <p:nvPr/>
        </p:nvSpPr>
        <p:spPr>
          <a:xfrm>
            <a:off x="0" y="5473148"/>
            <a:ext cx="4239204" cy="1218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o-RO" dirty="0"/>
              <a:t>Conducători științifici</a:t>
            </a:r>
          </a:p>
          <a:p>
            <a:pPr algn="l"/>
            <a:r>
              <a:rPr lang="ro-RO" dirty="0"/>
              <a:t>As. drd. ing. Alexandru </a:t>
            </a:r>
            <a:r>
              <a:rPr lang="ro-RO" dirty="0" err="1"/>
              <a:t>Gradinaru</a:t>
            </a:r>
            <a:endParaRPr lang="ro-RO" dirty="0"/>
          </a:p>
          <a:p>
            <a:pPr algn="l"/>
            <a:r>
              <a:rPr lang="nl-NL" dirty="0"/>
              <a:t>Prof. dr. ing. Moldoveanu Alin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65575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D6EC5AD-977D-4411-AC6F-5677D6D5C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 descr="O imagine care conține clădire&#10;&#10;Descrierea a fost generată cu un grad foarte mare de încredere">
            <a:extLst>
              <a:ext uri="{FF2B5EF4-FFF2-40B4-BE49-F238E27FC236}">
                <a16:creationId xmlns:a16="http://schemas.microsoft.com/office/drawing/2014/main" id="{83DC4F7D-6CBC-4B88-80C9-3E5BBFA8D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1F5CD2AA-865E-46EF-BE02-B7F59735C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557357"/>
            <a:ext cx="8978671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E5AFA052-8EBA-4258-BF89-119AC833E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4714194"/>
            <a:ext cx="8129353" cy="1311176"/>
          </a:xfrm>
        </p:spPr>
        <p:txBody>
          <a:bodyPr anchor="b">
            <a:normAutofit/>
          </a:bodyPr>
          <a:lstStyle/>
          <a:p>
            <a:pPr algn="r"/>
            <a:r>
              <a:rPr lang="ro-RO" sz="4400"/>
              <a:t>Planificarea pe cele 4 semestre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836E79C-DAF3-497B-8829-B578C6330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6" y="6210130"/>
            <a:ext cx="8968085" cy="27594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6CBA651-59F0-4056-852B-7BA312B84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4557357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6549CAF-504A-44ED-AD20-0880DCFE7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18940"/>
            <a:ext cx="8968085" cy="27594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318056C-6EA6-4474-B02E-6C914AE04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6210130"/>
            <a:ext cx="3080285" cy="27594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6" name="Substituent conținut 35">
            <a:extLst>
              <a:ext uri="{FF2B5EF4-FFF2-40B4-BE49-F238E27FC236}">
                <a16:creationId xmlns:a16="http://schemas.microsoft.com/office/drawing/2014/main" id="{609EF7DC-ED3E-4DC1-801C-1BB16B1736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9074844"/>
              </p:ext>
            </p:extLst>
          </p:nvPr>
        </p:nvGraphicFramePr>
        <p:xfrm>
          <a:off x="620713" y="363119"/>
          <a:ext cx="10931525" cy="3987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322484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O imagine care conține clădire&#10;&#10;Descrierea a fost generată cu un grad foarte mare de încredere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rgbClr val="F094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B4BE44EC-D82E-4A69-A480-A21E9A1E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ro-RO" sz="4400">
                <a:solidFill>
                  <a:srgbClr val="FFFFFF"/>
                </a:solidFill>
              </a:rPr>
              <a:t>Planificarea pe semestrul I</a:t>
            </a:r>
          </a:p>
        </p:txBody>
      </p:sp>
      <p:sp>
        <p:nvSpPr>
          <p:cNvPr id="9" name="Dreptunghi: colțuri rotunjite 8">
            <a:extLst>
              <a:ext uri="{FF2B5EF4-FFF2-40B4-BE49-F238E27FC236}">
                <a16:creationId xmlns:a16="http://schemas.microsoft.com/office/drawing/2014/main" id="{09E63DE3-BCE3-46E2-8C71-225AD71C9395}"/>
              </a:ext>
            </a:extLst>
          </p:cNvPr>
          <p:cNvSpPr/>
          <p:nvPr/>
        </p:nvSpPr>
        <p:spPr>
          <a:xfrm>
            <a:off x="5099921" y="450572"/>
            <a:ext cx="6869625" cy="172278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0" name="Dreptunghi: colțuri rotunjite 19">
            <a:extLst>
              <a:ext uri="{FF2B5EF4-FFF2-40B4-BE49-F238E27FC236}">
                <a16:creationId xmlns:a16="http://schemas.microsoft.com/office/drawing/2014/main" id="{73847DDB-AED3-4BDF-8EA0-7BDC5EAF4D9B}"/>
              </a:ext>
            </a:extLst>
          </p:cNvPr>
          <p:cNvSpPr/>
          <p:nvPr/>
        </p:nvSpPr>
        <p:spPr>
          <a:xfrm>
            <a:off x="5099920" y="2318023"/>
            <a:ext cx="6869625" cy="387887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6596108-F06D-4A7D-AB6E-AB08067B6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995" y="661106"/>
            <a:ext cx="6257362" cy="5503101"/>
          </a:xfrm>
        </p:spPr>
        <p:txBody>
          <a:bodyPr anchor="ctr">
            <a:normAutofit fontScale="92500" lnSpcReduction="10000"/>
          </a:bodyPr>
          <a:lstStyle/>
          <a:p>
            <a:pPr marL="0" lvl="0" indent="0">
              <a:buNone/>
            </a:pPr>
            <a:r>
              <a:rPr lang="ro-RO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Implementare GUI in VR</a:t>
            </a:r>
          </a:p>
          <a:p>
            <a:r>
              <a:rPr lang="ro-RO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Meniu care sa permită selectarea modului de rulare – pe tot ecranul mobilului / VR(Cardboard , Bluetooth controller)</a:t>
            </a:r>
          </a:p>
          <a:p>
            <a:endParaRPr lang="ro-RO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o-RO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Implementare concept – amplasarea unor obiecte in scena  </a:t>
            </a:r>
          </a:p>
          <a:p>
            <a:r>
              <a:rPr lang="ro-RO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Implementarea diferitelor funcționalități : </a:t>
            </a:r>
          </a:p>
          <a:p>
            <a:pPr lvl="1"/>
            <a:r>
              <a:rPr lang="ro-RO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mișcarea in scena a utilizatorului</a:t>
            </a:r>
          </a:p>
          <a:p>
            <a:pPr lvl="1"/>
            <a:r>
              <a:rPr lang="ro-RO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selecția unui obiect dintr-un ecran care sa poată sa fie închis(cu posibilitatea redeschiderii) pentru a crea un mediu imersiv </a:t>
            </a:r>
          </a:p>
          <a:p>
            <a:pPr lvl="1"/>
            <a:r>
              <a:rPr lang="ro-RO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mișcarea obiectului pe toate axele</a:t>
            </a:r>
          </a:p>
          <a:p>
            <a:pPr lvl="1"/>
            <a:r>
              <a:rPr lang="ro-RO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amplasarea obiectului in scena </a:t>
            </a:r>
          </a:p>
          <a:p>
            <a:endParaRPr lang="ro-RO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769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67E4FA7-97A2-4E0A-95E4-4BBCD56CD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Provocări ale proiectului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BA68ACF1-1AD8-4486-AE26-7E4170A7B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43" y="2376630"/>
            <a:ext cx="11365905" cy="3599316"/>
          </a:xfrm>
        </p:spPr>
        <p:txBody>
          <a:bodyPr/>
          <a:lstStyle/>
          <a:p>
            <a:r>
              <a:rPr lang="ro-RO" dirty="0"/>
              <a:t>Crearea unei aplicații intuitive</a:t>
            </a:r>
          </a:p>
          <a:p>
            <a:endParaRPr lang="ro-RO" dirty="0"/>
          </a:p>
          <a:p>
            <a:r>
              <a:rPr lang="ro-RO" dirty="0"/>
              <a:t>Implementarea versiunii AR a aplicației</a:t>
            </a:r>
          </a:p>
          <a:p>
            <a:r>
              <a:rPr lang="ro-RO" dirty="0"/>
              <a:t>Crearea unei aplicații eficiente din punct de vedere al consumului de resurse</a:t>
            </a:r>
          </a:p>
          <a:p>
            <a:r>
              <a:rPr lang="ro-RO" dirty="0"/>
              <a:t>Crearea unor modele care sa fie suficient de detaliate încât sa captiveze utilizatorul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7865446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447</TotalTime>
  <Words>241</Words>
  <Application>Microsoft Office PowerPoint</Application>
  <PresentationFormat>Ecran lat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4</vt:i4>
      </vt:variant>
    </vt:vector>
  </HeadingPairs>
  <TitlesOfParts>
    <vt:vector size="8" baseType="lpstr">
      <vt:lpstr>Arial</vt:lpstr>
      <vt:lpstr>Times New Roman</vt:lpstr>
      <vt:lpstr>Trebuchet MS</vt:lpstr>
      <vt:lpstr>Berlin</vt:lpstr>
      <vt:lpstr>Modular House Sim </vt:lpstr>
      <vt:lpstr>Planificarea pe cele 4 semestre</vt:lpstr>
      <vt:lpstr>Planificarea pe semestrul I</vt:lpstr>
      <vt:lpstr>Provocări ale proiectului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Modular House Sim</dc:title>
  <dc:creator>Cristian-Daniel POBLEANU (71901)</dc:creator>
  <cp:lastModifiedBy>Cristian-Daniel POBLEANU (71901)</cp:lastModifiedBy>
  <cp:revision>14</cp:revision>
  <dcterms:created xsi:type="dcterms:W3CDTF">2018-11-19T23:06:55Z</dcterms:created>
  <dcterms:modified xsi:type="dcterms:W3CDTF">2018-11-22T12:16:57Z</dcterms:modified>
</cp:coreProperties>
</file>