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117475"/>
            <a:ext cx="9142413" cy="6738938"/>
            <a:chOff x="0" y="74"/>
            <a:chExt cx="5759" cy="4245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3087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5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96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3097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6F09A-3F42-934C-A10A-A9A4C2D499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91B5C-67EE-C84D-BF38-1B9B907C9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ACD03-F0F8-2E4A-889B-15B4F3148A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6FA2A-D394-AC40-BA78-E44183221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64551-BB34-0146-ABC0-5BF723AC80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42599-C41B-A842-96E1-E2843C39A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1AFA3-D339-B34E-B016-D947A17E56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1DC0F-A077-7D40-B380-4327763094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5A7F3-5FBC-BD44-9132-0B95D1F1B8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D1081-B519-2245-BBE6-B439F6E0F5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940F0-C001-2242-8AFE-12CC8B7A3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2053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4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7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1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534BAB1B-9545-B846-A128-66F07EC0572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 Onion Router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5957743" y="5105400"/>
            <a:ext cx="3200400" cy="762000"/>
          </a:xfrm>
        </p:spPr>
        <p:txBody>
          <a:bodyPr/>
          <a:lstStyle/>
          <a:p>
            <a:r>
              <a:rPr lang="en-US" sz="1600" dirty="0" smtClean="0"/>
              <a:t>By Robert Gutierrez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1000"/>
            <a:ext cx="2761562" cy="1669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38100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safe do you feel when browsing the internet? </a:t>
            </a:r>
          </a:p>
        </p:txBody>
      </p:sp>
    </p:spTree>
    <p:extLst>
      <p:ext uri="{BB962C8B-B14F-4D97-AF65-F5344CB8AC3E}">
        <p14:creationId xmlns:p14="http://schemas.microsoft.com/office/powerpoint/2010/main" val="6850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  <a:r>
              <a:rPr lang="en-US" dirty="0" smtClean="0"/>
              <a:t>Questions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Often media portrays anonymity as a hazard because it allows illicit activity, such as buying drugs, weapons, or hiring hit </a:t>
            </a:r>
            <a:r>
              <a:rPr lang="en-US" dirty="0" smtClean="0"/>
              <a:t>men</a:t>
            </a:r>
            <a:r>
              <a:rPr lang="en-US" dirty="0" smtClean="0"/>
              <a:t>. Do you think services like Tor should be shut down for those reason?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" y="4892760"/>
            <a:ext cx="1816100" cy="19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4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Do you see the </a:t>
            </a:r>
            <a:r>
              <a:rPr lang="en-US" dirty="0"/>
              <a:t>i</a:t>
            </a:r>
            <a:r>
              <a:rPr lang="en-US" dirty="0" smtClean="0"/>
              <a:t>nternet changing in the future?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" y="4892760"/>
            <a:ext cx="1816100" cy="19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mid 1990’s by U.S Naval Research </a:t>
            </a:r>
          </a:p>
          <a:p>
            <a:r>
              <a:rPr lang="en-US" dirty="0" smtClean="0"/>
              <a:t>Creators: Paul </a:t>
            </a:r>
            <a:r>
              <a:rPr lang="en-US" dirty="0" err="1" smtClean="0"/>
              <a:t>Syverson</a:t>
            </a:r>
            <a:r>
              <a:rPr lang="en-US" dirty="0" smtClean="0"/>
              <a:t>, Michael Reed, David </a:t>
            </a:r>
            <a:r>
              <a:rPr lang="en-US" dirty="0" err="1" smtClean="0"/>
              <a:t>Goldschlag</a:t>
            </a:r>
            <a:endParaRPr lang="en-US" dirty="0" smtClean="0"/>
          </a:p>
          <a:p>
            <a:r>
              <a:rPr lang="en-US" dirty="0" smtClean="0"/>
              <a:t>Further Developed in 1997 by DARPA ( Defense Advance Research Project Agency)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" y="4724400"/>
            <a:ext cx="1816100" cy="19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9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internet 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6248400" cy="49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7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Tor network.</a:t>
            </a:r>
          </a:p>
          <a:p>
            <a:r>
              <a:rPr lang="en-US" dirty="0" smtClean="0"/>
              <a:t>Your desired UR</a:t>
            </a:r>
            <a:r>
              <a:rPr lang="en-US" dirty="0"/>
              <a:t>L</a:t>
            </a:r>
            <a:r>
              <a:rPr lang="en-US" dirty="0" smtClean="0"/>
              <a:t> is encrypted</a:t>
            </a:r>
          </a:p>
          <a:p>
            <a:r>
              <a:rPr lang="en-US" dirty="0" smtClean="0"/>
              <a:t>Your information is relayed through various nodes in the network. </a:t>
            </a:r>
          </a:p>
          <a:p>
            <a:r>
              <a:rPr lang="en-US" dirty="0" smtClean="0"/>
              <a:t>Eventually reaches destination and then get sent back.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8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" y="4724400"/>
            <a:ext cx="1816100" cy="1934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6527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6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Private </a:t>
            </a:r>
            <a:r>
              <a:rPr lang="en-US" dirty="0" smtClean="0"/>
              <a:t>Network.</a:t>
            </a:r>
            <a:endParaRPr lang="en-US" dirty="0" smtClean="0"/>
          </a:p>
          <a:p>
            <a:r>
              <a:rPr lang="en-US" dirty="0" smtClean="0"/>
              <a:t>Establishes a virtual point to point connection.</a:t>
            </a:r>
          </a:p>
          <a:p>
            <a:r>
              <a:rPr lang="en-US" dirty="0" smtClean="0"/>
              <a:t>Encrypted </a:t>
            </a:r>
            <a:r>
              <a:rPr lang="en-US" dirty="0"/>
              <a:t>d</a:t>
            </a:r>
            <a:r>
              <a:rPr lang="en-US" dirty="0" smtClean="0"/>
              <a:t>ata, traveling through a tunnel</a:t>
            </a:r>
          </a:p>
          <a:p>
            <a:r>
              <a:rPr lang="en-US" dirty="0" smtClean="0"/>
              <a:t>Can provide extra security combining it with Tor.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you can browse anonymously, it is still known that you are using Tor. </a:t>
            </a:r>
          </a:p>
          <a:p>
            <a:r>
              <a:rPr lang="en-US" dirty="0" smtClean="0"/>
              <a:t>Must be carful on how you use Tor.  Using 3 party applications can be dangerous. </a:t>
            </a:r>
          </a:p>
          <a:p>
            <a:r>
              <a:rPr lang="en-US" dirty="0" smtClean="0"/>
              <a:t>Tor guarantees anonymity, but not privacy</a:t>
            </a:r>
          </a:p>
          <a:p>
            <a:r>
              <a:rPr lang="en-US" dirty="0" smtClean="0"/>
              <a:t>Speed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" y="4892760"/>
            <a:ext cx="1816100" cy="19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Benefit?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Journalist </a:t>
            </a:r>
          </a:p>
          <a:p>
            <a:r>
              <a:rPr lang="en-US" dirty="0" smtClean="0"/>
              <a:t>Law Enforcement </a:t>
            </a:r>
          </a:p>
          <a:p>
            <a:r>
              <a:rPr lang="en-US" dirty="0" smtClean="0"/>
              <a:t>Activist </a:t>
            </a:r>
          </a:p>
          <a:p>
            <a:r>
              <a:rPr lang="en-US" dirty="0" smtClean="0"/>
              <a:t>Businesses &amp; Corporate World </a:t>
            </a:r>
          </a:p>
          <a:p>
            <a:r>
              <a:rPr lang="en-US" dirty="0" smtClean="0"/>
              <a:t>Bloggers</a:t>
            </a:r>
          </a:p>
          <a:p>
            <a:r>
              <a:rPr lang="en-US" dirty="0" smtClean="0"/>
              <a:t>IT Professionals </a:t>
            </a:r>
          </a:p>
          <a:p>
            <a:r>
              <a:rPr lang="en-US" dirty="0" smtClean="0"/>
              <a:t>Normal People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6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you feel about 3</a:t>
            </a:r>
            <a:r>
              <a:rPr lang="en-US" baseline="30000" dirty="0" smtClean="0"/>
              <a:t>rd</a:t>
            </a:r>
            <a:r>
              <a:rPr lang="en-US" dirty="0" smtClean="0"/>
              <a:t> party users or government officials viewing your data? Should we be concerned?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" y="4895964"/>
            <a:ext cx="1816100" cy="19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39004"/>
      </p:ext>
    </p:extLst>
  </p:cSld>
  <p:clrMapOvr>
    <a:masterClrMapping/>
  </p:clrMapOvr>
</p:sld>
</file>

<file path=ppt/theme/theme1.xml><?xml version="1.0" encoding="utf-8"?>
<a:theme xmlns:a="http://schemas.openxmlformats.org/drawingml/2006/main" name="TM01069007">
  <a:themeElements>
    <a:clrScheme name="Office Theme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 Them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TM01069007</Template>
  <TotalTime>1398</TotalTime>
  <Words>258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TM01069007</vt:lpstr>
      <vt:lpstr>The Onion Router </vt:lpstr>
      <vt:lpstr>Background </vt:lpstr>
      <vt:lpstr>How the internet works</vt:lpstr>
      <vt:lpstr>Using Tor</vt:lpstr>
      <vt:lpstr>How it  works</vt:lpstr>
      <vt:lpstr>VPN </vt:lpstr>
      <vt:lpstr>Weaknesses </vt:lpstr>
      <vt:lpstr>Who can Benefit?</vt:lpstr>
      <vt:lpstr>Discussion Questions #1</vt:lpstr>
      <vt:lpstr>Discussion Questions #2</vt:lpstr>
      <vt:lpstr>Discussion Question #3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Onion Router </dc:title>
  <dc:subject/>
  <dc:creator/>
  <cp:keywords/>
  <dc:description/>
  <cp:lastModifiedBy>Robert Gutierrez</cp:lastModifiedBy>
  <cp:revision>157</cp:revision>
  <cp:lastPrinted>1601-01-01T00:00:00Z</cp:lastPrinted>
  <dcterms:created xsi:type="dcterms:W3CDTF">1601-01-01T00:00:00Z</dcterms:created>
  <dcterms:modified xsi:type="dcterms:W3CDTF">2015-04-09T15:02:11Z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TC010690071033</vt:lpwstr>
  </property>
</Properties>
</file>