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77" r:id="rId4"/>
    <p:sldId id="556" r:id="rId5"/>
    <p:sldId id="447" r:id="rId6"/>
    <p:sldId id="395" r:id="rId7"/>
    <p:sldId id="501" r:id="rId8"/>
    <p:sldId id="586" r:id="rId9"/>
    <p:sldId id="587" r:id="rId10"/>
    <p:sldId id="502" r:id="rId11"/>
    <p:sldId id="497" r:id="rId12"/>
    <p:sldId id="498" r:id="rId13"/>
    <p:sldId id="351"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1pPr>
    <a:lvl2pPr marL="0" marR="0" indent="228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2pPr>
    <a:lvl3pPr marL="0" marR="0" indent="457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3pPr>
    <a:lvl4pPr marL="0" marR="0" indent="685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4pPr>
    <a:lvl5pPr marL="0" marR="0" indent="9144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5pPr>
    <a:lvl6pPr marL="0" marR="0" indent="11430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6pPr>
    <a:lvl7pPr marL="0" marR="0" indent="1371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7pPr>
    <a:lvl8pPr marL="0" marR="0" indent="1600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8pPr>
    <a:lvl9pPr marL="0" marR="0" indent="1828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p:nvPr>
            <p:ph type="sldImg"/>
          </p:nvPr>
        </p:nvSpPr>
        <p:spPr>
          <a:xfrm>
            <a:off x="1143000" y="685800"/>
            <a:ext cx="4572000" cy="3429000"/>
          </a:xfrm>
          <a:prstGeom prst="rect">
            <a:avLst/>
          </a:prstGeom>
        </p:spPr>
        <p:txBody>
          <a:bodyPr/>
          <a:lstStyle/>
          <a:p/>
        </p:txBody>
      </p:sp>
      <p:sp>
        <p:nvSpPr>
          <p:cNvPr id="140" name="Shape 14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1pPr>
    <a:lvl2pPr indent="2286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2pPr>
    <a:lvl3pPr indent="4572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3pPr>
    <a:lvl4pPr indent="6858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4pPr>
    <a:lvl5pPr indent="9144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5pPr>
    <a:lvl6pPr indent="11430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6pPr>
    <a:lvl7pPr indent="13716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7pPr>
    <a:lvl8pPr indent="16002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8pPr>
    <a:lvl9pPr indent="1828800" defTabSz="457200" latinLnBrk="0">
      <a:lnSpc>
        <a:spcPct val="118000"/>
      </a:lnSpc>
      <a:defRPr sz="2200">
        <a:latin typeface="Helvetica Neue" panose="02000803000000090004"/>
        <a:ea typeface="Helvetica Neue" panose="02000803000000090004"/>
        <a:cs typeface="Helvetica Neue" panose="02000803000000090004"/>
        <a:sym typeface="Helvetica Neue" panose="020008030000000900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Title &amp; Subtitle">
    <p:spTree>
      <p:nvGrpSpPr>
        <p:cNvPr id="1" name=""/>
        <p:cNvGrpSpPr/>
        <p:nvPr/>
      </p:nvGrpSpPr>
      <p:grpSpPr>
        <a:xfrm>
          <a:off x="0" y="0"/>
          <a:ext cx="0" cy="0"/>
          <a:chOff x="0" y="0"/>
          <a:chExt cx="0" cy="0"/>
        </a:xfrm>
      </p:grpSpPr>
      <p:pic>
        <p:nvPicPr>
          <p:cNvPr id="14" name="Image" descr="Image"/>
          <p:cNvPicPr/>
          <p:nvPr/>
        </p:nvPicPr>
        <p:blipFill>
          <a:blip r:embed="rId2"/>
          <a:stretch>
            <a:fillRect/>
          </a:stretch>
        </p:blipFill>
        <p:spPr>
          <a:xfrm>
            <a:off x="-48618" y="-1"/>
            <a:ext cx="24481236" cy="13716001"/>
          </a:xfrm>
          <a:prstGeom prst="rect">
            <a:avLst/>
          </a:prstGeom>
          <a:ln w="12700">
            <a:miter lim="400000"/>
            <a:headEnd/>
            <a:tailEnd/>
          </a:ln>
        </p:spPr>
      </p:pic>
      <p:sp>
        <p:nvSpPr>
          <p:cNvPr id="15" name="Title Text"/>
          <p:cNvSpPr txBox="1"/>
          <p:nvPr>
            <p:ph type="title" hasCustomPrompt="1"/>
          </p:nvPr>
        </p:nvSpPr>
        <p:spPr>
          <a:xfrm>
            <a:off x="4833937" y="2303859"/>
            <a:ext cx="14716126" cy="4643438"/>
          </a:xfrm>
          <a:prstGeom prst="rect">
            <a:avLst/>
          </a:prstGeom>
        </p:spPr>
        <p:txBody>
          <a:bodyPr anchor="b"/>
          <a:lstStyle>
            <a:lvl1pPr algn="ctr">
              <a:defRPr sz="11200"/>
            </a:lvl1pPr>
          </a:lstStyle>
          <a:p>
            <a:r>
              <a:t>Title Text</a:t>
            </a:r>
          </a:p>
        </p:txBody>
      </p:sp>
      <p:sp>
        <p:nvSpPr>
          <p:cNvPr id="16" name="Body Level One…"/>
          <p:cNvSpPr txBox="1"/>
          <p:nvPr>
            <p:ph type="body" sz="quarter" idx="1" hasCustomPrompt="1"/>
          </p:nvPr>
        </p:nvSpPr>
        <p:spPr>
          <a:xfrm>
            <a:off x="4833937" y="7072312"/>
            <a:ext cx="14716126" cy="1589485"/>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Quote">
    <p:spTree>
      <p:nvGrpSpPr>
        <p:cNvPr id="1" name=""/>
        <p:cNvGrpSpPr/>
        <p:nvPr/>
      </p:nvGrpSpPr>
      <p:grpSpPr>
        <a:xfrm>
          <a:off x="0" y="0"/>
          <a:ext cx="0" cy="0"/>
          <a:chOff x="0" y="0"/>
          <a:chExt cx="0" cy="0"/>
        </a:xfrm>
      </p:grpSpPr>
      <p:sp>
        <p:nvSpPr>
          <p:cNvPr id="107" name="–Johnny Appleseed"/>
          <p:cNvSpPr txBox="1"/>
          <p:nvPr>
            <p:ph type="body" sz="quarter" idx="13" hasCustomPrompt="1"/>
          </p:nvPr>
        </p:nvSpPr>
        <p:spPr>
          <a:xfrm>
            <a:off x="4833937" y="8947546"/>
            <a:ext cx="14716126" cy="647701"/>
          </a:xfrm>
          <a:prstGeom prst="rect">
            <a:avLst/>
          </a:prstGeom>
        </p:spPr>
        <p:txBody>
          <a:bodyPr anchor="t">
            <a:spAutoFit/>
          </a:bodyPr>
          <a:lstStyle>
            <a:lvl1pPr marL="0" indent="0" algn="ctr">
              <a:spcBef>
                <a:spcPts val="0"/>
              </a:spcBef>
              <a:buClrTx/>
              <a:buSzTx/>
              <a:buNone/>
              <a:defRPr sz="3200" i="1"/>
            </a:lvl1pPr>
          </a:lstStyle>
          <a:p>
            <a:r>
              <a:t>–Johnny Appleseed</a:t>
            </a:r>
          </a:p>
        </p:txBody>
      </p:sp>
      <p:sp>
        <p:nvSpPr>
          <p:cNvPr id="108" name="“Type a quote here.”"/>
          <p:cNvSpPr txBox="1"/>
          <p:nvPr>
            <p:ph type="body" sz="quarter" idx="14" hasCustomPrompt="1"/>
          </p:nvPr>
        </p:nvSpPr>
        <p:spPr>
          <a:xfrm>
            <a:off x="4833937" y="6055915"/>
            <a:ext cx="14716126" cy="863601"/>
          </a:xfrm>
          <a:prstGeom prst="rect">
            <a:avLst/>
          </a:prstGeom>
        </p:spPr>
        <p:txBody>
          <a:bodyPr>
            <a:spAutoFit/>
          </a:bodyPr>
          <a:lstStyle>
            <a:lvl1pPr marL="0" indent="0" algn="ctr">
              <a:spcBef>
                <a:spcPts val="0"/>
              </a:spcBef>
              <a:buClrTx/>
              <a:buSzTx/>
              <a:buNone/>
              <a:defRPr sz="4600">
                <a:latin typeface="+mn-lt"/>
                <a:ea typeface="+mn-ea"/>
                <a:cs typeface="+mn-cs"/>
                <a:sym typeface="Helvetica Neue Medium"/>
              </a:defRPr>
            </a:lvl1pPr>
          </a:lstStyle>
          <a:p>
            <a:r>
              <a:t>“Type a quote here.” </a:t>
            </a:r>
          </a:p>
        </p:txBody>
      </p:sp>
      <p:sp>
        <p:nvSpPr>
          <p:cNvPr id="10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Photo">
    <p:spTree>
      <p:nvGrpSpPr>
        <p:cNvPr id="1" name=""/>
        <p:cNvGrpSpPr/>
        <p:nvPr/>
      </p:nvGrpSpPr>
      <p:grpSpPr>
        <a:xfrm>
          <a:off x="0" y="0"/>
          <a:ext cx="0" cy="0"/>
          <a:chOff x="0" y="0"/>
          <a:chExt cx="0" cy="0"/>
        </a:xfrm>
      </p:grpSpPr>
      <p:sp>
        <p:nvSpPr>
          <p:cNvPr id="116" name="Image"/>
          <p:cNvSpPr/>
          <p:nvPr>
            <p:ph type="pic" idx="13"/>
          </p:nvPr>
        </p:nvSpPr>
        <p:spPr>
          <a:xfrm>
            <a:off x="3048000" y="0"/>
            <a:ext cx="18288000" cy="13716000"/>
          </a:xfrm>
          <a:prstGeom prst="rect">
            <a:avLst/>
          </a:prstGeom>
        </p:spPr>
        <p:txBody>
          <a:bodyPr lIns="91439" tIns="45719" rIns="91439" bIns="45719" anchor="t">
            <a:noAutofit/>
          </a:bodyPr>
          <a:lstStyle/>
          <a:p/>
        </p:txBody>
      </p:sp>
      <p:sp>
        <p:nvSpPr>
          <p:cNvPr id="11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Title &amp; Bullets">
    <p:bg>
      <p:bgPr>
        <a:solidFill>
          <a:srgbClr val="FFFFFF"/>
        </a:solidFill>
        <a:effectLst/>
      </p:bgPr>
    </p:bg>
    <p:spTree>
      <p:nvGrpSpPr>
        <p:cNvPr id="1" name=""/>
        <p:cNvGrpSpPr/>
        <p:nvPr/>
      </p:nvGrpSpPr>
      <p:grpSpPr>
        <a:xfrm>
          <a:off x="0" y="0"/>
          <a:ext cx="0" cy="0"/>
          <a:chOff x="0" y="0"/>
          <a:chExt cx="0" cy="0"/>
        </a:xfrm>
      </p:grpSpPr>
      <p:sp>
        <p:nvSpPr>
          <p:cNvPr id="131" name="Title Text"/>
          <p:cNvSpPr txBox="1"/>
          <p:nvPr>
            <p:ph type="title" hasCustomPrompt="1"/>
          </p:nvPr>
        </p:nvSpPr>
        <p:spPr>
          <a:xfrm>
            <a:off x="4387453" y="357187"/>
            <a:ext cx="15609094" cy="3036095"/>
          </a:xfrm>
          <a:prstGeom prst="rect">
            <a:avLst/>
          </a:prstGeom>
        </p:spPr>
        <p:txBody>
          <a:bodyPr/>
          <a:lstStyle>
            <a:lvl1pPr algn="ctr">
              <a:defRPr sz="11200">
                <a:solidFill>
                  <a:srgbClr val="000000"/>
                </a:solidFill>
              </a:defRPr>
            </a:lvl1pPr>
          </a:lstStyle>
          <a:p>
            <a:r>
              <a:t>Title Text</a:t>
            </a:r>
          </a:p>
        </p:txBody>
      </p:sp>
      <p:sp>
        <p:nvSpPr>
          <p:cNvPr id="132" name="Body Level One…"/>
          <p:cNvSpPr txBox="1"/>
          <p:nvPr>
            <p:ph type="body" idx="1" hasCustomPrompt="1"/>
          </p:nvPr>
        </p:nvSpPr>
        <p:spPr>
          <a:prstGeom prst="rect">
            <a:avLst/>
          </a:prstGeo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prstGeom prst="rect">
            <a:avLst/>
          </a:prstGeom>
        </p:spPr>
        <p:txBody>
          <a:bodyPr/>
          <a:lstStyle>
            <a:lvl1pPr>
              <a:defRPr>
                <a:solidFill>
                  <a:srgbClr val="000000"/>
                </a:solidFill>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Photo - Horizontal">
    <p:spTree>
      <p:nvGrpSpPr>
        <p:cNvPr id="1" name=""/>
        <p:cNvGrpSpPr/>
        <p:nvPr/>
      </p:nvGrpSpPr>
      <p:grpSpPr>
        <a:xfrm>
          <a:off x="0" y="0"/>
          <a:ext cx="0" cy="0"/>
          <a:chOff x="0" y="0"/>
          <a:chExt cx="0" cy="0"/>
        </a:xfrm>
      </p:grpSpPr>
      <p:sp>
        <p:nvSpPr>
          <p:cNvPr id="25" name="Image"/>
          <p:cNvSpPr/>
          <p:nvPr>
            <p:ph type="pic" sz="half" idx="13"/>
          </p:nvPr>
        </p:nvSpPr>
        <p:spPr>
          <a:xfrm>
            <a:off x="5325070" y="946546"/>
            <a:ext cx="13722210" cy="8304611"/>
          </a:xfrm>
          <a:prstGeom prst="rect">
            <a:avLst/>
          </a:prstGeom>
        </p:spPr>
        <p:txBody>
          <a:bodyPr lIns="91439" tIns="45719" rIns="91439" bIns="45719" anchor="t">
            <a:noAutofit/>
          </a:bodyPr>
          <a:lstStyle/>
          <a:p/>
        </p:txBody>
      </p:sp>
      <p:sp>
        <p:nvSpPr>
          <p:cNvPr id="26" name="Title Text"/>
          <p:cNvSpPr txBox="1"/>
          <p:nvPr>
            <p:ph type="title" hasCustomPrompt="1"/>
          </p:nvPr>
        </p:nvSpPr>
        <p:spPr>
          <a:xfrm>
            <a:off x="4833937" y="9447609"/>
            <a:ext cx="14716126" cy="2000251"/>
          </a:xfrm>
          <a:prstGeom prst="rect">
            <a:avLst/>
          </a:prstGeom>
        </p:spPr>
        <p:txBody>
          <a:bodyPr/>
          <a:lstStyle>
            <a:lvl1pPr algn="ctr">
              <a:defRPr sz="11200"/>
            </a:lvl1pPr>
          </a:lstStyle>
          <a:p>
            <a:r>
              <a:t>Title Text</a:t>
            </a:r>
          </a:p>
        </p:txBody>
      </p:sp>
      <p:sp>
        <p:nvSpPr>
          <p:cNvPr id="27" name="Body Level One…"/>
          <p:cNvSpPr txBox="1"/>
          <p:nvPr>
            <p:ph type="body" sz="quarter" idx="1" hasCustomPrompt="1"/>
          </p:nvPr>
        </p:nvSpPr>
        <p:spPr>
          <a:xfrm>
            <a:off x="4833937" y="11465718"/>
            <a:ext cx="14716126" cy="1589486"/>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Title - Center">
    <p:spTree>
      <p:nvGrpSpPr>
        <p:cNvPr id="1" name=""/>
        <p:cNvGrpSpPr/>
        <p:nvPr/>
      </p:nvGrpSpPr>
      <p:grpSpPr>
        <a:xfrm>
          <a:off x="0" y="0"/>
          <a:ext cx="0" cy="0"/>
          <a:chOff x="0" y="0"/>
          <a:chExt cx="0" cy="0"/>
        </a:xfrm>
      </p:grpSpPr>
      <p:pic>
        <p:nvPicPr>
          <p:cNvPr id="35" name="Image" descr="Image"/>
          <p:cNvPicPr/>
          <p:nvPr/>
        </p:nvPicPr>
        <p:blipFill>
          <a:blip r:embed="rId2"/>
          <a:stretch>
            <a:fillRect/>
          </a:stretch>
        </p:blipFill>
        <p:spPr>
          <a:xfrm>
            <a:off x="30658" y="-1"/>
            <a:ext cx="24384001" cy="13716001"/>
          </a:xfrm>
          <a:prstGeom prst="rect">
            <a:avLst/>
          </a:prstGeom>
          <a:ln w="12700">
            <a:miter lim="400000"/>
            <a:headEnd/>
            <a:tailEnd/>
          </a:ln>
        </p:spPr>
      </p:pic>
      <p:sp>
        <p:nvSpPr>
          <p:cNvPr id="36" name="Title Text"/>
          <p:cNvSpPr txBox="1"/>
          <p:nvPr>
            <p:ph type="title" hasCustomPrompt="1"/>
          </p:nvPr>
        </p:nvSpPr>
        <p:spPr>
          <a:xfrm>
            <a:off x="4833937" y="4536281"/>
            <a:ext cx="14716126" cy="4643438"/>
          </a:xfrm>
          <a:prstGeom prst="rect">
            <a:avLst/>
          </a:prstGeom>
        </p:spPr>
        <p:txBody>
          <a:bodyPr/>
          <a:lstStyle>
            <a:lvl1pPr algn="ctr">
              <a:defRPr sz="11200"/>
            </a:lvl1pPr>
          </a:lstStyle>
          <a:p>
            <a:r>
              <a:t>Title Text</a:t>
            </a:r>
          </a:p>
        </p:txBody>
      </p:sp>
      <p:sp>
        <p:nvSpPr>
          <p:cNvPr id="3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Photo - Vertical">
    <p:spTree>
      <p:nvGrpSpPr>
        <p:cNvPr id="1" name=""/>
        <p:cNvGrpSpPr/>
        <p:nvPr/>
      </p:nvGrpSpPr>
      <p:grpSpPr>
        <a:xfrm>
          <a:off x="0" y="0"/>
          <a:ext cx="0" cy="0"/>
          <a:chOff x="0" y="0"/>
          <a:chExt cx="0" cy="0"/>
        </a:xfrm>
      </p:grpSpPr>
      <p:sp>
        <p:nvSpPr>
          <p:cNvPr id="44" name="Image"/>
          <p:cNvSpPr/>
          <p:nvPr>
            <p:ph type="pic" sz="half" idx="13"/>
          </p:nvPr>
        </p:nvSpPr>
        <p:spPr>
          <a:xfrm>
            <a:off x="12495609" y="898481"/>
            <a:ext cx="7500939" cy="11555016"/>
          </a:xfrm>
          <a:prstGeom prst="rect">
            <a:avLst/>
          </a:prstGeom>
        </p:spPr>
        <p:txBody>
          <a:bodyPr lIns="91439" tIns="45719" rIns="91439" bIns="45719" anchor="t">
            <a:noAutofit/>
          </a:bodyPr>
          <a:lstStyle/>
          <a:p/>
        </p:txBody>
      </p:sp>
      <p:sp>
        <p:nvSpPr>
          <p:cNvPr id="45" name="Title Text"/>
          <p:cNvSpPr txBox="1"/>
          <p:nvPr>
            <p:ph type="title" hasCustomPrompt="1"/>
          </p:nvPr>
        </p:nvSpPr>
        <p:spPr>
          <a:xfrm>
            <a:off x="4387453" y="892968"/>
            <a:ext cx="7500938" cy="5607845"/>
          </a:xfrm>
          <a:prstGeom prst="rect">
            <a:avLst/>
          </a:prstGeom>
        </p:spPr>
        <p:txBody>
          <a:bodyPr anchor="b"/>
          <a:lstStyle>
            <a:lvl1pPr algn="ctr">
              <a:defRPr sz="8400"/>
            </a:lvl1pPr>
          </a:lstStyle>
          <a:p>
            <a:r>
              <a:t>Title Text</a:t>
            </a:r>
          </a:p>
        </p:txBody>
      </p:sp>
      <p:sp>
        <p:nvSpPr>
          <p:cNvPr id="46" name="Body Level One…"/>
          <p:cNvSpPr txBox="1"/>
          <p:nvPr>
            <p:ph type="body" sz="quarter" idx="1" hasCustomPrompt="1"/>
          </p:nvPr>
        </p:nvSpPr>
        <p:spPr>
          <a:xfrm>
            <a:off x="4387453" y="6643687"/>
            <a:ext cx="7500938" cy="5786438"/>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4" name="Title Text"/>
          <p:cNvSpPr txBox="1"/>
          <p:nvPr>
            <p:ph type="title" hasCustomPrompt="1"/>
          </p:nvPr>
        </p:nvSpPr>
        <p:spPr>
          <a:prstGeom prst="rect">
            <a:avLst/>
          </a:prstGeom>
        </p:spPr>
        <p:txBody>
          <a:bodyPr/>
          <a:lstStyle/>
          <a:p>
            <a:r>
              <a:t>Title Text</a:t>
            </a:r>
          </a:p>
        </p:txBody>
      </p:sp>
      <p:sp>
        <p:nvSpPr>
          <p:cNvPr id="5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Title &amp; Bullets">
    <p:spTree>
      <p:nvGrpSpPr>
        <p:cNvPr id="1" name=""/>
        <p:cNvGrpSpPr/>
        <p:nvPr/>
      </p:nvGrpSpPr>
      <p:grpSpPr>
        <a:xfrm>
          <a:off x="0" y="0"/>
          <a:ext cx="0" cy="0"/>
          <a:chOff x="0" y="0"/>
          <a:chExt cx="0" cy="0"/>
        </a:xfrm>
      </p:grpSpPr>
      <p:pic>
        <p:nvPicPr>
          <p:cNvPr id="62" name="Image" descr="Image"/>
          <p:cNvPicPr/>
          <p:nvPr/>
        </p:nvPicPr>
        <p:blipFill>
          <a:blip r:embed="rId2"/>
          <a:stretch>
            <a:fillRect/>
          </a:stretch>
        </p:blipFill>
        <p:spPr>
          <a:xfrm>
            <a:off x="-74315" y="-1"/>
            <a:ext cx="24532630" cy="13716001"/>
          </a:xfrm>
          <a:prstGeom prst="rect">
            <a:avLst/>
          </a:prstGeom>
          <a:ln w="12700">
            <a:miter lim="400000"/>
            <a:headEnd/>
            <a:tailEnd/>
          </a:ln>
        </p:spPr>
      </p:pic>
      <p:sp>
        <p:nvSpPr>
          <p:cNvPr id="63" name="Body Level One…"/>
          <p:cNvSpPr txBox="1"/>
          <p:nvPr>
            <p:ph type="body" sz="half" idx="1" hasCustomPrompt="1"/>
          </p:nvPr>
        </p:nvSpPr>
        <p:spPr>
          <a:xfrm>
            <a:off x="4387453" y="3643312"/>
            <a:ext cx="7981118" cy="8858251"/>
          </a:xfrm>
          <a:prstGeom prst="rect">
            <a:avLst/>
          </a:prstGeom>
        </p:spPr>
        <p:txBody>
          <a:bodyPr anchor="t"/>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pic>
        <p:nvPicPr>
          <p:cNvPr id="64" name="Image" descr="Image"/>
          <p:cNvPicPr>
            <a:picLocks noChangeAspect="1"/>
          </p:cNvPicPr>
          <p:nvPr/>
        </p:nvPicPr>
        <p:blipFill>
          <a:blip r:embed="rId3"/>
          <a:stretch>
            <a:fillRect/>
          </a:stretch>
        </p:blipFill>
        <p:spPr>
          <a:xfrm>
            <a:off x="3694329" y="2009179"/>
            <a:ext cx="16995342" cy="56339"/>
          </a:xfrm>
          <a:prstGeom prst="rect">
            <a:avLst/>
          </a:prstGeom>
          <a:ln w="12700">
            <a:miter lim="400000"/>
            <a:headEnd/>
            <a:tailEnd/>
          </a:ln>
        </p:spPr>
      </p:pic>
      <p:sp>
        <p:nvSpPr>
          <p:cNvPr id="65" name="Title Text"/>
          <p:cNvSpPr txBox="1"/>
          <p:nvPr>
            <p:ph type="title" hasCustomPrompt="1"/>
          </p:nvPr>
        </p:nvSpPr>
        <p:spPr>
          <a:xfrm>
            <a:off x="5263504" y="357187"/>
            <a:ext cx="6229016" cy="1473213"/>
          </a:xfrm>
          <a:prstGeom prst="rect">
            <a:avLst/>
          </a:prstGeom>
        </p:spPr>
        <p:txBody>
          <a:bodyPr/>
          <a:lstStyle/>
          <a:p>
            <a:r>
              <a:t>Title Text</a:t>
            </a:r>
          </a:p>
        </p:txBody>
      </p:sp>
      <p:sp>
        <p:nvSpPr>
          <p:cNvPr id="6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Title, Bullets &amp; Photo">
    <p:spTree>
      <p:nvGrpSpPr>
        <p:cNvPr id="1" name=""/>
        <p:cNvGrpSpPr/>
        <p:nvPr/>
      </p:nvGrpSpPr>
      <p:grpSpPr>
        <a:xfrm>
          <a:off x="0" y="0"/>
          <a:ext cx="0" cy="0"/>
          <a:chOff x="0" y="0"/>
          <a:chExt cx="0" cy="0"/>
        </a:xfrm>
      </p:grpSpPr>
      <p:pic>
        <p:nvPicPr>
          <p:cNvPr id="75" name="Image" descr="Image"/>
          <p:cNvPicPr/>
          <p:nvPr/>
        </p:nvPicPr>
        <p:blipFill>
          <a:blip r:embed="rId2"/>
          <a:stretch>
            <a:fillRect/>
          </a:stretch>
        </p:blipFill>
        <p:spPr>
          <a:xfrm>
            <a:off x="-135136" y="-1"/>
            <a:ext cx="24654272" cy="13716001"/>
          </a:xfrm>
          <a:prstGeom prst="rect">
            <a:avLst/>
          </a:prstGeom>
          <a:ln w="12700">
            <a:miter lim="400000"/>
            <a:headEnd/>
            <a:tailEnd/>
          </a:ln>
        </p:spPr>
      </p:pic>
      <p:sp>
        <p:nvSpPr>
          <p:cNvPr id="76" name="Image"/>
          <p:cNvSpPr/>
          <p:nvPr>
            <p:ph type="pic" sz="quarter" idx="13"/>
          </p:nvPr>
        </p:nvSpPr>
        <p:spPr>
          <a:xfrm>
            <a:off x="12495609" y="3643312"/>
            <a:ext cx="7500938" cy="8840392"/>
          </a:xfrm>
          <a:prstGeom prst="rect">
            <a:avLst/>
          </a:prstGeom>
        </p:spPr>
        <p:txBody>
          <a:bodyPr lIns="91439" tIns="45719" rIns="91439" bIns="45719" anchor="t">
            <a:noAutofit/>
          </a:bodyPr>
          <a:lstStyle/>
          <a:p/>
        </p:txBody>
      </p:sp>
      <p:sp>
        <p:nvSpPr>
          <p:cNvPr id="77" name="Body Level One…"/>
          <p:cNvSpPr txBox="1"/>
          <p:nvPr>
            <p:ph type="body" sz="quarter" idx="1" hasCustomPrompt="1"/>
          </p:nvPr>
        </p:nvSpPr>
        <p:spPr>
          <a:xfrm>
            <a:off x="4387453" y="3643312"/>
            <a:ext cx="7500938" cy="8840392"/>
          </a:xfrm>
          <a:prstGeom prst="rect">
            <a:avLst/>
          </a:prstGeom>
        </p:spPr>
        <p:txBody>
          <a:bodyPr/>
          <a:lstStyle>
            <a:lvl1pPr marL="465455" indent="-465455">
              <a:spcBef>
                <a:spcPts val="4500"/>
              </a:spcBef>
              <a:buClrTx/>
              <a:defRPr sz="3800"/>
            </a:lvl1pPr>
            <a:lvl2pPr marL="808355" indent="-465455">
              <a:spcBef>
                <a:spcPts val="4500"/>
              </a:spcBef>
              <a:buClrTx/>
              <a:defRPr sz="3800"/>
            </a:lvl2pPr>
            <a:lvl3pPr marL="1151255" indent="-465455">
              <a:spcBef>
                <a:spcPts val="4500"/>
              </a:spcBef>
              <a:buClrTx/>
              <a:defRPr sz="3800"/>
            </a:lvl3pPr>
            <a:lvl4pPr marL="1494155" indent="-465455">
              <a:spcBef>
                <a:spcPts val="4500"/>
              </a:spcBef>
              <a:buClrTx/>
              <a:defRPr sz="3800"/>
            </a:lvl4pPr>
            <a:lvl5pPr marL="1837055" indent="-465455">
              <a:spcBef>
                <a:spcPts val="4500"/>
              </a:spcBef>
              <a:buClrTx/>
              <a:defRPr sz="3800"/>
            </a:lvl5pPr>
          </a:lstStyle>
          <a:p>
            <a:r>
              <a:t>Body Level One</a:t>
            </a:r>
          </a:p>
          <a:p>
            <a:pPr lvl="1"/>
            <a:r>
              <a:t>Body Level Two</a:t>
            </a:r>
          </a:p>
          <a:p>
            <a:pPr lvl="2"/>
            <a:r>
              <a:t>Body Level Three</a:t>
            </a:r>
          </a:p>
          <a:p>
            <a:pPr lvl="3"/>
            <a:r>
              <a:t>Body Level Four</a:t>
            </a:r>
          </a:p>
          <a:p>
            <a:pPr lvl="4"/>
            <a:r>
              <a:t>Body Level Five</a:t>
            </a:r>
          </a:p>
        </p:txBody>
      </p:sp>
      <p:pic>
        <p:nvPicPr>
          <p:cNvPr id="78" name="Image" descr="Image"/>
          <p:cNvPicPr>
            <a:picLocks noChangeAspect="1"/>
          </p:cNvPicPr>
          <p:nvPr/>
        </p:nvPicPr>
        <p:blipFill>
          <a:blip r:embed="rId3"/>
          <a:stretch>
            <a:fillRect/>
          </a:stretch>
        </p:blipFill>
        <p:spPr>
          <a:xfrm>
            <a:off x="3694329" y="2009179"/>
            <a:ext cx="16995342" cy="56339"/>
          </a:xfrm>
          <a:prstGeom prst="rect">
            <a:avLst/>
          </a:prstGeom>
          <a:ln w="12700">
            <a:miter lim="400000"/>
            <a:headEnd/>
            <a:tailEnd/>
          </a:ln>
        </p:spPr>
      </p:pic>
      <p:sp>
        <p:nvSpPr>
          <p:cNvPr id="79" name="Title Text"/>
          <p:cNvSpPr txBox="1"/>
          <p:nvPr>
            <p:ph type="title" hasCustomPrompt="1"/>
          </p:nvPr>
        </p:nvSpPr>
        <p:spPr>
          <a:xfrm>
            <a:off x="5225518" y="357187"/>
            <a:ext cx="15610839" cy="1473213"/>
          </a:xfrm>
          <a:prstGeom prst="rect">
            <a:avLst/>
          </a:prstGeom>
        </p:spPr>
        <p:txBody>
          <a:bodyPr/>
          <a:lstStyle/>
          <a:p>
            <a:r>
              <a:t>Title Text</a:t>
            </a:r>
          </a:p>
        </p:txBody>
      </p:sp>
      <p:sp>
        <p:nvSpPr>
          <p:cNvPr id="8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Bullets">
    <p:spTree>
      <p:nvGrpSpPr>
        <p:cNvPr id="1" name=""/>
        <p:cNvGrpSpPr/>
        <p:nvPr/>
      </p:nvGrpSpPr>
      <p:grpSpPr>
        <a:xfrm>
          <a:off x="0" y="0"/>
          <a:ext cx="0" cy="0"/>
          <a:chOff x="0" y="0"/>
          <a:chExt cx="0" cy="0"/>
        </a:xfrm>
      </p:grpSpPr>
      <p:sp>
        <p:nvSpPr>
          <p:cNvPr id="89" name="Body Level One…"/>
          <p:cNvSpPr txBox="1"/>
          <p:nvPr>
            <p:ph type="body" idx="1" hasCustomPrompt="1"/>
          </p:nvPr>
        </p:nvSpPr>
        <p:spPr>
          <a:xfrm>
            <a:off x="4387453" y="1785937"/>
            <a:ext cx="15609094" cy="10144126"/>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Photo - 3 Up">
    <p:spTree>
      <p:nvGrpSpPr>
        <p:cNvPr id="1" name=""/>
        <p:cNvGrpSpPr/>
        <p:nvPr/>
      </p:nvGrpSpPr>
      <p:grpSpPr>
        <a:xfrm>
          <a:off x="0" y="0"/>
          <a:ext cx="0" cy="0"/>
          <a:chOff x="0" y="0"/>
          <a:chExt cx="0" cy="0"/>
        </a:xfrm>
      </p:grpSpPr>
      <p:sp>
        <p:nvSpPr>
          <p:cNvPr id="97" name="Image"/>
          <p:cNvSpPr/>
          <p:nvPr>
            <p:ph type="pic" sz="quarter" idx="13"/>
          </p:nvPr>
        </p:nvSpPr>
        <p:spPr>
          <a:xfrm>
            <a:off x="12513468" y="6983015"/>
            <a:ext cx="7500939" cy="5482829"/>
          </a:xfrm>
          <a:prstGeom prst="rect">
            <a:avLst/>
          </a:prstGeom>
        </p:spPr>
        <p:txBody>
          <a:bodyPr lIns="91439" tIns="45719" rIns="91439" bIns="45719" anchor="t">
            <a:noAutofit/>
          </a:bodyPr>
          <a:lstStyle/>
          <a:p/>
        </p:txBody>
      </p:sp>
      <p:sp>
        <p:nvSpPr>
          <p:cNvPr id="98" name="Image"/>
          <p:cNvSpPr/>
          <p:nvPr>
            <p:ph type="pic" sz="quarter" idx="14"/>
          </p:nvPr>
        </p:nvSpPr>
        <p:spPr>
          <a:xfrm>
            <a:off x="12513468" y="892968"/>
            <a:ext cx="7500939" cy="5482829"/>
          </a:xfrm>
          <a:prstGeom prst="rect">
            <a:avLst/>
          </a:prstGeom>
        </p:spPr>
        <p:txBody>
          <a:bodyPr lIns="91439" tIns="45719" rIns="91439" bIns="45719" anchor="t">
            <a:noAutofit/>
          </a:bodyPr>
          <a:lstStyle/>
          <a:p/>
        </p:txBody>
      </p:sp>
      <p:sp>
        <p:nvSpPr>
          <p:cNvPr id="99" name="Image"/>
          <p:cNvSpPr/>
          <p:nvPr>
            <p:ph type="pic" sz="half" idx="15"/>
          </p:nvPr>
        </p:nvSpPr>
        <p:spPr>
          <a:xfrm>
            <a:off x="4387453" y="892968"/>
            <a:ext cx="7500938" cy="11572876"/>
          </a:xfrm>
          <a:prstGeom prst="rect">
            <a:avLst/>
          </a:prstGeom>
        </p:spPr>
        <p:txBody>
          <a:bodyPr lIns="91439" tIns="45719" rIns="91439" bIns="45719" anchor="t">
            <a:noAutofit/>
          </a:bodyPr>
          <a:lstStyle/>
          <a:p/>
        </p:txBody>
      </p:sp>
      <p:sp>
        <p:nvSpPr>
          <p:cNvPr id="10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descr="Image"/>
          <p:cNvPicPr/>
          <p:nvPr/>
        </p:nvPicPr>
        <p:blipFill>
          <a:blip r:embed="rId14"/>
          <a:stretch>
            <a:fillRect/>
          </a:stretch>
        </p:blipFill>
        <p:spPr>
          <a:xfrm>
            <a:off x="-126108" y="-1"/>
            <a:ext cx="24636216" cy="13716001"/>
          </a:xfrm>
          <a:prstGeom prst="rect">
            <a:avLst/>
          </a:prstGeom>
          <a:ln w="12700">
            <a:miter lim="400000"/>
            <a:headEnd/>
            <a:tailEnd/>
          </a:ln>
        </p:spPr>
      </p:pic>
      <p:sp>
        <p:nvSpPr>
          <p:cNvPr id="3" name="Title Text"/>
          <p:cNvSpPr txBox="1"/>
          <p:nvPr>
            <p:ph type="title"/>
          </p:nvPr>
        </p:nvSpPr>
        <p:spPr>
          <a:xfrm>
            <a:off x="5238749" y="285750"/>
            <a:ext cx="15185400" cy="1616088"/>
          </a:xfrm>
          <a:prstGeom prst="rect">
            <a:avLst/>
          </a:prstGeom>
          <a:ln w="12700">
            <a:miter lim="400000"/>
          </a:ln>
        </p:spPr>
        <p:txBody>
          <a:bodyPr lIns="71437" tIns="71437" rIns="71437" bIns="71437" anchor="ctr">
            <a:normAutofit/>
          </a:bodyPr>
          <a:lstStyle/>
          <a:p>
            <a:r>
              <a:t>Title Text</a:t>
            </a:r>
          </a:p>
        </p:txBody>
      </p:sp>
      <p:pic>
        <p:nvPicPr>
          <p:cNvPr id="4" name="Image" descr="Image"/>
          <p:cNvPicPr>
            <a:picLocks noChangeAspect="1"/>
          </p:cNvPicPr>
          <p:nvPr/>
        </p:nvPicPr>
        <p:blipFill>
          <a:blip r:embed="rId15"/>
          <a:stretch>
            <a:fillRect/>
          </a:stretch>
        </p:blipFill>
        <p:spPr>
          <a:xfrm>
            <a:off x="3694329" y="2009179"/>
            <a:ext cx="16995342" cy="56339"/>
          </a:xfrm>
          <a:prstGeom prst="rect">
            <a:avLst/>
          </a:prstGeom>
          <a:ln w="12700">
            <a:miter lim="400000"/>
            <a:headEnd/>
            <a:tailEnd/>
          </a:ln>
        </p:spPr>
      </p:pic>
      <p:sp>
        <p:nvSpPr>
          <p:cNvPr id="6" name="Body Level One…"/>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1pPr>
      <a:lvl2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2pPr>
      <a:lvl3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3pPr>
      <a:lvl4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4pPr>
      <a:lvl5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5pPr>
      <a:lvl6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6pPr>
      <a:lvl7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7pPr>
      <a:lvl8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8pPr>
      <a:lvl9pPr marL="0" marR="0" indent="0" algn="l" defTabSz="821055" latinLnBrk="0">
        <a:lnSpc>
          <a:spcPct val="100000"/>
        </a:lnSpc>
        <a:spcBef>
          <a:spcPts val="0"/>
        </a:spcBef>
        <a:spcAft>
          <a:spcPts val="0"/>
        </a:spcAft>
        <a:buClrTx/>
        <a:buSzTx/>
        <a:buFontTx/>
        <a:buNone/>
        <a:defRPr sz="7400" b="0" i="0" u="none" strike="noStrike" cap="none" spc="0" baseline="0">
          <a:ln>
            <a:noFill/>
          </a:ln>
          <a:solidFill>
            <a:srgbClr val="FFFFFF"/>
          </a:solidFill>
          <a:uFillTx/>
          <a:latin typeface="+mn-lt"/>
          <a:ea typeface="+mn-ea"/>
          <a:cs typeface="+mn-cs"/>
          <a:sym typeface="Helvetica Neue Medium"/>
        </a:defRPr>
      </a:lvl9pPr>
    </p:titleStyle>
    <p:bodyStyle>
      <a:lvl1pPr marL="6108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1pPr>
      <a:lvl2pPr marL="10553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2pPr>
      <a:lvl3pPr marL="14998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3pPr>
      <a:lvl4pPr marL="19443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4pPr>
      <a:lvl5pPr marL="23888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5pPr>
      <a:lvl6pPr marL="28333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6pPr>
      <a:lvl7pPr marL="32778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7pPr>
      <a:lvl8pPr marL="37223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8pPr>
      <a:lvl9pPr marL="4166870" marR="0" indent="-610870" algn="l" defTabSz="821055" rtl="0" latinLnBrk="0">
        <a:lnSpc>
          <a:spcPct val="100000"/>
        </a:lnSpc>
        <a:spcBef>
          <a:spcPts val="5900"/>
        </a:spcBef>
        <a:spcAft>
          <a:spcPts val="0"/>
        </a:spcAft>
        <a:buClr>
          <a:srgbClr val="FFFFFF"/>
        </a:buClr>
        <a:buSzPct val="145000"/>
        <a:buFontTx/>
        <a:buChar char="•"/>
        <a:defRPr sz="4400" b="0" i="0" u="none" strike="noStrike" cap="none" spc="0" baseline="0">
          <a:ln>
            <a:noFill/>
          </a:ln>
          <a:solidFill>
            <a:srgbClr val="FFFFFF"/>
          </a:solidFill>
          <a:uFillTx/>
          <a:latin typeface="Helvetica Neue" panose="02000803000000090004"/>
          <a:ea typeface="Helvetica Neue" panose="02000803000000090004"/>
          <a:cs typeface="Helvetica Neue" panose="02000803000000090004"/>
          <a:sym typeface="Helvetica Neue" panose="02000803000000090004"/>
        </a:defRPr>
      </a:lvl9pPr>
    </p:bodyStyle>
    <p:otherStyle>
      <a:lvl1pPr marL="0" marR="0" indent="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文本智能的演进"/>
          <p:cNvSpPr txBox="1"/>
          <p:nvPr>
            <p:ph type="ctrTitle"/>
          </p:nvPr>
        </p:nvSpPr>
        <p:spPr>
          <a:xfrm>
            <a:off x="3249930" y="4784090"/>
            <a:ext cx="17883505" cy="2122805"/>
          </a:xfrm>
          <a:prstGeom prst="rect">
            <a:avLst/>
          </a:prstGeom>
        </p:spPr>
        <p:txBody>
          <a:bodyPr>
            <a:normAutofit/>
          </a:bodyPr>
          <a:lstStyle>
            <a:lvl1pPr defTabSz="812800">
              <a:defRPr sz="11090">
                <a:latin typeface="PingFang SC Regular"/>
                <a:ea typeface="PingFang SC Regular"/>
                <a:cs typeface="PingFang SC Regular"/>
                <a:sym typeface="PingFang SC Regular"/>
              </a:defRPr>
            </a:lvl1pPr>
          </a:lstStyle>
          <a:p>
            <a:r>
              <a:rPr lang="zh-CN" altLang="en-US" sz="8200">
                <a:latin typeface="微软雅黑" panose="020B0503020204020204" charset="-122"/>
                <a:ea typeface="微软雅黑" panose="020B0503020204020204" charset="-122"/>
                <a:cs typeface="微软雅黑" panose="020B0503020204020204" charset="-122"/>
              </a:rPr>
              <a:t>内容画像</a:t>
            </a:r>
            <a:endParaRPr lang="zh-CN" altLang="en-US" sz="82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latin typeface="微软雅黑" panose="020B0503020204020204" charset="-122"/>
                <a:ea typeface="微软雅黑" panose="020B0503020204020204" charset="-122"/>
              </a:rPr>
              <a:t>内容画像的几种处理方法</a:t>
            </a:r>
            <a:endParaRPr lang="zh-CN" altLang="en-US" sz="4800">
              <a:latin typeface="微软雅黑" panose="020B0503020204020204" charset="-122"/>
              <a:ea typeface="微软雅黑" panose="020B0503020204020204" charset="-122"/>
            </a:endParaRPr>
          </a:p>
        </p:txBody>
      </p:sp>
      <p:sp>
        <p:nvSpPr>
          <p:cNvPr id="2" name="文本框 1"/>
          <p:cNvSpPr txBox="1"/>
          <p:nvPr/>
        </p:nvSpPr>
        <p:spPr>
          <a:xfrm>
            <a:off x="3939540" y="5271453"/>
            <a:ext cx="17397730" cy="42760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ctr" forceAA="0" upright="0">
            <a:spAutoFit/>
          </a:bodyPr>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1. 关键词提取：是最基础的物品画像的标签来源，也为其他文本分析提供数据基础，如TF-IDF，TextRank；</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2. 实体识别：人、位置、地点、著作、影视剧、历史事件和热点事件等，最长基于词典的方法结合CRF模型；类比分词和词性标注，实体识别是指对每一个分好的词，识别为定义好的命名实体类集合之一。</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3. 内容分类：将文本按照分类体系分类，用分类来表达较粗粒度的结构化信息；SVM, FastText。</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latin typeface="微软雅黑" panose="020B0503020204020204" charset="-122"/>
                <a:ea typeface="微软雅黑" panose="020B0503020204020204" charset="-122"/>
                <a:sym typeface="+mn-ea"/>
              </a:rPr>
              <a:t>内容画像的几种处理方法</a:t>
            </a:r>
            <a:endParaRPr lang="zh-CN" sz="4800">
              <a:latin typeface="微软雅黑" panose="020B0503020204020204" charset="-122"/>
              <a:ea typeface="微软雅黑" panose="020B0503020204020204" charset="-122"/>
            </a:endParaRPr>
          </a:p>
        </p:txBody>
      </p:sp>
      <p:sp>
        <p:nvSpPr>
          <p:cNvPr id="15" name="矩形"/>
          <p:cNvSpPr/>
          <p:nvPr/>
        </p:nvSpPr>
        <p:spPr>
          <a:xfrm>
            <a:off x="3288665" y="3066098"/>
            <a:ext cx="18944590" cy="4815840"/>
          </a:xfrm>
          <a:prstGeom prst="rect">
            <a:avLst/>
          </a:prstGeom>
          <a:noFill/>
          <a:ln w="9525" cap="flat" cmpd="sng">
            <a:noFill/>
            <a:prstDash val="solid"/>
            <a:miter/>
          </a:ln>
        </p:spPr>
        <p:txBody>
          <a:bodyPr vert="horz" wrap="square" lIns="91440" tIns="45720" rIns="91440" bIns="45720" anchor="ctr" anchorCtr="0">
            <a:spAutoFit/>
          </a:bodyPr>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endParaRPr kumimoji="0" lang="zh-CN" altLang="en-US"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r>
              <a:rPr lang="zh-CN" altLang="en-US">
                <a:latin typeface="微软雅黑" panose="020B0503020204020204" charset="-122"/>
                <a:ea typeface="微软雅黑" panose="020B0503020204020204" charset="-122"/>
                <a:cs typeface="微软雅黑" panose="020B0503020204020204" charset="-122"/>
                <a:sym typeface="Helvetica Neue" panose="02000803000000090004"/>
              </a:rPr>
              <a:t>4. 文本聚类：在无人制定分类体系的前提下，无监督地将文本划分成多个类簇也很常见，别看不是标签，类簇编号也是用户画像的常见构成；</a:t>
            </a:r>
            <a:endParaRPr kumimoji="0" lang="zh-CN" altLang="en-US"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r>
              <a:rPr lang="zh-CN" altLang="en-US">
                <a:latin typeface="微软雅黑" panose="020B0503020204020204" charset="-122"/>
                <a:ea typeface="微软雅黑" panose="020B0503020204020204" charset="-122"/>
                <a:cs typeface="微软雅黑" panose="020B0503020204020204" charset="-122"/>
                <a:sym typeface="Helvetica Neue" panose="02000803000000090004"/>
              </a:rPr>
              <a:t>5. 主题模型：从大量已有文本中学习主题向量，然后再预测新的文本在各个主题上的概率分布情况，也很实用，其实这也是一种聚类思想，主题向量也不是标签形式，也是用户画像的常用构成；LDA主题模型，给出文章的topic。</a:t>
            </a:r>
            <a:endParaRPr kumimoji="0" lang="zh-CN" altLang="en-US"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20000"/>
              </a:lnSpc>
              <a:spcBef>
                <a:spcPts val="0"/>
              </a:spcBef>
              <a:spcAft>
                <a:spcPts val="0"/>
              </a:spcAft>
              <a:buClrTx/>
              <a:buSzTx/>
              <a:buFont typeface="Wingdings" panose="05000000000000000000" charset="0"/>
              <a:buChar char="u"/>
            </a:pPr>
            <a:r>
              <a:rPr lang="zh-CN" altLang="en-US">
                <a:latin typeface="微软雅黑" panose="020B0503020204020204" charset="-122"/>
                <a:ea typeface="微软雅黑" panose="020B0503020204020204" charset="-122"/>
                <a:cs typeface="微软雅黑" panose="020B0503020204020204" charset="-122"/>
                <a:sym typeface="Helvetica Neue" panose="02000803000000090004"/>
              </a:rPr>
              <a:t>6. 词嵌入：也就是Word Embedding，从词到篇章，无不可以学习这种嵌入表达。嵌入表达是为了挖掘出字面意思之下的语义信息，并且用有限的维度表达出来。得到稠密的词向量。</a:t>
            </a:r>
            <a:endParaRPr lang="zh-CN" u="none" strike="noStrike" kern="1200" cap="none" spc="0" baseline="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 name="Image" descr="Image"/>
          <p:cNvPicPr>
            <a:picLocks noChangeAspect="1"/>
          </p:cNvPicPr>
          <p:nvPr/>
        </p:nvPicPr>
        <p:blipFill>
          <a:blip r:embed="rId1"/>
          <a:stretch>
            <a:fillRect/>
          </a:stretch>
        </p:blipFill>
        <p:spPr>
          <a:xfrm>
            <a:off x="8825507" y="5947171"/>
            <a:ext cx="6732986" cy="1821658"/>
          </a:xfrm>
          <a:prstGeom prst="rect">
            <a:avLst/>
          </a:prstGeom>
          <a:ln w="12700">
            <a:miter lim="400000"/>
            <a:headEnd/>
            <a:tailEnd/>
          </a:ln>
        </p:spPr>
      </p:pic>
      <p:pic>
        <p:nvPicPr>
          <p:cNvPr id="2" name="图片 1"/>
          <p:cNvPicPr>
            <a:picLocks noChangeAspect="1"/>
          </p:cNvPicPr>
          <p:nvPr/>
        </p:nvPicPr>
        <p:blipFill>
          <a:blip r:embed="rId2"/>
          <a:stretch>
            <a:fillRect/>
          </a:stretch>
        </p:blipFill>
        <p:spPr>
          <a:xfrm>
            <a:off x="20596860" y="10117455"/>
            <a:ext cx="2933700" cy="284797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046845" y="5601335"/>
            <a:ext cx="6290945" cy="889635"/>
          </a:xfrm>
          <a:prstGeom prst="round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r>
              <a:rPr lang="zh-CN" sz="3600">
                <a:solidFill>
                  <a:schemeClr val="tx1"/>
                </a:solidFill>
                <a:latin typeface="微软雅黑" panose="020B0503020204020204" charset="-122"/>
                <a:ea typeface="微软雅黑" panose="020B0503020204020204" charset="-122"/>
                <a:sym typeface="+mn-ea"/>
              </a:rPr>
              <a:t>内容画像的构建</a:t>
            </a:r>
            <a:endParaRPr lang="zh-CN" sz="3600">
              <a:solidFill>
                <a:schemeClr val="tx1"/>
              </a:solidFill>
              <a:latin typeface="微软雅黑" panose="020B0503020204020204" charset="-122"/>
              <a:ea typeface="微软雅黑" panose="020B0503020204020204" charset="-122"/>
              <a:sym typeface="+mn-ea"/>
            </a:endParaRPr>
          </a:p>
        </p:txBody>
      </p:sp>
      <p:sp>
        <p:nvSpPr>
          <p:cNvPr id="2" name="圆角矩形 1"/>
          <p:cNvSpPr/>
          <p:nvPr/>
        </p:nvSpPr>
        <p:spPr>
          <a:xfrm>
            <a:off x="9046845" y="4325620"/>
            <a:ext cx="6290945" cy="889635"/>
          </a:xfrm>
          <a:prstGeom prst="round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r>
              <a:rPr lang="zh-CN" sz="3600">
                <a:solidFill>
                  <a:schemeClr val="tx1"/>
                </a:solidFill>
                <a:latin typeface="微软雅黑" panose="020B0503020204020204" charset="-122"/>
                <a:ea typeface="微软雅黑" panose="020B0503020204020204" charset="-122"/>
                <a:sym typeface="+mn-ea"/>
              </a:rPr>
              <a:t>画像系统的运行流程</a:t>
            </a:r>
            <a:endParaRPr lang="zh-CN" sz="3600">
              <a:solidFill>
                <a:schemeClr val="tx1"/>
              </a:solidFill>
              <a:latin typeface="微软雅黑" panose="020B0503020204020204" charset="-122"/>
              <a:ea typeface="微软雅黑" panose="020B0503020204020204" charset="-122"/>
              <a:sym typeface="+mn-ea"/>
            </a:endParaRPr>
          </a:p>
        </p:txBody>
      </p:sp>
      <p:sp>
        <p:nvSpPr>
          <p:cNvPr id="11" name="圆角矩形 10"/>
          <p:cNvSpPr/>
          <p:nvPr/>
        </p:nvSpPr>
        <p:spPr>
          <a:xfrm>
            <a:off x="9046845" y="6877050"/>
            <a:ext cx="6290945" cy="889635"/>
          </a:xfrm>
          <a:prstGeom prst="round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algn="ctr"/>
            <a:r>
              <a:rPr lang="zh-CN" sz="3600">
                <a:solidFill>
                  <a:schemeClr val="tx1"/>
                </a:solidFill>
                <a:latin typeface="微软雅黑" panose="020B0503020204020204" charset="-122"/>
                <a:ea typeface="微软雅黑" panose="020B0503020204020204" charset="-122"/>
                <a:sym typeface="+mn-ea"/>
              </a:rPr>
              <a:t>内容画像的基本技术点</a:t>
            </a:r>
            <a:endParaRPr lang="zh-CN" sz="3600">
              <a:solidFill>
                <a:schemeClr val="tx1"/>
              </a:solidFill>
              <a:latin typeface="微软雅黑" panose="020B0503020204020204" charset="-122"/>
              <a:ea typeface="微软雅黑" panose="020B0503020204020204"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文本智能的演进"/>
          <p:cNvSpPr txBox="1"/>
          <p:nvPr>
            <p:ph type="ctrTitle"/>
          </p:nvPr>
        </p:nvSpPr>
        <p:spPr>
          <a:xfrm>
            <a:off x="3249930" y="4784090"/>
            <a:ext cx="17883505" cy="2122805"/>
          </a:xfrm>
          <a:prstGeom prst="rect">
            <a:avLst/>
          </a:prstGeom>
        </p:spPr>
        <p:txBody>
          <a:bodyPr/>
          <a:lstStyle>
            <a:lvl1pPr defTabSz="812800">
              <a:defRPr sz="11090">
                <a:latin typeface="PingFang SC Regular"/>
                <a:ea typeface="PingFang SC Regular"/>
                <a:cs typeface="PingFang SC Regular"/>
                <a:sym typeface="PingFang SC Regular"/>
              </a:defRPr>
            </a:lvl1pPr>
          </a:lstStyle>
          <a:p>
            <a:r>
              <a:rPr lang="zh-CN" sz="8200">
                <a:solidFill>
                  <a:schemeClr val="tx1"/>
                </a:solidFill>
                <a:latin typeface="微软雅黑" panose="020B0503020204020204" charset="-122"/>
                <a:ea typeface="微软雅黑" panose="020B0503020204020204" charset="-122"/>
                <a:sym typeface="+mn-ea"/>
              </a:rPr>
              <a:t>画像系统的运行流程</a:t>
            </a:r>
            <a:endParaRPr lang="zh-CN" sz="82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solidFill>
                  <a:schemeClr val="tx1"/>
                </a:solidFill>
                <a:latin typeface="微软雅黑" panose="020B0503020204020204" charset="-122"/>
                <a:ea typeface="微软雅黑" panose="020B0503020204020204" charset="-122"/>
                <a:sym typeface="+mn-ea"/>
              </a:rPr>
              <a:t>画像系统的运行流程</a:t>
            </a:r>
            <a:endParaRPr lang="en-US" altLang="zh-CN" sz="48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4872990" y="3730625"/>
            <a:ext cx="14210030" cy="81280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latin typeface="微软雅黑" panose="020B0503020204020204" charset="-122"/>
                <a:ea typeface="微软雅黑" panose="020B0503020204020204" charset="-122"/>
              </a:rPr>
              <a:t>什么是</a:t>
            </a:r>
            <a:r>
              <a:rPr lang="zh-CN" altLang="en-US" sz="4800">
                <a:latin typeface="微软雅黑" panose="020B0503020204020204" charset="-122"/>
                <a:ea typeface="微软雅黑" panose="020B0503020204020204" charset="-122"/>
              </a:rPr>
              <a:t>内容画像</a:t>
            </a:r>
            <a:endParaRPr lang="zh-CN" altLang="en-US" sz="4800">
              <a:latin typeface="微软雅黑" panose="020B0503020204020204" charset="-122"/>
              <a:ea typeface="微软雅黑" panose="020B0503020204020204" charset="-122"/>
            </a:endParaRPr>
          </a:p>
        </p:txBody>
      </p:sp>
      <p:sp>
        <p:nvSpPr>
          <p:cNvPr id="15" name="矩形"/>
          <p:cNvSpPr/>
          <p:nvPr/>
        </p:nvSpPr>
        <p:spPr>
          <a:xfrm>
            <a:off x="3288665" y="3716338"/>
            <a:ext cx="18944590" cy="64516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zh-CN" sz="3600" u="none" strike="noStrike" kern="1200" cap="none" spc="0" baseline="0" dirty="0">
                <a:solidFill>
                  <a:schemeClr val="tx1"/>
                </a:solidFill>
                <a:latin typeface="微软雅黑" panose="020B0503020204020204" charset="-122"/>
                <a:ea typeface="微软雅黑" panose="020B0503020204020204" charset="-122"/>
                <a:cs typeface="微软雅黑" panose="020B0503020204020204" charset="-122"/>
              </a:rPr>
              <a:t>能够用来描述一个内容的特征的集合</a:t>
            </a:r>
            <a:endParaRPr lang="zh-CN" sz="3600" u="none" strike="noStrike" kern="1200" cap="none" spc="0" baseline="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457700" y="5540375"/>
            <a:ext cx="13636625" cy="35890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ctr" forceAA="0" upright="0">
            <a:spAutoFit/>
          </a:bodyPr>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关键词</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主题</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实体词</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分类</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电影的时长</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文章的作者</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a:p>
            <a:pPr marL="457200" marR="0" indent="-457200" algn="l" defTabSz="821055"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rPr>
              <a:t>...</a:t>
            </a:r>
            <a:endParaRPr kumimoji="0" lang="en-US" altLang="zh-CN"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微软雅黑" panose="020B0503020204020204" charset="-122"/>
              <a:sym typeface="Helvetica Neue" panose="020008030000000900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latin typeface="微软雅黑" panose="020B0503020204020204" charset="-122"/>
                <a:ea typeface="微软雅黑" panose="020B0503020204020204" charset="-122"/>
              </a:rPr>
              <a:t>内容的热度处理</a:t>
            </a:r>
            <a:endParaRPr lang="zh-CN" sz="4800">
              <a:latin typeface="微软雅黑" panose="020B0503020204020204" charset="-122"/>
              <a:ea typeface="微软雅黑" panose="020B0503020204020204" charset="-122"/>
            </a:endParaRPr>
          </a:p>
        </p:txBody>
      </p:sp>
      <p:pic>
        <p:nvPicPr>
          <p:cNvPr id="3" name="图片 8"/>
          <p:cNvPicPr>
            <a:picLocks noChangeAspect="1"/>
          </p:cNvPicPr>
          <p:nvPr/>
        </p:nvPicPr>
        <p:blipFill>
          <a:blip r:embed="rId1"/>
          <a:stretch>
            <a:fillRect/>
          </a:stretch>
        </p:blipFill>
        <p:spPr>
          <a:xfrm>
            <a:off x="3208020" y="3527425"/>
            <a:ext cx="19922490" cy="8282940"/>
          </a:xfrm>
          <a:prstGeom prst="rect">
            <a:avLst/>
          </a:prstGeom>
          <a:noFill/>
          <a:ln>
            <a:no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latin typeface="微软雅黑" panose="020B0503020204020204" charset="-122"/>
                <a:ea typeface="微软雅黑" panose="020B0503020204020204" charset="-122"/>
              </a:rPr>
              <a:t>内容的热度处理</a:t>
            </a:r>
            <a:endParaRPr lang="zh-CN" sz="4800">
              <a:latin typeface="微软雅黑" panose="020B0503020204020204" charset="-122"/>
              <a:ea typeface="微软雅黑" panose="020B0503020204020204" charset="-122"/>
            </a:endParaRPr>
          </a:p>
        </p:txBody>
      </p:sp>
      <p:sp>
        <p:nvSpPr>
          <p:cNvPr id="2" name="文本框 1"/>
          <p:cNvSpPr txBox="1"/>
          <p:nvPr/>
        </p:nvSpPr>
        <p:spPr>
          <a:xfrm>
            <a:off x="6115050" y="5688965"/>
            <a:ext cx="12197715" cy="12496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ctr"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7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Helvetica Neue" panose="02000803000000090004"/>
                <a:sym typeface="Helvetica Neue" panose="02000803000000090004"/>
              </a:rPr>
              <a:t>牛顿冷却定律</a:t>
            </a:r>
            <a:endParaRPr kumimoji="0" lang="zh-CN" altLang="en-US" sz="7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Helvetica Neue" panose="02000803000000090004"/>
              <a:sym typeface="Helvetica Neue" panose="02000803000000090004"/>
            </a:endParaRPr>
          </a:p>
        </p:txBody>
      </p:sp>
      <p:sp>
        <p:nvSpPr>
          <p:cNvPr id="4" name="文本框 3"/>
          <p:cNvSpPr txBox="1"/>
          <p:nvPr/>
        </p:nvSpPr>
        <p:spPr>
          <a:xfrm>
            <a:off x="5397500" y="7670165"/>
            <a:ext cx="1363281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Helvetica Neue" panose="02000803000000090004"/>
                <a:sym typeface="Helvetica Neue" panose="02000803000000090004"/>
              </a:rPr>
              <a:t>温度高于周围环境的物体向周围媒质传递热量逐渐冷却时所遵循的规律。</a:t>
            </a:r>
            <a:endParaRPr kumimoji="0" lang="zh-CN" altLang="en-US" sz="3200" b="1" i="0" u="none" strike="noStrike" cap="none" spc="0" normalizeH="0" baseline="0">
              <a:ln>
                <a:noFill/>
              </a:ln>
              <a:solidFill>
                <a:srgbClr val="FFFFFF"/>
              </a:solidFill>
              <a:effectLst/>
              <a:uFillTx/>
              <a:latin typeface="微软雅黑" panose="020B0503020204020204" charset="-122"/>
              <a:ea typeface="微软雅黑" panose="020B0503020204020204" charset="-122"/>
              <a:cs typeface="Helvetica Neue" panose="02000803000000090004"/>
              <a:sym typeface="Helvetica Neue" panose="02000803000000090004"/>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结构化 &amp; 非结构化"/>
          <p:cNvSpPr txBox="1"/>
          <p:nvPr>
            <p:ph type="title"/>
          </p:nvPr>
        </p:nvSpPr>
        <p:spPr>
          <a:xfrm>
            <a:off x="5263515" y="356870"/>
            <a:ext cx="11129645" cy="1473200"/>
          </a:xfrm>
          <a:prstGeom prst="rect">
            <a:avLst/>
          </a:prstGeom>
        </p:spPr>
        <p:txBody>
          <a:bodyPr>
            <a:noAutofit/>
          </a:bodyPr>
          <a:lstStyle>
            <a:lvl1pPr defTabSz="640715">
              <a:defRPr sz="5770"/>
            </a:lvl1pPr>
          </a:lstStyle>
          <a:p>
            <a:r>
              <a:rPr lang="zh-CN" sz="4800">
                <a:latin typeface="微软雅黑" panose="020B0503020204020204" charset="-122"/>
                <a:ea typeface="微软雅黑" panose="020B0503020204020204" charset="-122"/>
              </a:rPr>
              <a:t>内容的热度处理</a:t>
            </a:r>
            <a:endParaRPr lang="zh-CN" sz="48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6153150" y="3165475"/>
            <a:ext cx="12077700" cy="860996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文本智能的演进"/>
          <p:cNvSpPr txBox="1"/>
          <p:nvPr>
            <p:ph type="ctrTitle"/>
          </p:nvPr>
        </p:nvSpPr>
        <p:spPr>
          <a:xfrm>
            <a:off x="3249930" y="4784090"/>
            <a:ext cx="17883505" cy="2122805"/>
          </a:xfrm>
          <a:prstGeom prst="rect">
            <a:avLst/>
          </a:prstGeom>
        </p:spPr>
        <p:txBody>
          <a:bodyPr/>
          <a:lstStyle>
            <a:lvl1pPr defTabSz="812800">
              <a:defRPr sz="11090">
                <a:latin typeface="PingFang SC Regular"/>
                <a:ea typeface="PingFang SC Regular"/>
                <a:cs typeface="PingFang SC Regular"/>
                <a:sym typeface="PingFang SC Regular"/>
              </a:defRPr>
            </a:lvl1pPr>
          </a:lstStyle>
          <a:p>
            <a:r>
              <a:rPr lang="zh-CN" sz="8200">
                <a:solidFill>
                  <a:schemeClr val="tx1"/>
                </a:solidFill>
                <a:latin typeface="微软雅黑" panose="020B0503020204020204" charset="-122"/>
                <a:ea typeface="微软雅黑" panose="020B0503020204020204" charset="-122"/>
                <a:sym typeface="+mn-ea"/>
              </a:rPr>
              <a:t>内容画像的基本技术点</a:t>
            </a:r>
            <a:endParaRPr lang="en-US" altLang="zh-CN" sz="82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803000000090004"/>
            <a:ea typeface="Helvetica Neue" panose="02000803000000090004"/>
            <a:cs typeface="Helvetica Neue" panose="02000803000000090004"/>
            <a:sym typeface="Helvetica Neue" panose="0200080300000009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Words>
  <Application>WPS 演示</Application>
  <PresentationFormat/>
  <Paragraphs>48</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Helvetica Neue</vt:lpstr>
      <vt:lpstr>Helvetica Neue Medium</vt:lpstr>
      <vt:lpstr>Helvetica Neue Light</vt:lpstr>
      <vt:lpstr>PingFang SC Regular</vt:lpstr>
      <vt:lpstr>微软雅黑</vt:lpstr>
      <vt:lpstr>Calibri</vt:lpstr>
      <vt:lpstr>Arial Unicode MS</vt:lpstr>
      <vt:lpstr>Wingdings</vt:lpstr>
      <vt:lpstr>仿宋</vt:lpstr>
      <vt:lpstr>华文行楷</vt:lpstr>
      <vt:lpstr>Black</vt:lpstr>
      <vt:lpstr>爬虫及其应用</vt:lpstr>
      <vt:lpstr>PowerPoint 演示文稿</vt:lpstr>
      <vt:lpstr>什么是爬虫</vt:lpstr>
      <vt:lpstr>什么爬虫</vt:lpstr>
      <vt:lpstr>什么是爬虫</vt:lpstr>
      <vt:lpstr>爬虫和互联网所有网页之间的关系</vt:lpstr>
      <vt:lpstr>内容的热度处理</vt:lpstr>
      <vt:lpstr>内容的热度处理</vt:lpstr>
      <vt:lpstr>爬虫的工作原理</vt:lpstr>
      <vt:lpstr>通用网络爬虫</vt:lpstr>
      <vt:lpstr>爬虫和互联网所有网页之间的关系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文本分类在WPS个人云中的落地</dc:title>
  <dc:creator/>
  <cp:lastModifiedBy>淡忘一切</cp:lastModifiedBy>
  <cp:revision>39</cp:revision>
  <dcterms:created xsi:type="dcterms:W3CDTF">2018-12-29T04:17:00Z</dcterms:created>
  <dcterms:modified xsi:type="dcterms:W3CDTF">2020-08-12T03:50:23Z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