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3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7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0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0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7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3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5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2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89E1-3204-422D-9E02-AD88A8F66CBA}" type="datetimeFigureOut">
              <a:rPr lang="hu-HU" smtClean="0"/>
              <a:t>2023.09.27.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2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Vezeték, vezeték nélküli átviteli közegek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György Gergő, </a:t>
            </a:r>
            <a:r>
              <a:rPr lang="hu-HU" dirty="0" err="1" smtClean="0"/>
              <a:t>Follárdt</a:t>
            </a:r>
            <a:r>
              <a:rPr lang="hu-HU" dirty="0" smtClean="0"/>
              <a:t> Áron, Gúti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49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átvitel</a:t>
            </a:r>
          </a:p>
          <a:p>
            <a:r>
              <a:rPr lang="hu-HU" dirty="0" smtClean="0"/>
              <a:t>Átvitel késleltetés</a:t>
            </a:r>
          </a:p>
          <a:p>
            <a:r>
              <a:rPr lang="hu-HU" dirty="0" smtClean="0"/>
              <a:t>Felerősítve visszasugároznak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818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Rövid hatótávolságú</a:t>
            </a:r>
          </a:p>
          <a:p>
            <a:r>
              <a:rPr lang="hu-HU" dirty="0" smtClean="0"/>
              <a:t>Adatcsere</a:t>
            </a:r>
          </a:p>
          <a:p>
            <a:r>
              <a:rPr lang="hu-HU" dirty="0" smtClean="0"/>
              <a:t>Nyílt</a:t>
            </a:r>
          </a:p>
          <a:p>
            <a:r>
              <a:rPr lang="hu-HU" dirty="0" smtClean="0"/>
              <a:t>Adatsáv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785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PAN (</a:t>
            </a:r>
            <a:r>
              <a:rPr lang="hu-HU" dirty="0" err="1" smtClean="0"/>
              <a:t>picone</a:t>
            </a:r>
            <a:r>
              <a:rPr lang="hu-HU" dirty="0" smtClean="0"/>
              <a:t>)</a:t>
            </a:r>
          </a:p>
          <a:p>
            <a:r>
              <a:rPr lang="hu-HU" dirty="0" smtClean="0"/>
              <a:t>Alacsony energiafogyasztás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223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r>
              <a:rPr lang="hu-HU" b="1" dirty="0" smtClean="0"/>
              <a:t> alkalmazása</a:t>
            </a:r>
          </a:p>
          <a:p>
            <a:r>
              <a:rPr lang="hu-HU" dirty="0" smtClean="0"/>
              <a:t>Vezetéknélküli hálózatok kialakítására</a:t>
            </a:r>
          </a:p>
          <a:p>
            <a:r>
              <a:rPr lang="hu-HU" dirty="0" smtClean="0"/>
              <a:t>Perifériák csatlakoztatására</a:t>
            </a:r>
          </a:p>
          <a:p>
            <a:r>
              <a:rPr lang="hu-HU" dirty="0" smtClean="0"/>
              <a:t>Fájlok, </a:t>
            </a:r>
            <a:r>
              <a:rPr lang="hu-HU" smtClean="0"/>
              <a:t>adatok átvitele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93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Infravörös átvitel</a:t>
            </a:r>
          </a:p>
          <a:p>
            <a:r>
              <a:rPr lang="hu-HU" dirty="0" smtClean="0"/>
              <a:t>Alacsony energiaszint</a:t>
            </a:r>
          </a:p>
          <a:p>
            <a:r>
              <a:rPr lang="hu-HU" dirty="0" smtClean="0"/>
              <a:t>Jelek áthatolása</a:t>
            </a:r>
          </a:p>
          <a:p>
            <a:r>
              <a:rPr lang="hu-HU" dirty="0" smtClean="0"/>
              <a:t>PDA, PC</a:t>
            </a:r>
          </a:p>
          <a:p>
            <a:r>
              <a:rPr lang="hu-HU" dirty="0" err="1" smtClean="0"/>
              <a:t>IrDA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56" y="1825625"/>
            <a:ext cx="6016344" cy="45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Lézeres adatátvitel</a:t>
            </a:r>
          </a:p>
          <a:p>
            <a:r>
              <a:rPr lang="hu-HU" dirty="0" smtClean="0"/>
              <a:t>Pont-pont adatátvitel</a:t>
            </a:r>
          </a:p>
          <a:p>
            <a:r>
              <a:rPr lang="hu-HU" dirty="0" smtClean="0"/>
              <a:t>Távolság áthidalás</a:t>
            </a:r>
          </a:p>
          <a:p>
            <a:r>
              <a:rPr lang="hu-HU" dirty="0" smtClean="0"/>
              <a:t>Biztonságos</a:t>
            </a:r>
          </a:p>
          <a:p>
            <a:r>
              <a:rPr lang="hu-HU" dirty="0" smtClean="0"/>
              <a:t>Időjárás könnyen befolyásolhatja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8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Frekvenciatartomány</a:t>
            </a:r>
          </a:p>
          <a:p>
            <a:r>
              <a:rPr lang="hu-HU" dirty="0" smtClean="0"/>
              <a:t>Sugárnyalábok</a:t>
            </a:r>
          </a:p>
          <a:p>
            <a:r>
              <a:rPr lang="hu-HU" dirty="0" err="1" smtClean="0"/>
              <a:t>Reléző</a:t>
            </a:r>
            <a:r>
              <a:rPr lang="hu-HU" dirty="0" smtClean="0"/>
              <a:t> állomások</a:t>
            </a:r>
          </a:p>
          <a:p>
            <a:r>
              <a:rPr lang="hu-HU" dirty="0" smtClean="0"/>
              <a:t>Egyszerűen előállíthatók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0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Terjedés</a:t>
            </a:r>
          </a:p>
          <a:p>
            <a:r>
              <a:rPr lang="hu-HU" dirty="0" smtClean="0"/>
              <a:t>Teljesítményük</a:t>
            </a:r>
          </a:p>
          <a:p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673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Adatátvitelrádióhullámokkal</a:t>
            </a:r>
          </a:p>
          <a:p>
            <a:r>
              <a:rPr lang="hu-HU" dirty="0" smtClean="0"/>
              <a:t>Nagy hatótávolság</a:t>
            </a:r>
          </a:p>
          <a:p>
            <a:r>
              <a:rPr lang="hu-HU" dirty="0" smtClean="0"/>
              <a:t>Zsinór nélküli telefonok</a:t>
            </a:r>
          </a:p>
          <a:p>
            <a:r>
              <a:rPr lang="hu-HU" dirty="0" smtClean="0"/>
              <a:t>Vezeték nélküli helyihálózatok</a:t>
            </a:r>
          </a:p>
          <a:p>
            <a:r>
              <a:rPr lang="hu-HU" dirty="0" smtClean="0"/>
              <a:t>Egyéb </a:t>
            </a:r>
            <a:r>
              <a:rPr lang="hu-HU" dirty="0" err="1" smtClean="0"/>
              <a:t>számítós</a:t>
            </a:r>
            <a:r>
              <a:rPr lang="hu-HU" dirty="0" smtClean="0"/>
              <a:t> perifériák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87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Szórt spektrumú sugárzás</a:t>
            </a:r>
          </a:p>
          <a:p>
            <a:r>
              <a:rPr lang="hu-HU" dirty="0" smtClean="0"/>
              <a:t>Lokális hálózat</a:t>
            </a:r>
          </a:p>
          <a:p>
            <a:r>
              <a:rPr lang="hu-HU" dirty="0" smtClean="0"/>
              <a:t>Fehér zaj</a:t>
            </a:r>
          </a:p>
          <a:p>
            <a:r>
              <a:rPr lang="hu-HU" dirty="0" smtClean="0"/>
              <a:t>Vevő felismeri és fogad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39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err="1" smtClean="0"/>
              <a:t>Transzponderek</a:t>
            </a:r>
            <a:endParaRPr lang="hu-HU" dirty="0" smtClean="0"/>
          </a:p>
          <a:p>
            <a:r>
              <a:rPr lang="hu-HU" dirty="0" err="1" smtClean="0"/>
              <a:t>Geostacionárius</a:t>
            </a:r>
            <a:r>
              <a:rPr lang="hu-HU" dirty="0" smtClean="0"/>
              <a:t> pálya</a:t>
            </a:r>
          </a:p>
          <a:p>
            <a:r>
              <a:rPr lang="hu-HU" dirty="0" smtClean="0"/>
              <a:t>Állónak látszanak</a:t>
            </a:r>
          </a:p>
          <a:p>
            <a:r>
              <a:rPr lang="hu-HU" dirty="0" smtClean="0"/>
              <a:t>Frekvenciatartományok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40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smtClean="0"/>
              <a:t>Sávszélesség</a:t>
            </a:r>
          </a:p>
          <a:p>
            <a:r>
              <a:rPr lang="hu-HU" dirty="0" smtClean="0"/>
              <a:t>Polarizált adás</a:t>
            </a:r>
          </a:p>
          <a:p>
            <a:r>
              <a:rPr lang="hu-HU" dirty="0" smtClean="0"/>
              <a:t>Statikus, </a:t>
            </a:r>
            <a:r>
              <a:rPr lang="hu-HU" dirty="0" err="1" smtClean="0"/>
              <a:t>multiplexálás</a:t>
            </a:r>
            <a:endParaRPr lang="hu-HU" dirty="0" smtClean="0"/>
          </a:p>
          <a:p>
            <a:r>
              <a:rPr lang="hu-HU" dirty="0" smtClean="0"/>
              <a:t>TV-s műsorszórás</a:t>
            </a:r>
          </a:p>
          <a:p>
            <a:r>
              <a:rPr lang="hu-HU" dirty="0" smtClean="0"/>
              <a:t>Kis kiterjedésű pontnyalábok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172</Words>
  <Application>Microsoft Office PowerPoint</Application>
  <PresentationFormat>Szélesvásznú</PresentationFormat>
  <Paragraphs>68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Vezeték, 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Vezeték, vezeték nélküli átviteli közegek</dc:title>
  <dc:creator>Gúti Bálint</dc:creator>
  <cp:lastModifiedBy>Follárdt Áron</cp:lastModifiedBy>
  <cp:revision>5</cp:revision>
  <dcterms:created xsi:type="dcterms:W3CDTF">2023-09-25T11:00:16Z</dcterms:created>
  <dcterms:modified xsi:type="dcterms:W3CDTF">2023-09-27T10:28:57Z</dcterms:modified>
</cp:coreProperties>
</file>