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74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4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67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4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684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73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9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00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874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33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23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14A773-F2A1-4E6F-AA51-F09C73FA1D6A}" type="datetimeFigureOut">
              <a:rPr lang="hu-HU" smtClean="0"/>
              <a:t>2023.09.21.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1885EA-6830-4AAA-B6AE-A7A2FD963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0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Vezetékes és vezeték nélküli átviteli közegek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György Gergő, </a:t>
            </a:r>
            <a:r>
              <a:rPr lang="hu-HU" dirty="0" err="1" smtClean="0"/>
              <a:t>Follárdt</a:t>
            </a:r>
            <a:r>
              <a:rPr lang="hu-HU" dirty="0" smtClean="0"/>
              <a:t> Áron, Gúti Bálint, KKTURR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15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27905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1</TotalTime>
  <Words>22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Vezetékes és vezeték nélküli átviteli közegek</vt:lpstr>
      <vt:lpstr>Köszönjük a figyelmet.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Vezetékes és vezeték nélküli átviteli közegek</dc:title>
  <dc:creator>Gúti Bálint</dc:creator>
  <cp:lastModifiedBy>Gúti Bálint</cp:lastModifiedBy>
  <cp:revision>1</cp:revision>
  <dcterms:created xsi:type="dcterms:W3CDTF">2023-09-21T07:14:02Z</dcterms:created>
  <dcterms:modified xsi:type="dcterms:W3CDTF">2023-09-21T07:15:26Z</dcterms:modified>
</cp:coreProperties>
</file>