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74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4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6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4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84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73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00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7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33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2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Vezetékes és vezeték nélküli átviteli közegek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15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Infravörös, lézer átvitel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Infravörös kommunikáció:</a:t>
            </a:r>
          </a:p>
          <a:p>
            <a:pPr marL="0" indent="0">
              <a:buNone/>
            </a:pPr>
            <a:r>
              <a:rPr lang="hu-HU" dirty="0" smtClean="0"/>
              <a:t>∙Viszonylag alacsony energiaszintű</a:t>
            </a:r>
          </a:p>
          <a:p>
            <a:pPr marL="0" indent="0">
              <a:buNone/>
            </a:pPr>
            <a:r>
              <a:rPr lang="hu-HU" dirty="0" smtClean="0"/>
              <a:t>∙Eszközök közötti kapcsolat, adatmozgatás</a:t>
            </a:r>
          </a:p>
          <a:p>
            <a:pPr marL="0" indent="0">
              <a:buNone/>
            </a:pPr>
            <a:r>
              <a:rPr lang="hu-HU" dirty="0" smtClean="0"/>
              <a:t>∙PDA</a:t>
            </a:r>
          </a:p>
          <a:p>
            <a:pPr marL="0" indent="0">
              <a:buNone/>
            </a:pPr>
            <a:r>
              <a:rPr lang="hu-HU" dirty="0" smtClean="0"/>
              <a:t>∙</a:t>
            </a:r>
            <a:r>
              <a:rPr lang="hu-HU" dirty="0" err="1" smtClean="0"/>
              <a:t>IrDA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1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Infravörös, lézer átvitel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Lézeres adatátvitel:</a:t>
            </a:r>
          </a:p>
          <a:p>
            <a:r>
              <a:rPr lang="hu-HU" dirty="0" smtClean="0"/>
              <a:t>Pont-pont közötti adatátvitel</a:t>
            </a:r>
          </a:p>
          <a:p>
            <a:r>
              <a:rPr lang="hu-HU" dirty="0" smtClean="0"/>
              <a:t>Viszonylag védett</a:t>
            </a:r>
          </a:p>
          <a:p>
            <a:r>
              <a:rPr lang="hu-HU" dirty="0" smtClean="0"/>
              <a:t>5 km-es áthidalás</a:t>
            </a:r>
          </a:p>
          <a:p>
            <a:r>
              <a:rPr lang="hu-HU" dirty="0" smtClean="0"/>
              <a:t>Időjárási viszonyok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rádióhullám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smtClean="0"/>
              <a:t>loss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4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7905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21</TotalTime>
  <Words>61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Vezetékes és vezeték nélküli átviteli közegek</vt:lpstr>
      <vt:lpstr>Infravörös, lézer átvitel</vt:lpstr>
      <vt:lpstr>Infravörös, lézer átvitel</vt:lpstr>
      <vt:lpstr>rádióhullám</vt:lpstr>
      <vt:lpstr>Köszönjük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Vezetékes és vezeték nélküli átviteli közegek</dc:title>
  <dc:creator>Gúti Bálint</dc:creator>
  <cp:lastModifiedBy>Gúti Bálint</cp:lastModifiedBy>
  <cp:revision>3</cp:revision>
  <dcterms:created xsi:type="dcterms:W3CDTF">2023-09-21T07:14:02Z</dcterms:created>
  <dcterms:modified xsi:type="dcterms:W3CDTF">2023-09-21T07:35:46Z</dcterms:modified>
</cp:coreProperties>
</file>