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031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277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209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9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09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48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76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438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458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27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97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F89E1-3204-422D-9E02-AD88A8F66CBA}" type="datetimeFigureOut">
              <a:rPr lang="hu-HU" smtClean="0"/>
              <a:t>2023.09.25.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128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Vezeték, vezeték nélküli átviteli közegek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György Gergő, </a:t>
            </a:r>
            <a:r>
              <a:rPr lang="hu-HU" dirty="0" err="1" smtClean="0"/>
              <a:t>Follárdt</a:t>
            </a:r>
            <a:r>
              <a:rPr lang="hu-HU" dirty="0" smtClean="0"/>
              <a:t> Áron, Gúti Bálint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496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Műholdas átvitel</a:t>
            </a:r>
          </a:p>
          <a:p>
            <a:r>
              <a:rPr lang="hu-HU" dirty="0" smtClean="0"/>
              <a:t>Átvitel késleltetés</a:t>
            </a:r>
          </a:p>
          <a:p>
            <a:r>
              <a:rPr lang="hu-HU" dirty="0" smtClean="0"/>
              <a:t>Felerősítve visszasugároznak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0818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Bluetooth</a:t>
            </a:r>
            <a:endParaRPr lang="hu-HU" b="1" dirty="0" smtClean="0"/>
          </a:p>
          <a:p>
            <a:r>
              <a:rPr lang="hu-HU" dirty="0" smtClean="0"/>
              <a:t>Rövid hatótávolságú</a:t>
            </a:r>
          </a:p>
          <a:p>
            <a:r>
              <a:rPr lang="hu-HU" dirty="0" smtClean="0"/>
              <a:t>Adatcsere</a:t>
            </a:r>
          </a:p>
          <a:p>
            <a:r>
              <a:rPr lang="hu-HU" dirty="0" smtClean="0"/>
              <a:t>Nyílt</a:t>
            </a:r>
          </a:p>
          <a:p>
            <a:r>
              <a:rPr lang="hu-HU" dirty="0" smtClean="0"/>
              <a:t>Adatsáv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785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Bluetooth</a:t>
            </a:r>
            <a:endParaRPr lang="hu-HU" b="1" dirty="0" smtClean="0"/>
          </a:p>
          <a:p>
            <a:r>
              <a:rPr lang="hu-HU" dirty="0" smtClean="0"/>
              <a:t>PAN (</a:t>
            </a:r>
            <a:r>
              <a:rPr lang="hu-HU" dirty="0" err="1" smtClean="0"/>
              <a:t>picone</a:t>
            </a:r>
            <a:r>
              <a:rPr lang="hu-HU" dirty="0" smtClean="0"/>
              <a:t>)</a:t>
            </a:r>
          </a:p>
          <a:p>
            <a:r>
              <a:rPr lang="hu-HU" dirty="0" smtClean="0"/>
              <a:t>Alacsony energiafogyasztás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223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Bluetooth</a:t>
            </a:r>
            <a:r>
              <a:rPr lang="hu-HU" b="1" dirty="0" smtClean="0"/>
              <a:t> alkalmazása</a:t>
            </a:r>
          </a:p>
          <a:p>
            <a:r>
              <a:rPr lang="hu-HU" dirty="0" smtClean="0"/>
              <a:t>Vezetéknélküli hálózatok kialakítására</a:t>
            </a:r>
          </a:p>
          <a:p>
            <a:r>
              <a:rPr lang="hu-HU" dirty="0" smtClean="0"/>
              <a:t>Perifériák csatlakoztatására</a:t>
            </a:r>
          </a:p>
          <a:p>
            <a:r>
              <a:rPr lang="hu-HU" dirty="0" smtClean="0"/>
              <a:t>Fájlok, </a:t>
            </a:r>
            <a:r>
              <a:rPr lang="hu-HU" smtClean="0"/>
              <a:t>adatok átvitele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193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Infravörös átvitel</a:t>
            </a:r>
          </a:p>
          <a:p>
            <a:r>
              <a:rPr lang="hu-HU" dirty="0" smtClean="0"/>
              <a:t>Alacsony energiaszint</a:t>
            </a:r>
          </a:p>
          <a:p>
            <a:r>
              <a:rPr lang="hu-HU" dirty="0" smtClean="0"/>
              <a:t>Jelek áthatolása</a:t>
            </a:r>
          </a:p>
          <a:p>
            <a:r>
              <a:rPr lang="hu-HU" dirty="0" smtClean="0"/>
              <a:t>PDA, PC</a:t>
            </a:r>
          </a:p>
          <a:p>
            <a:r>
              <a:rPr lang="hu-HU" dirty="0" err="1" smtClean="0"/>
              <a:t>IrDA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03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Lézeres adatátvitel</a:t>
            </a:r>
          </a:p>
          <a:p>
            <a:r>
              <a:rPr lang="hu-HU" dirty="0" smtClean="0"/>
              <a:t>Pont-pont adatátvitel</a:t>
            </a:r>
          </a:p>
          <a:p>
            <a:r>
              <a:rPr lang="hu-HU" dirty="0" smtClean="0"/>
              <a:t>Távolság áthidalás</a:t>
            </a:r>
          </a:p>
          <a:p>
            <a:r>
              <a:rPr lang="hu-HU" dirty="0" smtClean="0"/>
              <a:t>Biztonságos</a:t>
            </a:r>
          </a:p>
          <a:p>
            <a:r>
              <a:rPr lang="hu-HU" dirty="0" smtClean="0"/>
              <a:t>Időjárás könnyen befolyásolhatja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389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Rádióhullám:</a:t>
            </a:r>
          </a:p>
          <a:p>
            <a:r>
              <a:rPr lang="hu-HU" dirty="0" smtClean="0"/>
              <a:t>Frekvenciatartomány</a:t>
            </a:r>
          </a:p>
          <a:p>
            <a:r>
              <a:rPr lang="hu-HU" dirty="0" smtClean="0"/>
              <a:t>Sugárnyalábok</a:t>
            </a:r>
          </a:p>
          <a:p>
            <a:r>
              <a:rPr lang="hu-HU" dirty="0" err="1" smtClean="0"/>
              <a:t>Reléző</a:t>
            </a:r>
            <a:r>
              <a:rPr lang="hu-HU" dirty="0" smtClean="0"/>
              <a:t> állomások</a:t>
            </a:r>
          </a:p>
          <a:p>
            <a:r>
              <a:rPr lang="hu-HU" dirty="0" smtClean="0"/>
              <a:t>Egyszerűen előállíthatók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805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Rádióhullám:</a:t>
            </a:r>
          </a:p>
          <a:p>
            <a:r>
              <a:rPr lang="hu-HU" dirty="0" smtClean="0"/>
              <a:t>Terjedés</a:t>
            </a:r>
          </a:p>
          <a:p>
            <a:r>
              <a:rPr lang="hu-HU" dirty="0" smtClean="0"/>
              <a:t>Teljesítményük</a:t>
            </a:r>
          </a:p>
          <a:p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loss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673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Adatátvitelrádióhullámokkal</a:t>
            </a:r>
          </a:p>
          <a:p>
            <a:r>
              <a:rPr lang="hu-HU" dirty="0" smtClean="0"/>
              <a:t>Nagy hatótávolság</a:t>
            </a:r>
          </a:p>
          <a:p>
            <a:r>
              <a:rPr lang="hu-HU" dirty="0" smtClean="0"/>
              <a:t>Zsinór nélküli telefonok</a:t>
            </a:r>
          </a:p>
          <a:p>
            <a:r>
              <a:rPr lang="hu-HU" dirty="0" smtClean="0"/>
              <a:t>Vezeték nélküli helyihálózatok</a:t>
            </a:r>
          </a:p>
          <a:p>
            <a:r>
              <a:rPr lang="hu-HU" dirty="0" smtClean="0"/>
              <a:t>Egyéb </a:t>
            </a:r>
            <a:r>
              <a:rPr lang="hu-HU" dirty="0" err="1" smtClean="0"/>
              <a:t>számítós</a:t>
            </a:r>
            <a:r>
              <a:rPr lang="hu-HU" dirty="0" smtClean="0"/>
              <a:t> perifériák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878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Szórt spektrumú sugárzás</a:t>
            </a:r>
          </a:p>
          <a:p>
            <a:r>
              <a:rPr lang="hu-HU" dirty="0" smtClean="0"/>
              <a:t>Lokális hálózat</a:t>
            </a:r>
          </a:p>
          <a:p>
            <a:r>
              <a:rPr lang="hu-HU" dirty="0" smtClean="0"/>
              <a:t>Fehér zaj</a:t>
            </a:r>
          </a:p>
          <a:p>
            <a:r>
              <a:rPr lang="hu-HU" dirty="0" smtClean="0"/>
              <a:t>Vevő felismeri és fogad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239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Műholdas adatátvitel</a:t>
            </a:r>
          </a:p>
          <a:p>
            <a:r>
              <a:rPr lang="hu-HU" dirty="0" err="1" smtClean="0"/>
              <a:t>Transzponderek</a:t>
            </a:r>
            <a:endParaRPr lang="hu-HU" dirty="0" smtClean="0"/>
          </a:p>
          <a:p>
            <a:r>
              <a:rPr lang="hu-HU" dirty="0" err="1" smtClean="0"/>
              <a:t>Geostacionárius</a:t>
            </a:r>
            <a:r>
              <a:rPr lang="hu-HU" dirty="0" smtClean="0"/>
              <a:t> pálya</a:t>
            </a:r>
          </a:p>
          <a:p>
            <a:r>
              <a:rPr lang="hu-HU" dirty="0" smtClean="0"/>
              <a:t>Állónak látszanak</a:t>
            </a:r>
          </a:p>
          <a:p>
            <a:r>
              <a:rPr lang="hu-HU" dirty="0" smtClean="0"/>
              <a:t>Frekvenciatartományok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740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Műholdas adatátvitel</a:t>
            </a:r>
          </a:p>
          <a:p>
            <a:r>
              <a:rPr lang="hu-HU" dirty="0" smtClean="0"/>
              <a:t>Sávszélesség</a:t>
            </a:r>
          </a:p>
          <a:p>
            <a:r>
              <a:rPr lang="hu-HU" dirty="0" smtClean="0"/>
              <a:t>Polarizált adás</a:t>
            </a:r>
          </a:p>
          <a:p>
            <a:r>
              <a:rPr lang="hu-HU" dirty="0" smtClean="0"/>
              <a:t>Statikus, </a:t>
            </a:r>
            <a:r>
              <a:rPr lang="hu-HU" dirty="0" err="1" smtClean="0"/>
              <a:t>multiplexálás</a:t>
            </a:r>
            <a:endParaRPr lang="hu-HU" dirty="0" smtClean="0"/>
          </a:p>
          <a:p>
            <a:r>
              <a:rPr lang="hu-HU" dirty="0" smtClean="0"/>
              <a:t>TV-s műsorszórás</a:t>
            </a:r>
          </a:p>
          <a:p>
            <a:r>
              <a:rPr lang="hu-HU" dirty="0" smtClean="0"/>
              <a:t>Kis kiterjedésű pontnyalábok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520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172</Words>
  <Application>Microsoft Office PowerPoint</Application>
  <PresentationFormat>Szélesvásznú</PresentationFormat>
  <Paragraphs>68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Vezeték, 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Vezeték, vezeték nélküli átviteli közegek</dc:title>
  <dc:creator>Gúti Bálint</dc:creator>
  <cp:lastModifiedBy>Gúti Bálint</cp:lastModifiedBy>
  <cp:revision>4</cp:revision>
  <dcterms:created xsi:type="dcterms:W3CDTF">2023-09-25T11:00:16Z</dcterms:created>
  <dcterms:modified xsi:type="dcterms:W3CDTF">2023-09-25T11:20:23Z</dcterms:modified>
</cp:coreProperties>
</file>