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4" d="100"/>
          <a:sy n="64" d="100"/>
        </p:scale>
        <p:origin x="-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3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77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09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9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09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7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3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45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27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9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28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Vezeték, vezeték nélküli átviteli közegek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György Gergő, </a:t>
            </a:r>
            <a:r>
              <a:rPr lang="hu-HU" dirty="0" err="1" smtClean="0"/>
              <a:t>Follárdt</a:t>
            </a:r>
            <a:r>
              <a:rPr lang="hu-HU" dirty="0" smtClean="0"/>
              <a:t> Áron, Gúti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496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átvitel</a:t>
            </a:r>
          </a:p>
          <a:p>
            <a:r>
              <a:rPr lang="hu-HU" dirty="0" smtClean="0"/>
              <a:t>Átvitel késleltetés</a:t>
            </a:r>
          </a:p>
          <a:p>
            <a:r>
              <a:rPr lang="hu-HU" dirty="0" smtClean="0"/>
              <a:t>Felerősítve visszasugároznak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818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endParaRPr lang="hu-HU" b="1" dirty="0" smtClean="0"/>
          </a:p>
          <a:p>
            <a:r>
              <a:rPr lang="hu-HU" dirty="0" smtClean="0"/>
              <a:t>Rövid hatótávolságú</a:t>
            </a:r>
          </a:p>
          <a:p>
            <a:r>
              <a:rPr lang="hu-HU" dirty="0" smtClean="0"/>
              <a:t>Adatcsere</a:t>
            </a:r>
          </a:p>
          <a:p>
            <a:r>
              <a:rPr lang="hu-HU" dirty="0" smtClean="0"/>
              <a:t>Nyílt</a:t>
            </a:r>
          </a:p>
          <a:p>
            <a:r>
              <a:rPr lang="hu-HU" dirty="0" smtClean="0"/>
              <a:t>Adatsáv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785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endParaRPr lang="hu-HU" b="1" dirty="0" smtClean="0"/>
          </a:p>
          <a:p>
            <a:r>
              <a:rPr lang="hu-HU" dirty="0" smtClean="0"/>
              <a:t>PAN (</a:t>
            </a:r>
            <a:r>
              <a:rPr lang="hu-HU" dirty="0" err="1" smtClean="0"/>
              <a:t>picone</a:t>
            </a:r>
            <a:r>
              <a:rPr lang="hu-HU" dirty="0" smtClean="0"/>
              <a:t>)</a:t>
            </a:r>
          </a:p>
          <a:p>
            <a:r>
              <a:rPr lang="hu-HU" dirty="0" smtClean="0"/>
              <a:t>Alacsony energiafogyasztás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223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r>
              <a:rPr lang="hu-HU" b="1" dirty="0" smtClean="0"/>
              <a:t> alkalmazása</a:t>
            </a:r>
          </a:p>
          <a:p>
            <a:r>
              <a:rPr lang="hu-HU" dirty="0" smtClean="0"/>
              <a:t>Vezetéknélküli hálózatok kialakítására</a:t>
            </a:r>
          </a:p>
          <a:p>
            <a:r>
              <a:rPr lang="hu-HU" dirty="0" smtClean="0"/>
              <a:t>Perifériák csatlakoztatására</a:t>
            </a:r>
          </a:p>
          <a:p>
            <a:r>
              <a:rPr lang="hu-HU" dirty="0" smtClean="0"/>
              <a:t>Fájlok, </a:t>
            </a:r>
            <a:r>
              <a:rPr lang="hu-HU" smtClean="0"/>
              <a:t>adatok átvitele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193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Átviteli sebességek</a:t>
            </a:r>
          </a:p>
          <a:p>
            <a:r>
              <a:rPr lang="hu-HU" dirty="0" err="1" smtClean="0"/>
              <a:t>Wi</a:t>
            </a:r>
            <a:r>
              <a:rPr lang="hu-HU" dirty="0" smtClean="0"/>
              <a:t>-Fi: IEEE 802.11 szabványoktól függenek</a:t>
            </a:r>
          </a:p>
          <a:p>
            <a:r>
              <a:rPr lang="hu-HU" dirty="0" smtClean="0"/>
              <a:t>Legelterjedtebb a </a:t>
            </a:r>
            <a:r>
              <a:rPr lang="hu-HU" dirty="0" err="1" smtClean="0"/>
              <a:t>Wi</a:t>
            </a:r>
            <a:r>
              <a:rPr lang="hu-HU" dirty="0" smtClean="0"/>
              <a:t>-Fi </a:t>
            </a:r>
            <a:r>
              <a:rPr lang="hu-HU" dirty="0" smtClean="0"/>
              <a:t>4, </a:t>
            </a:r>
            <a:r>
              <a:rPr lang="hu-HU" dirty="0" err="1" smtClean="0"/>
              <a:t>Wi</a:t>
            </a:r>
            <a:r>
              <a:rPr lang="hu-HU" dirty="0" smtClean="0"/>
              <a:t>-Fi 5, </a:t>
            </a:r>
            <a:r>
              <a:rPr lang="hu-HU" dirty="0" err="1" smtClean="0"/>
              <a:t>Wi</a:t>
            </a:r>
            <a:r>
              <a:rPr lang="hu-HU" dirty="0" smtClean="0"/>
              <a:t>-Fi 6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06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Átviteli sebességek</a:t>
            </a:r>
          </a:p>
          <a:p>
            <a:r>
              <a:rPr lang="hu-HU" dirty="0" smtClean="0"/>
              <a:t>Sebességeik:</a:t>
            </a:r>
          </a:p>
          <a:p>
            <a:r>
              <a:rPr lang="hu-HU" dirty="0" err="1" smtClean="0"/>
              <a:t>Wi</a:t>
            </a:r>
            <a:r>
              <a:rPr lang="hu-HU" dirty="0" smtClean="0"/>
              <a:t>-Fi 4: Akár 600 </a:t>
            </a:r>
            <a:r>
              <a:rPr lang="hu-HU" dirty="0" err="1" smtClean="0"/>
              <a:t>Mbps</a:t>
            </a:r>
            <a:endParaRPr lang="hu-HU" dirty="0" smtClean="0"/>
          </a:p>
          <a:p>
            <a:r>
              <a:rPr lang="hu-HU" dirty="0" err="1" smtClean="0"/>
              <a:t>Wi</a:t>
            </a:r>
            <a:r>
              <a:rPr lang="hu-HU" dirty="0" smtClean="0"/>
              <a:t>-Fi 5: Akár 3,5 </a:t>
            </a:r>
            <a:r>
              <a:rPr lang="hu-HU" dirty="0" err="1" smtClean="0"/>
              <a:t>Gbps</a:t>
            </a:r>
            <a:endParaRPr lang="hu-HU" dirty="0" smtClean="0"/>
          </a:p>
          <a:p>
            <a:r>
              <a:rPr lang="hu-HU" dirty="0" err="1" smtClean="0"/>
              <a:t>Wi</a:t>
            </a:r>
            <a:r>
              <a:rPr lang="hu-HU" dirty="0" smtClean="0"/>
              <a:t>-Fi 6: Akár 9,6 </a:t>
            </a:r>
            <a:r>
              <a:rPr lang="hu-HU" dirty="0" err="1" smtClean="0"/>
              <a:t>Gbps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210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NFC (</a:t>
            </a:r>
            <a:r>
              <a:rPr lang="hu-HU" b="1" dirty="0" err="1" smtClean="0"/>
              <a:t>Near</a:t>
            </a:r>
            <a:r>
              <a:rPr lang="hu-HU" b="1" dirty="0" smtClean="0"/>
              <a:t> </a:t>
            </a:r>
            <a:r>
              <a:rPr lang="hu-HU" b="1" dirty="0" err="1" smtClean="0"/>
              <a:t>Field</a:t>
            </a:r>
            <a:r>
              <a:rPr lang="hu-HU" b="1" dirty="0" smtClean="0"/>
              <a:t> </a:t>
            </a:r>
            <a:r>
              <a:rPr lang="hu-HU" b="1" dirty="0" err="1" smtClean="0"/>
              <a:t>Communication</a:t>
            </a:r>
            <a:r>
              <a:rPr lang="hu-HU" b="1" dirty="0" smtClean="0"/>
              <a:t>)</a:t>
            </a:r>
          </a:p>
          <a:p>
            <a:r>
              <a:rPr lang="hu-HU" dirty="0" smtClean="0"/>
              <a:t>Lehetővé teszi két eszköz adatcseréjét</a:t>
            </a:r>
          </a:p>
          <a:p>
            <a:r>
              <a:rPr lang="hu-HU" dirty="0" smtClean="0"/>
              <a:t>Számos alkalmazáshoz használható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717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u-HU" b="1" dirty="0" smtClean="0"/>
              <a:t>NFC</a:t>
            </a:r>
          </a:p>
          <a:p>
            <a:r>
              <a:rPr lang="hu-HU" b="1" dirty="0" smtClean="0"/>
              <a:t>Mire használhatjuk?</a:t>
            </a:r>
          </a:p>
          <a:p>
            <a:r>
              <a:rPr lang="hu-HU" dirty="0" smtClean="0"/>
              <a:t>Fizetés bonyolítás</a:t>
            </a:r>
          </a:p>
          <a:p>
            <a:r>
              <a:rPr lang="hu-HU" dirty="0" smtClean="0"/>
              <a:t>Névjegykártya váltás</a:t>
            </a:r>
          </a:p>
          <a:p>
            <a:r>
              <a:rPr lang="hu-HU" dirty="0" err="1" smtClean="0"/>
              <a:t>Wi</a:t>
            </a:r>
            <a:r>
              <a:rPr lang="hu-HU" dirty="0" smtClean="0"/>
              <a:t>-Fi hálózathoz csatlakozás</a:t>
            </a:r>
          </a:p>
          <a:p>
            <a:r>
              <a:rPr lang="hu-HU" dirty="0" smtClean="0"/>
              <a:t>Bérletek, jegyek beolvasása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4198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Hogyan működik?</a:t>
            </a:r>
          </a:p>
          <a:p>
            <a:r>
              <a:rPr lang="hu-HU" dirty="0" smtClean="0"/>
              <a:t>Elektromágneses mező</a:t>
            </a:r>
          </a:p>
          <a:p>
            <a:r>
              <a:rPr lang="hu-HU" dirty="0" smtClean="0"/>
              <a:t>13,56 MHz-es frekvencia</a:t>
            </a:r>
          </a:p>
          <a:p>
            <a:r>
              <a:rPr lang="hu-HU" dirty="0" smtClean="0"/>
              <a:t>NFC Chip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192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Hol találhatjuk meg:</a:t>
            </a:r>
          </a:p>
          <a:p>
            <a:r>
              <a:rPr lang="hu-HU" dirty="0" smtClean="0"/>
              <a:t>Tömegközlekedési bérleteken</a:t>
            </a:r>
          </a:p>
          <a:p>
            <a:r>
              <a:rPr lang="hu-HU" dirty="0" smtClean="0"/>
              <a:t>Plakátok</a:t>
            </a:r>
          </a:p>
          <a:p>
            <a:r>
              <a:rPr lang="hu-HU" dirty="0" smtClean="0"/>
              <a:t>Matricák</a:t>
            </a:r>
          </a:p>
          <a:p>
            <a:r>
              <a:rPr lang="hu-HU" dirty="0" smtClean="0"/>
              <a:t>Telefonok</a:t>
            </a:r>
          </a:p>
          <a:p>
            <a:r>
              <a:rPr lang="hu-HU" dirty="0" smtClean="0"/>
              <a:t>Fizetési tranzakciók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81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Infravörös átvitel</a:t>
            </a:r>
          </a:p>
          <a:p>
            <a:r>
              <a:rPr lang="hu-HU" dirty="0" smtClean="0"/>
              <a:t>Alacsony energiaszint</a:t>
            </a:r>
          </a:p>
          <a:p>
            <a:r>
              <a:rPr lang="hu-HU" dirty="0" smtClean="0"/>
              <a:t>Jelek áthatolása</a:t>
            </a:r>
          </a:p>
          <a:p>
            <a:r>
              <a:rPr lang="hu-HU" dirty="0" smtClean="0"/>
              <a:t>PDA, PC</a:t>
            </a:r>
          </a:p>
          <a:p>
            <a:r>
              <a:rPr lang="hu-HU" dirty="0" err="1" smtClean="0"/>
              <a:t>IrDA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034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NFC Biztonsága</a:t>
            </a:r>
          </a:p>
          <a:p>
            <a:r>
              <a:rPr lang="hu-HU" dirty="0" smtClean="0"/>
              <a:t>Nem olyan biztonságos</a:t>
            </a:r>
          </a:p>
          <a:p>
            <a:r>
              <a:rPr lang="hu-HU" dirty="0" smtClean="0"/>
              <a:t>Fizetésfeldolgozók</a:t>
            </a:r>
          </a:p>
          <a:p>
            <a:r>
              <a:rPr lang="hu-HU" dirty="0" smtClean="0"/>
              <a:t>Fizetési adatok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65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Példák az NFC használatára</a:t>
            </a:r>
          </a:p>
          <a:p>
            <a:r>
              <a:rPr lang="hu-HU" dirty="0" err="1" smtClean="0"/>
              <a:t>Mikrotranzakciók</a:t>
            </a:r>
            <a:endParaRPr lang="hu-HU" dirty="0" smtClean="0"/>
          </a:p>
          <a:p>
            <a:r>
              <a:rPr lang="hu-HU" dirty="0" err="1" smtClean="0"/>
              <a:t>Bluetooth</a:t>
            </a:r>
            <a:r>
              <a:rPr lang="hu-HU" dirty="0" smtClean="0"/>
              <a:t> párosítása</a:t>
            </a:r>
          </a:p>
          <a:p>
            <a:r>
              <a:rPr lang="hu-HU" dirty="0" smtClean="0"/>
              <a:t>Előre beállított SOS üzenet küldése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412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Vezetékes </a:t>
            </a:r>
            <a:r>
              <a:rPr lang="hu-HU" dirty="0"/>
              <a:t>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Csavart érpár (UTP,STP)</a:t>
            </a:r>
          </a:p>
          <a:p>
            <a:r>
              <a:rPr lang="hu-HU" dirty="0" smtClean="0"/>
              <a:t>Két egymásra spirálisan felcsavart rézvezeték</a:t>
            </a:r>
          </a:p>
          <a:p>
            <a:r>
              <a:rPr lang="hu-HU" dirty="0" smtClean="0"/>
              <a:t>Sodrás</a:t>
            </a:r>
          </a:p>
        </p:txBody>
      </p:sp>
    </p:spTree>
    <p:extLst>
      <p:ext uri="{BB962C8B-B14F-4D97-AF65-F5344CB8AC3E}">
        <p14:creationId xmlns:p14="http://schemas.microsoft.com/office/powerpoint/2010/main" val="44119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UTP Bekötései</a:t>
            </a:r>
          </a:p>
          <a:p>
            <a:r>
              <a:rPr lang="hu-HU" dirty="0" smtClean="0"/>
              <a:t>Egyenes kötésű kábel</a:t>
            </a:r>
          </a:p>
          <a:p>
            <a:r>
              <a:rPr lang="hu-HU" dirty="0" smtClean="0"/>
              <a:t>Kereszt </a:t>
            </a:r>
            <a:r>
              <a:rPr lang="hu-HU" smtClean="0"/>
              <a:t>kötésű kábel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375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Lézeres adatátvitel</a:t>
            </a:r>
          </a:p>
          <a:p>
            <a:r>
              <a:rPr lang="hu-HU" dirty="0" smtClean="0"/>
              <a:t>Pont-pont adatátvitel</a:t>
            </a:r>
          </a:p>
          <a:p>
            <a:r>
              <a:rPr lang="hu-HU" dirty="0" smtClean="0"/>
              <a:t>Távolság áthidalás</a:t>
            </a:r>
          </a:p>
          <a:p>
            <a:r>
              <a:rPr lang="hu-HU" dirty="0" smtClean="0"/>
              <a:t>Biztonságos</a:t>
            </a:r>
          </a:p>
          <a:p>
            <a:r>
              <a:rPr lang="hu-HU" dirty="0" smtClean="0"/>
              <a:t>Időjárás könnyen befolyásolhatja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8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Rádióhullám:</a:t>
            </a:r>
          </a:p>
          <a:p>
            <a:r>
              <a:rPr lang="hu-HU" dirty="0" smtClean="0"/>
              <a:t>Frekvenciatartomány</a:t>
            </a:r>
          </a:p>
          <a:p>
            <a:r>
              <a:rPr lang="hu-HU" dirty="0" smtClean="0"/>
              <a:t>Sugárnyalábok</a:t>
            </a:r>
          </a:p>
          <a:p>
            <a:r>
              <a:rPr lang="hu-HU" dirty="0" err="1" smtClean="0"/>
              <a:t>Reléző</a:t>
            </a:r>
            <a:r>
              <a:rPr lang="hu-HU" dirty="0" smtClean="0"/>
              <a:t> állomások</a:t>
            </a:r>
          </a:p>
          <a:p>
            <a:r>
              <a:rPr lang="hu-HU" dirty="0" smtClean="0"/>
              <a:t>Egyszerűen előállíthatók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805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Rádióhullám:</a:t>
            </a:r>
          </a:p>
          <a:p>
            <a:r>
              <a:rPr lang="hu-HU" dirty="0" smtClean="0"/>
              <a:t>Terjedés</a:t>
            </a:r>
          </a:p>
          <a:p>
            <a:r>
              <a:rPr lang="hu-HU" dirty="0" smtClean="0"/>
              <a:t>Teljesítményük</a:t>
            </a:r>
          </a:p>
          <a:p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loss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673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Adatátvitelrádióhullámokkal</a:t>
            </a:r>
          </a:p>
          <a:p>
            <a:r>
              <a:rPr lang="hu-HU" dirty="0" smtClean="0"/>
              <a:t>Nagy hatótávolság</a:t>
            </a:r>
          </a:p>
          <a:p>
            <a:r>
              <a:rPr lang="hu-HU" dirty="0" smtClean="0"/>
              <a:t>Zsinór nélküli telefonok</a:t>
            </a:r>
          </a:p>
          <a:p>
            <a:r>
              <a:rPr lang="hu-HU" dirty="0" smtClean="0"/>
              <a:t>Vezeték nélküli helyihálózatok</a:t>
            </a:r>
          </a:p>
          <a:p>
            <a:r>
              <a:rPr lang="hu-HU" dirty="0" smtClean="0"/>
              <a:t>Egyéb </a:t>
            </a:r>
            <a:r>
              <a:rPr lang="hu-HU" dirty="0" err="1" smtClean="0"/>
              <a:t>számítós</a:t>
            </a:r>
            <a:r>
              <a:rPr lang="hu-HU" dirty="0" smtClean="0"/>
              <a:t> perifériák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878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Szórt spektrumú sugárzás</a:t>
            </a:r>
          </a:p>
          <a:p>
            <a:r>
              <a:rPr lang="hu-HU" dirty="0" smtClean="0"/>
              <a:t>Lokális hálózat</a:t>
            </a:r>
          </a:p>
          <a:p>
            <a:r>
              <a:rPr lang="hu-HU" dirty="0" smtClean="0"/>
              <a:t>Fehér zaj</a:t>
            </a:r>
          </a:p>
          <a:p>
            <a:r>
              <a:rPr lang="hu-HU" dirty="0" smtClean="0"/>
              <a:t>Vevő felismeri és fogad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239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adatátvitel</a:t>
            </a:r>
          </a:p>
          <a:p>
            <a:r>
              <a:rPr lang="hu-HU" dirty="0" err="1" smtClean="0"/>
              <a:t>Transzponderek</a:t>
            </a:r>
            <a:endParaRPr lang="hu-HU" dirty="0" smtClean="0"/>
          </a:p>
          <a:p>
            <a:r>
              <a:rPr lang="hu-HU" dirty="0" err="1" smtClean="0"/>
              <a:t>Geostacionárius</a:t>
            </a:r>
            <a:r>
              <a:rPr lang="hu-HU" dirty="0" smtClean="0"/>
              <a:t> pálya</a:t>
            </a:r>
          </a:p>
          <a:p>
            <a:r>
              <a:rPr lang="hu-HU" dirty="0" smtClean="0"/>
              <a:t>Állónak látszanak</a:t>
            </a:r>
          </a:p>
          <a:p>
            <a:r>
              <a:rPr lang="hu-HU" dirty="0" smtClean="0"/>
              <a:t>Frekvenciatartományok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40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adatátvitel</a:t>
            </a:r>
          </a:p>
          <a:p>
            <a:r>
              <a:rPr lang="hu-HU" dirty="0" smtClean="0"/>
              <a:t>Sávszélesség</a:t>
            </a:r>
          </a:p>
          <a:p>
            <a:r>
              <a:rPr lang="hu-HU" dirty="0" smtClean="0"/>
              <a:t>Polarizált adás</a:t>
            </a:r>
          </a:p>
          <a:p>
            <a:r>
              <a:rPr lang="hu-HU" dirty="0" smtClean="0"/>
              <a:t>Statikus, </a:t>
            </a:r>
            <a:r>
              <a:rPr lang="hu-HU" dirty="0" err="1" smtClean="0"/>
              <a:t>multiplexálás</a:t>
            </a:r>
            <a:endParaRPr lang="hu-HU" dirty="0" smtClean="0"/>
          </a:p>
          <a:p>
            <a:r>
              <a:rPr lang="hu-HU" dirty="0" smtClean="0"/>
              <a:t>TV-s műsorszórás</a:t>
            </a:r>
          </a:p>
          <a:p>
            <a:r>
              <a:rPr lang="hu-HU" dirty="0" smtClean="0"/>
              <a:t>Kis kiterjedésű pontnyalábok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5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339</Words>
  <Application>Microsoft Office PowerPoint</Application>
  <PresentationFormat>Szélesvásznú</PresentationFormat>
  <Paragraphs>119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Office-téma</vt:lpstr>
      <vt:lpstr>Vezeték, 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Vezetékes átviteli közegek</vt:lpstr>
      <vt:lpstr>Vezetékes átviteli közegek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Vezeték, vezeték nélküli átviteli közegek</dc:title>
  <dc:creator>Gúti Bálint</dc:creator>
  <cp:lastModifiedBy>Gúti Bálint</cp:lastModifiedBy>
  <cp:revision>7</cp:revision>
  <dcterms:created xsi:type="dcterms:W3CDTF">2023-09-25T11:00:16Z</dcterms:created>
  <dcterms:modified xsi:type="dcterms:W3CDTF">2023-09-28T07:15:04Z</dcterms:modified>
</cp:coreProperties>
</file>