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64" d="100"/>
          <a:sy n="64" d="100"/>
        </p:scale>
        <p:origin x="4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031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277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209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9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09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248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276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438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458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6272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89E1-3204-422D-9E02-AD88A8F66CBA}" type="datetimeFigureOut">
              <a:rPr lang="hu-HU" smtClean="0"/>
              <a:t>2023.09.28.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297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F89E1-3204-422D-9E02-AD88A8F66CBA}" type="datetimeFigureOut">
              <a:rPr lang="hu-HU" smtClean="0"/>
              <a:t>2023.09.28.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A320D-6771-40ED-8357-FEBBC2EDA9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128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Vezeték, vezeték nélküli átviteli közegek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György Gergő, </a:t>
            </a:r>
            <a:r>
              <a:rPr lang="hu-HU" dirty="0" err="1" smtClean="0"/>
              <a:t>Follárdt</a:t>
            </a:r>
            <a:r>
              <a:rPr lang="hu-HU" dirty="0" smtClean="0"/>
              <a:t> Áron, Gúti Bálint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496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Műholdas átvitel</a:t>
            </a:r>
          </a:p>
          <a:p>
            <a:r>
              <a:rPr lang="hu-HU" dirty="0" smtClean="0"/>
              <a:t>Átvitel késleltetés</a:t>
            </a:r>
          </a:p>
          <a:p>
            <a:r>
              <a:rPr lang="hu-HU" dirty="0" smtClean="0"/>
              <a:t>Felerősítve visszasugároznak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08186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 smtClean="0"/>
              <a:t>Bluetooth</a:t>
            </a:r>
            <a:endParaRPr lang="hu-HU" b="1" dirty="0" smtClean="0"/>
          </a:p>
          <a:p>
            <a:r>
              <a:rPr lang="hu-HU" dirty="0" smtClean="0"/>
              <a:t>Rövid hatótávolságú</a:t>
            </a:r>
          </a:p>
          <a:p>
            <a:r>
              <a:rPr lang="hu-HU" dirty="0" smtClean="0"/>
              <a:t>Adatcsere</a:t>
            </a:r>
          </a:p>
          <a:p>
            <a:r>
              <a:rPr lang="hu-HU" dirty="0" smtClean="0"/>
              <a:t>Nyílt</a:t>
            </a:r>
          </a:p>
          <a:p>
            <a:r>
              <a:rPr lang="hu-HU" dirty="0" smtClean="0"/>
              <a:t>Adatsáv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785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 smtClean="0"/>
              <a:t>Bluetooth</a:t>
            </a:r>
            <a:endParaRPr lang="hu-HU" b="1" dirty="0" smtClean="0"/>
          </a:p>
          <a:p>
            <a:r>
              <a:rPr lang="hu-HU" dirty="0" smtClean="0"/>
              <a:t>PAN (</a:t>
            </a:r>
            <a:r>
              <a:rPr lang="hu-HU" dirty="0" err="1" smtClean="0"/>
              <a:t>picone</a:t>
            </a:r>
            <a:r>
              <a:rPr lang="hu-HU" dirty="0" smtClean="0"/>
              <a:t>)</a:t>
            </a:r>
          </a:p>
          <a:p>
            <a:r>
              <a:rPr lang="hu-HU" dirty="0" smtClean="0"/>
              <a:t>Alacsony energiafogyasztás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223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 smtClean="0"/>
              <a:t>Bluetooth</a:t>
            </a:r>
            <a:r>
              <a:rPr lang="hu-HU" b="1" dirty="0" smtClean="0"/>
              <a:t> alkalmazása</a:t>
            </a:r>
          </a:p>
          <a:p>
            <a:r>
              <a:rPr lang="hu-HU" dirty="0" smtClean="0"/>
              <a:t>Vezetéknélküli hálózatok kialakítására</a:t>
            </a:r>
          </a:p>
          <a:p>
            <a:r>
              <a:rPr lang="hu-HU" dirty="0" smtClean="0"/>
              <a:t>Perifériák csatlakoztatására</a:t>
            </a:r>
          </a:p>
          <a:p>
            <a:r>
              <a:rPr lang="hu-HU" dirty="0" smtClean="0"/>
              <a:t>Fájlok, </a:t>
            </a:r>
            <a:r>
              <a:rPr lang="hu-HU" smtClean="0"/>
              <a:t>adatok átvitele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193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Átviteli sebességek</a:t>
            </a:r>
          </a:p>
          <a:p>
            <a:r>
              <a:rPr lang="hu-HU" dirty="0" err="1" smtClean="0"/>
              <a:t>Wi</a:t>
            </a:r>
            <a:r>
              <a:rPr lang="hu-HU" dirty="0" smtClean="0"/>
              <a:t>-Fi: IEEE 802.11 szabványoktól függenek</a:t>
            </a:r>
          </a:p>
          <a:p>
            <a:r>
              <a:rPr lang="hu-HU" dirty="0" smtClean="0"/>
              <a:t>Legelterjedtebb a </a:t>
            </a:r>
            <a:r>
              <a:rPr lang="hu-HU" dirty="0" err="1" smtClean="0"/>
              <a:t>Wi</a:t>
            </a:r>
            <a:r>
              <a:rPr lang="hu-HU" dirty="0" smtClean="0"/>
              <a:t>-Fi </a:t>
            </a:r>
            <a:r>
              <a:rPr lang="hu-HU" dirty="0" smtClean="0"/>
              <a:t>4, </a:t>
            </a:r>
            <a:r>
              <a:rPr lang="hu-HU" dirty="0" err="1" smtClean="0"/>
              <a:t>Wi</a:t>
            </a:r>
            <a:r>
              <a:rPr lang="hu-HU" dirty="0" smtClean="0"/>
              <a:t>-Fi 5, </a:t>
            </a:r>
            <a:r>
              <a:rPr lang="hu-HU" dirty="0" err="1" smtClean="0"/>
              <a:t>Wi</a:t>
            </a:r>
            <a:r>
              <a:rPr lang="hu-HU" dirty="0" smtClean="0"/>
              <a:t>-Fi 6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065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Átviteli sebességek</a:t>
            </a:r>
          </a:p>
          <a:p>
            <a:r>
              <a:rPr lang="hu-HU" dirty="0" smtClean="0"/>
              <a:t>Sebességeik:</a:t>
            </a:r>
          </a:p>
          <a:p>
            <a:r>
              <a:rPr lang="hu-HU" dirty="0" err="1" smtClean="0"/>
              <a:t>Wi</a:t>
            </a:r>
            <a:r>
              <a:rPr lang="hu-HU" dirty="0" smtClean="0"/>
              <a:t>-Fi 4: Akár 600 </a:t>
            </a:r>
            <a:r>
              <a:rPr lang="hu-HU" dirty="0" err="1" smtClean="0"/>
              <a:t>Mbps</a:t>
            </a:r>
            <a:endParaRPr lang="hu-HU" dirty="0" smtClean="0"/>
          </a:p>
          <a:p>
            <a:r>
              <a:rPr lang="hu-HU" dirty="0" err="1" smtClean="0"/>
              <a:t>Wi</a:t>
            </a:r>
            <a:r>
              <a:rPr lang="hu-HU" dirty="0" smtClean="0"/>
              <a:t>-Fi 5: Akár 3,5 </a:t>
            </a:r>
            <a:r>
              <a:rPr lang="hu-HU" dirty="0" err="1" smtClean="0"/>
              <a:t>Gbps</a:t>
            </a:r>
            <a:endParaRPr lang="hu-HU" dirty="0" smtClean="0"/>
          </a:p>
          <a:p>
            <a:r>
              <a:rPr lang="hu-HU" dirty="0" err="1" smtClean="0"/>
              <a:t>Wi</a:t>
            </a:r>
            <a:r>
              <a:rPr lang="hu-HU" dirty="0" smtClean="0"/>
              <a:t>-Fi 6: Akár 9,6 </a:t>
            </a:r>
            <a:r>
              <a:rPr lang="hu-HU" dirty="0" err="1" smtClean="0"/>
              <a:t>Gbps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2106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NFC (</a:t>
            </a:r>
            <a:r>
              <a:rPr lang="hu-HU" b="1" dirty="0" err="1" smtClean="0"/>
              <a:t>Near</a:t>
            </a:r>
            <a:r>
              <a:rPr lang="hu-HU" b="1" dirty="0" smtClean="0"/>
              <a:t> </a:t>
            </a:r>
            <a:r>
              <a:rPr lang="hu-HU" b="1" dirty="0" err="1" smtClean="0"/>
              <a:t>Field</a:t>
            </a:r>
            <a:r>
              <a:rPr lang="hu-HU" b="1" dirty="0" smtClean="0"/>
              <a:t> </a:t>
            </a:r>
            <a:r>
              <a:rPr lang="hu-HU" b="1" dirty="0" err="1" smtClean="0"/>
              <a:t>Communication</a:t>
            </a:r>
            <a:r>
              <a:rPr lang="hu-HU" b="1" dirty="0" smtClean="0"/>
              <a:t>)</a:t>
            </a:r>
          </a:p>
          <a:p>
            <a:r>
              <a:rPr lang="hu-HU" dirty="0" smtClean="0"/>
              <a:t>Lehetővé teszi két eszköz adatcseréjét</a:t>
            </a:r>
          </a:p>
          <a:p>
            <a:r>
              <a:rPr lang="hu-HU" dirty="0" smtClean="0"/>
              <a:t>Számos alkalmazáshoz használható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97175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hu-HU" b="1" dirty="0" smtClean="0"/>
              <a:t>NFC</a:t>
            </a:r>
          </a:p>
          <a:p>
            <a:r>
              <a:rPr lang="hu-HU" b="1" dirty="0" smtClean="0"/>
              <a:t>Mire használhatjuk?</a:t>
            </a:r>
          </a:p>
          <a:p>
            <a:r>
              <a:rPr lang="hu-HU" dirty="0" smtClean="0"/>
              <a:t>Fizetés bonyolítás</a:t>
            </a:r>
          </a:p>
          <a:p>
            <a:r>
              <a:rPr lang="hu-HU" dirty="0" smtClean="0"/>
              <a:t>Névjegykártya váltás</a:t>
            </a:r>
          </a:p>
          <a:p>
            <a:r>
              <a:rPr lang="hu-HU" dirty="0" err="1" smtClean="0"/>
              <a:t>Wi</a:t>
            </a:r>
            <a:r>
              <a:rPr lang="hu-HU" dirty="0" smtClean="0"/>
              <a:t>-Fi hálózathoz csatlakozás</a:t>
            </a:r>
          </a:p>
          <a:p>
            <a:r>
              <a:rPr lang="hu-HU" dirty="0" smtClean="0"/>
              <a:t>Bérletek, jegyek beolvasása</a:t>
            </a:r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841986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Hogyan működik?</a:t>
            </a:r>
          </a:p>
          <a:p>
            <a:r>
              <a:rPr lang="hu-HU" dirty="0" smtClean="0"/>
              <a:t>Elektromágneses mező</a:t>
            </a:r>
          </a:p>
          <a:p>
            <a:r>
              <a:rPr lang="hu-HU" dirty="0" smtClean="0"/>
              <a:t>13,56 MHz-es frekvencia</a:t>
            </a:r>
          </a:p>
          <a:p>
            <a:r>
              <a:rPr lang="hu-HU" dirty="0" smtClean="0"/>
              <a:t>NFC Chip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51928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Hol találhatjuk meg:</a:t>
            </a:r>
          </a:p>
          <a:p>
            <a:r>
              <a:rPr lang="hu-HU" dirty="0" smtClean="0"/>
              <a:t>Tömegközlekedési bérleteken</a:t>
            </a:r>
          </a:p>
          <a:p>
            <a:r>
              <a:rPr lang="hu-HU" dirty="0" smtClean="0"/>
              <a:t>Plakátok</a:t>
            </a:r>
          </a:p>
          <a:p>
            <a:r>
              <a:rPr lang="hu-HU" dirty="0" smtClean="0"/>
              <a:t>Matricák</a:t>
            </a:r>
          </a:p>
          <a:p>
            <a:r>
              <a:rPr lang="hu-HU" dirty="0" smtClean="0"/>
              <a:t>Telefonok</a:t>
            </a:r>
          </a:p>
          <a:p>
            <a:r>
              <a:rPr lang="hu-HU" dirty="0" smtClean="0"/>
              <a:t>Fizetési tranzakciók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81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Infravörös átvitel</a:t>
            </a:r>
          </a:p>
          <a:p>
            <a:r>
              <a:rPr lang="hu-HU" dirty="0" smtClean="0"/>
              <a:t>Alacsony energiaszint</a:t>
            </a:r>
          </a:p>
          <a:p>
            <a:r>
              <a:rPr lang="hu-HU" dirty="0" smtClean="0"/>
              <a:t>Jelek áthatolása</a:t>
            </a:r>
          </a:p>
          <a:p>
            <a:r>
              <a:rPr lang="hu-HU" dirty="0" smtClean="0"/>
              <a:t>PDA, PC</a:t>
            </a:r>
          </a:p>
          <a:p>
            <a:r>
              <a:rPr lang="hu-HU" dirty="0" err="1" smtClean="0"/>
              <a:t>IrDA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034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NFC Biztonsága</a:t>
            </a:r>
          </a:p>
          <a:p>
            <a:r>
              <a:rPr lang="hu-HU" dirty="0" smtClean="0"/>
              <a:t>Nem olyan biztonságos</a:t>
            </a:r>
          </a:p>
          <a:p>
            <a:r>
              <a:rPr lang="hu-HU" dirty="0" smtClean="0"/>
              <a:t>Fizetésfeldolgozók</a:t>
            </a:r>
          </a:p>
          <a:p>
            <a:r>
              <a:rPr lang="hu-HU" dirty="0" smtClean="0"/>
              <a:t>Fizetési adatok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657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Példák az NFC használatára</a:t>
            </a:r>
          </a:p>
          <a:p>
            <a:r>
              <a:rPr lang="hu-HU" dirty="0" err="1" smtClean="0"/>
              <a:t>Mikrotranzakciók</a:t>
            </a:r>
            <a:endParaRPr lang="hu-HU" dirty="0" smtClean="0"/>
          </a:p>
          <a:p>
            <a:r>
              <a:rPr lang="hu-HU" dirty="0" err="1" smtClean="0"/>
              <a:t>Bluetooth</a:t>
            </a:r>
            <a:r>
              <a:rPr lang="hu-HU" dirty="0" smtClean="0"/>
              <a:t> párosítása</a:t>
            </a:r>
          </a:p>
          <a:p>
            <a:r>
              <a:rPr lang="hu-HU" dirty="0" smtClean="0"/>
              <a:t>Előre beállított SOS üzenet küldése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4125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Vezetékes </a:t>
            </a:r>
            <a:r>
              <a:rPr lang="hu-HU" dirty="0"/>
              <a:t>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Csavart érpár (UTP,STP)</a:t>
            </a:r>
          </a:p>
          <a:p>
            <a:r>
              <a:rPr lang="hu-HU" dirty="0" smtClean="0"/>
              <a:t>Két egymásra spirálisan felcsavart rézvezeték</a:t>
            </a:r>
          </a:p>
          <a:p>
            <a:r>
              <a:rPr lang="hu-HU" dirty="0" smtClean="0"/>
              <a:t>Sodrás</a:t>
            </a:r>
          </a:p>
        </p:txBody>
      </p:sp>
    </p:spTree>
    <p:extLst>
      <p:ext uri="{BB962C8B-B14F-4D97-AF65-F5344CB8AC3E}">
        <p14:creationId xmlns:p14="http://schemas.microsoft.com/office/powerpoint/2010/main" val="441198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Vezetékes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UTP Bekötései</a:t>
            </a:r>
          </a:p>
          <a:p>
            <a:r>
              <a:rPr lang="hu-HU" dirty="0" smtClean="0"/>
              <a:t>Egyenes kötésű kábel</a:t>
            </a:r>
          </a:p>
          <a:p>
            <a:r>
              <a:rPr lang="hu-HU" dirty="0" smtClean="0"/>
              <a:t>Kereszt kötésű kábel</a:t>
            </a:r>
          </a:p>
        </p:txBody>
      </p:sp>
    </p:spTree>
    <p:extLst>
      <p:ext uri="{BB962C8B-B14F-4D97-AF65-F5344CB8AC3E}">
        <p14:creationId xmlns:p14="http://schemas.microsoft.com/office/powerpoint/2010/main" val="673758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Vezetékes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 smtClean="0"/>
              <a:t>STP,ScTP</a:t>
            </a:r>
            <a:r>
              <a:rPr lang="hu-HU" b="1" dirty="0" smtClean="0"/>
              <a:t>:</a:t>
            </a:r>
          </a:p>
          <a:p>
            <a:r>
              <a:rPr lang="hu-HU" dirty="0" smtClean="0"/>
              <a:t>Árnyékolás</a:t>
            </a:r>
          </a:p>
          <a:p>
            <a:r>
              <a:rPr lang="hu-HU" dirty="0" smtClean="0"/>
              <a:t>AL fólia</a:t>
            </a:r>
          </a:p>
          <a:p>
            <a:r>
              <a:rPr lang="hu-HU" dirty="0" smtClean="0"/>
              <a:t>Jobb jelátvitel</a:t>
            </a:r>
          </a:p>
          <a:p>
            <a:r>
              <a:rPr lang="hu-HU" dirty="0" smtClean="0"/>
              <a:t>Interferencia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2064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Vezetékes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Csavart érpár jelátvitelei:</a:t>
            </a:r>
          </a:p>
          <a:p>
            <a:r>
              <a:rPr lang="hu-HU" dirty="0" smtClean="0"/>
              <a:t>Analóg</a:t>
            </a:r>
          </a:p>
          <a:p>
            <a:r>
              <a:rPr lang="hu-HU" dirty="0" smtClean="0"/>
              <a:t>Digitális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42605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Vezetékes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Csavart érpár sávszélessége mitől függ:</a:t>
            </a:r>
          </a:p>
          <a:p>
            <a:r>
              <a:rPr lang="hu-HU" dirty="0" smtClean="0"/>
              <a:t>Vezeték vastagsága</a:t>
            </a:r>
          </a:p>
          <a:p>
            <a:r>
              <a:rPr lang="hu-HU" dirty="0" smtClean="0"/>
              <a:t>Áthidalt távolság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96637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Vezetékes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Leggyakrabban hol használják:</a:t>
            </a:r>
          </a:p>
          <a:p>
            <a:r>
              <a:rPr lang="hu-HU" dirty="0" smtClean="0"/>
              <a:t>Telefonrendszerekben</a:t>
            </a:r>
          </a:p>
          <a:p>
            <a:r>
              <a:rPr lang="hu-HU" dirty="0" err="1" smtClean="0"/>
              <a:t>Telco</a:t>
            </a:r>
            <a:endParaRPr lang="hu-HU" dirty="0" smtClean="0"/>
          </a:p>
          <a:p>
            <a:r>
              <a:rPr lang="hu-HU" dirty="0" smtClean="0"/>
              <a:t>ADSL-internetforgalom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33229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Vezetékes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Optikai kábel</a:t>
            </a:r>
          </a:p>
          <a:p>
            <a:r>
              <a:rPr lang="hu-HU" dirty="0" smtClean="0"/>
              <a:t>Adatok hordozó közege a fényhullám</a:t>
            </a:r>
          </a:p>
          <a:p>
            <a:r>
              <a:rPr lang="hu-HU" dirty="0" smtClean="0"/>
              <a:t>Fényvezető</a:t>
            </a:r>
          </a:p>
          <a:p>
            <a:r>
              <a:rPr lang="hu-HU" dirty="0" err="1" smtClean="0"/>
              <a:t>Dielektromos</a:t>
            </a:r>
            <a:r>
              <a:rPr lang="hu-HU" dirty="0" smtClean="0"/>
              <a:t> szálak</a:t>
            </a:r>
          </a:p>
          <a:p>
            <a:r>
              <a:rPr lang="hu-HU" dirty="0" smtClean="0"/>
              <a:t>Fénycsóvák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5660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Vezetékes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Optikai kábel:</a:t>
            </a:r>
          </a:p>
          <a:p>
            <a:r>
              <a:rPr lang="hu-HU" dirty="0" smtClean="0"/>
              <a:t>Jel teljes védelme garantálható</a:t>
            </a:r>
          </a:p>
          <a:p>
            <a:r>
              <a:rPr lang="hu-HU" dirty="0" smtClean="0"/>
              <a:t>Védve van a környezeti hatásoktól</a:t>
            </a:r>
          </a:p>
          <a:p>
            <a:r>
              <a:rPr lang="hu-HU" dirty="0" smtClean="0"/>
              <a:t>Nagyon alacsony szintű jel-csillapítás</a:t>
            </a:r>
          </a:p>
          <a:p>
            <a:r>
              <a:rPr lang="hu-HU" dirty="0" smtClean="0"/>
              <a:t>Elektromágneses kölcsönhatások sem generálódnak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707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Lézeres adatátvitel</a:t>
            </a:r>
          </a:p>
          <a:p>
            <a:r>
              <a:rPr lang="hu-HU" dirty="0" smtClean="0"/>
              <a:t>Pont-pont adatátvitel</a:t>
            </a:r>
          </a:p>
          <a:p>
            <a:r>
              <a:rPr lang="hu-HU" dirty="0" smtClean="0"/>
              <a:t>Távolság áthidalás</a:t>
            </a:r>
          </a:p>
          <a:p>
            <a:r>
              <a:rPr lang="hu-HU" dirty="0" smtClean="0"/>
              <a:t>Biztonságos</a:t>
            </a:r>
          </a:p>
          <a:p>
            <a:r>
              <a:rPr lang="hu-HU" dirty="0" smtClean="0"/>
              <a:t>Időjárás könnyen befolyásolhatja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3890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Vezetékes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Optikai kábelek csoportosítása:</a:t>
            </a:r>
          </a:p>
          <a:p>
            <a:r>
              <a:rPr lang="hu-HU" dirty="0" smtClean="0"/>
              <a:t>Üveg</a:t>
            </a:r>
          </a:p>
          <a:p>
            <a:r>
              <a:rPr lang="hu-HU" dirty="0" smtClean="0"/>
              <a:t>Műanyag</a:t>
            </a:r>
          </a:p>
          <a:p>
            <a:r>
              <a:rPr lang="hu-HU" dirty="0" smtClean="0"/>
              <a:t>Félvezető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5458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Vezetékes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Optikai kábelek </a:t>
            </a:r>
            <a:r>
              <a:rPr lang="hu-HU" b="1" dirty="0" smtClean="0"/>
              <a:t>fényvezető anyaga:</a:t>
            </a:r>
            <a:endParaRPr lang="hu-HU" b="1" dirty="0"/>
          </a:p>
          <a:p>
            <a:r>
              <a:rPr lang="hu-HU" dirty="0" smtClean="0"/>
              <a:t>Nagy távolságra, nagy sebességgel való adattovábbítás</a:t>
            </a:r>
          </a:p>
          <a:p>
            <a:r>
              <a:rPr lang="hu-HU" dirty="0" smtClean="0"/>
              <a:t>Lokális információ átadás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1617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Vezetékes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Optikai kábelek megjelenései:</a:t>
            </a:r>
          </a:p>
          <a:p>
            <a:r>
              <a:rPr lang="hu-HU" dirty="0" err="1" smtClean="0"/>
              <a:t>Audio</a:t>
            </a:r>
            <a:r>
              <a:rPr lang="hu-HU" dirty="0" smtClean="0"/>
              <a:t> rendszerek</a:t>
            </a:r>
          </a:p>
          <a:p>
            <a:r>
              <a:rPr lang="hu-HU" dirty="0" smtClean="0"/>
              <a:t>Telekommunikációs eszközök</a:t>
            </a:r>
          </a:p>
          <a:p>
            <a:r>
              <a:rPr lang="hu-HU" dirty="0" smtClean="0"/>
              <a:t>Orvosi műszerek</a:t>
            </a:r>
          </a:p>
          <a:p>
            <a:r>
              <a:rPr lang="hu-HU" dirty="0" smtClean="0"/>
              <a:t>Ipari automatikai egységek gyártása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62866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Vezetékes átviteli közegek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247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Rádióhullám:</a:t>
            </a:r>
          </a:p>
          <a:p>
            <a:r>
              <a:rPr lang="hu-HU" dirty="0" smtClean="0"/>
              <a:t>Frekvenciatartomány</a:t>
            </a:r>
          </a:p>
          <a:p>
            <a:r>
              <a:rPr lang="hu-HU" dirty="0" smtClean="0"/>
              <a:t>Sugárnyalábok</a:t>
            </a:r>
          </a:p>
          <a:p>
            <a:r>
              <a:rPr lang="hu-HU" dirty="0" err="1" smtClean="0"/>
              <a:t>Reléző</a:t>
            </a:r>
            <a:r>
              <a:rPr lang="hu-HU" dirty="0" smtClean="0"/>
              <a:t> állomások</a:t>
            </a:r>
          </a:p>
          <a:p>
            <a:r>
              <a:rPr lang="hu-HU" dirty="0" smtClean="0"/>
              <a:t>Egyszerűen előállíthatók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805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Rádióhullám:</a:t>
            </a:r>
          </a:p>
          <a:p>
            <a:r>
              <a:rPr lang="hu-HU" dirty="0" smtClean="0"/>
              <a:t>Terjedés</a:t>
            </a:r>
          </a:p>
          <a:p>
            <a:r>
              <a:rPr lang="hu-HU" dirty="0" smtClean="0"/>
              <a:t>Teljesítményük</a:t>
            </a:r>
          </a:p>
          <a:p>
            <a:r>
              <a:rPr lang="hu-HU" dirty="0" err="1" smtClean="0"/>
              <a:t>Path</a:t>
            </a:r>
            <a:r>
              <a:rPr lang="hu-HU" dirty="0" smtClean="0"/>
              <a:t> </a:t>
            </a:r>
            <a:r>
              <a:rPr lang="hu-HU" dirty="0" err="1" smtClean="0"/>
              <a:t>loss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673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Adatátvitelrádióhullámokkal</a:t>
            </a:r>
          </a:p>
          <a:p>
            <a:r>
              <a:rPr lang="hu-HU" dirty="0" smtClean="0"/>
              <a:t>Nagy hatótávolság</a:t>
            </a:r>
          </a:p>
          <a:p>
            <a:r>
              <a:rPr lang="hu-HU" dirty="0" smtClean="0"/>
              <a:t>Zsinór nélküli telefonok</a:t>
            </a:r>
          </a:p>
          <a:p>
            <a:r>
              <a:rPr lang="hu-HU" dirty="0" smtClean="0"/>
              <a:t>Vezeték nélküli helyihálózatok</a:t>
            </a:r>
          </a:p>
          <a:p>
            <a:r>
              <a:rPr lang="hu-HU" dirty="0" smtClean="0"/>
              <a:t>Egyéb </a:t>
            </a:r>
            <a:r>
              <a:rPr lang="hu-HU" dirty="0" err="1" smtClean="0"/>
              <a:t>számítós</a:t>
            </a:r>
            <a:r>
              <a:rPr lang="hu-HU" dirty="0" smtClean="0"/>
              <a:t> perifériák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878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Szórt spektrumú sugárzás</a:t>
            </a:r>
          </a:p>
          <a:p>
            <a:r>
              <a:rPr lang="hu-HU" dirty="0" smtClean="0"/>
              <a:t>Lokális hálózat</a:t>
            </a:r>
          </a:p>
          <a:p>
            <a:r>
              <a:rPr lang="hu-HU" dirty="0" smtClean="0"/>
              <a:t>Fehér zaj</a:t>
            </a:r>
          </a:p>
          <a:p>
            <a:r>
              <a:rPr lang="hu-HU" dirty="0" smtClean="0"/>
              <a:t>Vevő felismeri és fogad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239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Műholdas adatátvitel</a:t>
            </a:r>
          </a:p>
          <a:p>
            <a:r>
              <a:rPr lang="hu-HU" dirty="0" err="1" smtClean="0"/>
              <a:t>Transzponderek</a:t>
            </a:r>
            <a:endParaRPr lang="hu-HU" dirty="0" smtClean="0"/>
          </a:p>
          <a:p>
            <a:r>
              <a:rPr lang="hu-HU" dirty="0" err="1" smtClean="0"/>
              <a:t>Geostacionárius</a:t>
            </a:r>
            <a:r>
              <a:rPr lang="hu-HU" dirty="0" smtClean="0"/>
              <a:t> pálya</a:t>
            </a:r>
          </a:p>
          <a:p>
            <a:r>
              <a:rPr lang="hu-HU" dirty="0" smtClean="0"/>
              <a:t>Állónak látszanak</a:t>
            </a:r>
          </a:p>
          <a:p>
            <a:r>
              <a:rPr lang="hu-HU" dirty="0" smtClean="0"/>
              <a:t>Frekvenciatartományok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740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Vezeték nélküli átviteli közegek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Műholdas adatátvitel</a:t>
            </a:r>
          </a:p>
          <a:p>
            <a:r>
              <a:rPr lang="hu-HU" dirty="0" smtClean="0"/>
              <a:t>Sávszélesség</a:t>
            </a:r>
          </a:p>
          <a:p>
            <a:r>
              <a:rPr lang="hu-HU" dirty="0" smtClean="0"/>
              <a:t>Polarizált adás</a:t>
            </a:r>
          </a:p>
          <a:p>
            <a:r>
              <a:rPr lang="hu-HU" dirty="0" smtClean="0"/>
              <a:t>Statikus, </a:t>
            </a:r>
            <a:r>
              <a:rPr lang="hu-HU" dirty="0" err="1" smtClean="0"/>
              <a:t>multiplexálás</a:t>
            </a:r>
            <a:endParaRPr lang="hu-HU" dirty="0" smtClean="0"/>
          </a:p>
          <a:p>
            <a:r>
              <a:rPr lang="hu-HU" dirty="0" smtClean="0"/>
              <a:t>TV-s műsorszórás</a:t>
            </a:r>
          </a:p>
          <a:p>
            <a:r>
              <a:rPr lang="hu-HU" dirty="0" smtClean="0"/>
              <a:t>Kis kiterjedésű pontnyalábok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520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467</Words>
  <Application>Microsoft Office PowerPoint</Application>
  <PresentationFormat>Szélesvásznú</PresentationFormat>
  <Paragraphs>166</Paragraphs>
  <Slides>33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Office-téma</vt:lpstr>
      <vt:lpstr>Vezeték, 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 nélküli átviteli közegek</vt:lpstr>
      <vt:lpstr>Vezetékes átviteli közegek</vt:lpstr>
      <vt:lpstr>Vezetékes átviteli közegek</vt:lpstr>
      <vt:lpstr>Vezetékes átviteli közegek</vt:lpstr>
      <vt:lpstr>Vezetékes átviteli közegek</vt:lpstr>
      <vt:lpstr>Vezetékes átviteli közegek</vt:lpstr>
      <vt:lpstr>Vezetékes átviteli közegek</vt:lpstr>
      <vt:lpstr>Vezetékes átviteli közegek</vt:lpstr>
      <vt:lpstr>Vezetékes átviteli közegek</vt:lpstr>
      <vt:lpstr>Vezetékes átviteli közegek</vt:lpstr>
      <vt:lpstr>Vezetékes átviteli közegek</vt:lpstr>
      <vt:lpstr>Vezetékes átviteli közegek</vt:lpstr>
      <vt:lpstr>Vezetékes átviteli közegek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Vezeték, vezeték nélküli átviteli közegek</dc:title>
  <dc:creator>Gúti Bálint</dc:creator>
  <cp:lastModifiedBy>Gúti Bálint</cp:lastModifiedBy>
  <cp:revision>9</cp:revision>
  <dcterms:created xsi:type="dcterms:W3CDTF">2023-09-25T11:00:16Z</dcterms:created>
  <dcterms:modified xsi:type="dcterms:W3CDTF">2023-09-28T07:29:07Z</dcterms:modified>
</cp:coreProperties>
</file>