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0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0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63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49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59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94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13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7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60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5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9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5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4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2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8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0AF8F0-78A3-44E7-9849-1E21B3E48713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9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941703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Szelet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Gúti Bálint</dc:creator>
  <cp:lastModifiedBy>Gúti Bálint</cp:lastModifiedBy>
  <cp:revision>1</cp:revision>
  <dcterms:created xsi:type="dcterms:W3CDTF">2022-09-14T07:28:51Z</dcterms:created>
  <dcterms:modified xsi:type="dcterms:W3CDTF">2022-09-14T07:30:47Z</dcterms:modified>
</cp:coreProperties>
</file>