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65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306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506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3638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1493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159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9943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8132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77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60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3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151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593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659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942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523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80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0AF8F0-78A3-44E7-9849-1E21B3E4871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694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Agilis szoftverfejlesztés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65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98612" y="239528"/>
            <a:ext cx="8534400" cy="1507067"/>
          </a:xfrm>
        </p:spPr>
        <p:txBody>
          <a:bodyPr/>
          <a:lstStyle/>
          <a:p>
            <a:r>
              <a:rPr lang="hu-HU" dirty="0" smtClean="0"/>
              <a:t>Miből áll az agilis modell?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2909456"/>
            <a:ext cx="8534400" cy="14588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•</a:t>
            </a:r>
            <a:r>
              <a:rPr lang="hu-HU" sz="3600" dirty="0" smtClean="0">
                <a:solidFill>
                  <a:schemeClr val="tx1"/>
                </a:solidFill>
              </a:rPr>
              <a:t>Keretrendszer és folyamat összessége</a:t>
            </a:r>
          </a:p>
          <a:p>
            <a:pPr marL="0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•</a:t>
            </a:r>
            <a:r>
              <a:rPr lang="hu-HU" sz="3600" dirty="0" smtClean="0">
                <a:solidFill>
                  <a:schemeClr val="tx1"/>
                </a:solidFill>
              </a:rPr>
              <a:t>Agilis kiáltványt alkotó elv</a:t>
            </a:r>
            <a:endParaRPr lang="hu-HU" sz="3600" dirty="0">
              <a:solidFill>
                <a:schemeClr val="tx1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045" y="1853738"/>
            <a:ext cx="4141955" cy="43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3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6103" y="-67734"/>
            <a:ext cx="8534400" cy="1507067"/>
          </a:xfrm>
        </p:spPr>
        <p:txBody>
          <a:bodyPr/>
          <a:lstStyle/>
          <a:p>
            <a:r>
              <a:rPr lang="hu-HU" dirty="0" smtClean="0"/>
              <a:t>MI AZ A AGILIS SZOFTVERFEJLESZTÉS?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67586" y="150876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•Gondolkodásmód</a:t>
            </a:r>
          </a:p>
          <a:p>
            <a:pPr marL="0" indent="0">
              <a:buNone/>
            </a:pPr>
            <a:r>
              <a:rPr lang="hu-HU" dirty="0" smtClean="0"/>
              <a:t>•Gyakorlat</a:t>
            </a:r>
          </a:p>
          <a:p>
            <a:pPr marL="0" indent="0">
              <a:buNone/>
            </a:pPr>
            <a:r>
              <a:rPr lang="hu-HU" dirty="0" smtClean="0"/>
              <a:t>•Munkaszervezés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1995054"/>
            <a:ext cx="4023360" cy="28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3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6226" y="0"/>
            <a:ext cx="8534400" cy="1507067"/>
          </a:xfrm>
        </p:spPr>
        <p:txBody>
          <a:bodyPr/>
          <a:lstStyle/>
          <a:p>
            <a:r>
              <a:rPr lang="hu-HU" dirty="0" smtClean="0"/>
              <a:t>Legfontosabb agilis módszertanok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7957" y="1882833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dirty="0" err="1" smtClean="0"/>
              <a:t>Scrum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dirty="0" err="1" smtClean="0"/>
              <a:t>Extreme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dirty="0" err="1" smtClean="0"/>
              <a:t>Crystal</a:t>
            </a:r>
            <a:r>
              <a:rPr lang="hu-HU" dirty="0" smtClean="0"/>
              <a:t> módszertan</a:t>
            </a:r>
          </a:p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dirty="0" err="1" smtClean="0"/>
              <a:t>Dynamic</a:t>
            </a:r>
            <a:r>
              <a:rPr lang="hu-HU" dirty="0" smtClean="0"/>
              <a:t> software </a:t>
            </a:r>
            <a:r>
              <a:rPr lang="hu-HU" dirty="0" err="1" smtClean="0"/>
              <a:t>development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(DSDM)</a:t>
            </a:r>
          </a:p>
          <a:p>
            <a:pPr marL="0" indent="0">
              <a:buNone/>
            </a:pPr>
            <a:r>
              <a:rPr lang="hu-HU" dirty="0" smtClean="0"/>
              <a:t>•Funkció vezérelt fejlesztés (FVD)</a:t>
            </a:r>
          </a:p>
          <a:p>
            <a:pPr marL="0" indent="0">
              <a:buNone/>
            </a:pPr>
            <a:r>
              <a:rPr lang="hu-HU" dirty="0" smtClean="0"/>
              <a:t>•Kanban</a:t>
            </a:r>
          </a:p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dirty="0" err="1" smtClean="0"/>
              <a:t>Lean</a:t>
            </a:r>
            <a:r>
              <a:rPr lang="hu-HU" dirty="0" smtClean="0"/>
              <a:t> szoftverfejlesztés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179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40670" y="103908"/>
            <a:ext cx="8001000" cy="893619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1295879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</TotalTime>
  <Words>65</Words>
  <Application>Microsoft Office PowerPoint</Application>
  <PresentationFormat>Szélesvásznú</PresentationFormat>
  <Paragraphs>17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Szelet</vt:lpstr>
      <vt:lpstr>Agilis szoftverfejlesztés</vt:lpstr>
      <vt:lpstr>Miből áll az agilis modell?</vt:lpstr>
      <vt:lpstr>MI AZ A AGILIS SZOFTVERFEJLESZTÉS?</vt:lpstr>
      <vt:lpstr>Legfontosabb agilis módszertanok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Gúti Bálint</dc:creator>
  <cp:lastModifiedBy>Gúti Bálint</cp:lastModifiedBy>
  <cp:revision>6</cp:revision>
  <dcterms:created xsi:type="dcterms:W3CDTF">2022-09-14T07:28:51Z</dcterms:created>
  <dcterms:modified xsi:type="dcterms:W3CDTF">2022-09-15T10:26:57Z</dcterms:modified>
</cp:coreProperties>
</file>