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3" r:id="rId3"/>
    <p:sldId id="261" r:id="rId4"/>
    <p:sldId id="257" r:id="rId5"/>
    <p:sldId id="258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0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63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49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9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94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13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7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6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3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51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9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5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2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8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0AF8F0-78A3-44E7-9849-1E21B3E48713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A668E4-C5E6-4558-ACC1-2B0F9D54A9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Agilis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Készítette: Gúti Bálint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55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3284" y="-177462"/>
            <a:ext cx="8534400" cy="1507067"/>
          </a:xfrm>
        </p:spPr>
        <p:txBody>
          <a:bodyPr/>
          <a:lstStyle/>
          <a:p>
            <a:r>
              <a:rPr lang="hu-HU" dirty="0" smtClean="0"/>
              <a:t>Mi a szó jelentése?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3252" y="17830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ettre 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kész 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személy, </a:t>
            </a:r>
            <a:r>
              <a:rPr lang="hu-HU" sz="36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aki rugalmas alkalmazkodásra képes.</a:t>
            </a:r>
            <a:endParaRPr lang="hu-HU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62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98612" y="239528"/>
            <a:ext cx="8534400" cy="1507067"/>
          </a:xfrm>
        </p:spPr>
        <p:txBody>
          <a:bodyPr/>
          <a:lstStyle/>
          <a:p>
            <a:r>
              <a:rPr lang="hu-HU" dirty="0" smtClean="0"/>
              <a:t>Miből áll az agilis modell?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909456"/>
            <a:ext cx="8534400" cy="1458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Keretrendszer és folyamat összessége</a:t>
            </a:r>
          </a:p>
          <a:p>
            <a:pPr marL="0" indent="0">
              <a:buNone/>
            </a:pPr>
            <a:r>
              <a:rPr lang="hu-HU" sz="3600" dirty="0" smtClean="0">
                <a:solidFill>
                  <a:schemeClr val="bg1"/>
                </a:solidFill>
              </a:rPr>
              <a:t>•</a:t>
            </a:r>
            <a:r>
              <a:rPr lang="hu-HU" sz="3600" dirty="0" smtClean="0">
                <a:solidFill>
                  <a:schemeClr val="tx1"/>
                </a:solidFill>
              </a:rPr>
              <a:t>Agilis kiáltványt alkotó elv</a:t>
            </a:r>
            <a:endParaRPr lang="hu-HU" sz="3600" dirty="0">
              <a:solidFill>
                <a:schemeClr val="tx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9" y="1746596"/>
            <a:ext cx="4218432" cy="47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1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6103" y="-67734"/>
            <a:ext cx="8534400" cy="1507067"/>
          </a:xfrm>
        </p:spPr>
        <p:txBody>
          <a:bodyPr/>
          <a:lstStyle/>
          <a:p>
            <a:r>
              <a:rPr lang="hu-HU" dirty="0" smtClean="0"/>
              <a:t>MI AZ A AGILIS SZOFTVERFEJLESZTÉS?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7586" y="150876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Gondolkodásmód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Gyakorlat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Munkaszervezés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Termékfejlesztési megközelítés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85" y="1609344"/>
            <a:ext cx="4898315" cy="35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3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6226" y="0"/>
            <a:ext cx="8534400" cy="1507067"/>
          </a:xfrm>
        </p:spPr>
        <p:txBody>
          <a:bodyPr/>
          <a:lstStyle/>
          <a:p>
            <a:r>
              <a:rPr lang="hu-HU" dirty="0" smtClean="0"/>
              <a:t>Legfontosabb agilis módszertanok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957" y="188283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Scrum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Extreme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programming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Crystal</a:t>
            </a:r>
            <a:r>
              <a:rPr lang="hu-HU" dirty="0" smtClean="0">
                <a:solidFill>
                  <a:schemeClr val="tx1"/>
                </a:solidFill>
              </a:rPr>
              <a:t> módszertan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Dynamic</a:t>
            </a:r>
            <a:r>
              <a:rPr lang="hu-HU" dirty="0" smtClean="0">
                <a:solidFill>
                  <a:schemeClr val="tx1"/>
                </a:solidFill>
              </a:rPr>
              <a:t> software </a:t>
            </a:r>
            <a:r>
              <a:rPr lang="hu-HU" dirty="0" err="1" smtClean="0">
                <a:solidFill>
                  <a:schemeClr val="tx1"/>
                </a:solidFill>
              </a:rPr>
              <a:t>development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method</a:t>
            </a:r>
            <a:r>
              <a:rPr lang="hu-HU" dirty="0" smtClean="0">
                <a:solidFill>
                  <a:schemeClr val="tx1"/>
                </a:solidFill>
              </a:rPr>
              <a:t> (DSDM)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Funkció vezérelt fejlesztés (FVD)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Kanban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err="1" smtClean="0">
                <a:solidFill>
                  <a:schemeClr val="tx1"/>
                </a:solidFill>
              </a:rPr>
              <a:t>Lean</a:t>
            </a:r>
            <a:r>
              <a:rPr lang="hu-HU" dirty="0" smtClean="0">
                <a:solidFill>
                  <a:schemeClr val="tx1"/>
                </a:solidFill>
              </a:rPr>
              <a:t> szoftverfejlesztés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9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08212" y="-170012"/>
            <a:ext cx="8534400" cy="1507067"/>
          </a:xfrm>
        </p:spPr>
        <p:txBody>
          <a:bodyPr/>
          <a:lstStyle/>
          <a:p>
            <a:r>
              <a:rPr lang="hu-HU" dirty="0" smtClean="0"/>
              <a:t>Agilis szerepkörök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9556" y="219760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Product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owner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 (PO)</a:t>
            </a: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Agilis </a:t>
            </a:r>
            <a:r>
              <a:rPr lang="hu-HU" sz="3200" dirty="0" err="1" smtClean="0">
                <a:solidFill>
                  <a:schemeClr val="tx1">
                    <a:lumMod val="95000"/>
                  </a:schemeClr>
                </a:solidFill>
              </a:rPr>
              <a:t>coach</a:t>
            </a:r>
            <a:endParaRPr lang="hu-HU" sz="3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Termék menedzsment</a:t>
            </a: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•</a:t>
            </a:r>
            <a:r>
              <a:rPr lang="hu-HU" sz="3200" dirty="0" smtClean="0">
                <a:solidFill>
                  <a:schemeClr val="tx1">
                    <a:lumMod val="95000"/>
                  </a:schemeClr>
                </a:solidFill>
              </a:rPr>
              <a:t>Üzleti szponzor</a:t>
            </a:r>
          </a:p>
        </p:txBody>
      </p:sp>
    </p:spTree>
    <p:extLst>
      <p:ext uri="{BB962C8B-B14F-4D97-AF65-F5344CB8AC3E}">
        <p14:creationId xmlns:p14="http://schemas.microsoft.com/office/powerpoint/2010/main" val="268822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4144" y="195072"/>
            <a:ext cx="8474900" cy="1360763"/>
          </a:xfrm>
        </p:spPr>
        <p:txBody>
          <a:bodyPr/>
          <a:lstStyle/>
          <a:p>
            <a:r>
              <a:rPr lang="hu-HU" dirty="0" smtClean="0"/>
              <a:t>Az agilis szoftverfejlesztés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051304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Egyszerű projektjelentés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Rendszeres kommunikáció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Gyakori ellenőrzés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Könnyen áttekinthető feladatlista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Átlátható lépések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956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64500" y="244516"/>
            <a:ext cx="8534400" cy="1507067"/>
          </a:xfrm>
        </p:spPr>
        <p:txBody>
          <a:bodyPr/>
          <a:lstStyle/>
          <a:p>
            <a:r>
              <a:rPr lang="hu-HU" dirty="0" smtClean="0"/>
              <a:t>Az agilis szoftverfejlesztés 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9012" y="214884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Költségek kevésbé </a:t>
            </a:r>
            <a:r>
              <a:rPr lang="hu-HU" dirty="0" err="1" smtClean="0">
                <a:solidFill>
                  <a:schemeClr val="tx1"/>
                </a:solidFill>
              </a:rPr>
              <a:t>kiszámíthatóak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Nehéz megérteni</a:t>
            </a:r>
          </a:p>
          <a:p>
            <a:pPr marL="0" indent="0">
              <a:buNone/>
            </a:pPr>
            <a:r>
              <a:rPr lang="hu-HU" dirty="0" smtClean="0"/>
              <a:t>•</a:t>
            </a:r>
            <a:r>
              <a:rPr lang="hu-HU" dirty="0" smtClean="0">
                <a:solidFill>
                  <a:schemeClr val="tx1"/>
                </a:solidFill>
              </a:rPr>
              <a:t>Idő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•</a:t>
            </a:r>
            <a:r>
              <a:rPr lang="hu-HU" dirty="0" smtClean="0">
                <a:solidFill>
                  <a:schemeClr val="tx1"/>
                </a:solidFill>
              </a:rPr>
              <a:t>Kevés dokumentáció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05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40670" y="103908"/>
            <a:ext cx="8001000" cy="893619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29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140</Words>
  <Application>Microsoft Office PowerPoint</Application>
  <PresentationFormat>Szélesvásznú</PresentationFormat>
  <Paragraphs>37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Szelet</vt:lpstr>
      <vt:lpstr>Agilis szoftverfejlesztés</vt:lpstr>
      <vt:lpstr>Mi a szó jelentése?</vt:lpstr>
      <vt:lpstr>Miből áll az agilis modell?</vt:lpstr>
      <vt:lpstr>MI AZ A AGILIS SZOFTVERFEJLESZTÉS?</vt:lpstr>
      <vt:lpstr>Legfontosabb agilis módszertanok</vt:lpstr>
      <vt:lpstr>Agilis szerepkörök</vt:lpstr>
      <vt:lpstr>Az agilis szoftverfejlesztés előnyei</vt:lpstr>
      <vt:lpstr>Az agilis szoftverfejlesztés hátrányai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Gúti Bálint</dc:creator>
  <cp:lastModifiedBy>Gúti Bálint</cp:lastModifiedBy>
  <cp:revision>12</cp:revision>
  <dcterms:created xsi:type="dcterms:W3CDTF">2022-09-14T07:28:51Z</dcterms:created>
  <dcterms:modified xsi:type="dcterms:W3CDTF">2022-09-21T07:36:16Z</dcterms:modified>
</cp:coreProperties>
</file>