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3" r:id="rId3"/>
    <p:sldId id="261" r:id="rId4"/>
    <p:sldId id="257" r:id="rId5"/>
    <p:sldId id="258" r:id="rId6"/>
    <p:sldId id="262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0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0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63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49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59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94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13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7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60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3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5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59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5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4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2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8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0AF8F0-78A3-44E7-9849-1E21B3E48713}" type="datetimeFigureOut">
              <a:rPr lang="hu-HU" smtClean="0"/>
              <a:t>2022.09.20.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94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Agilis szoftverfejlesztés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65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3284" y="-177462"/>
            <a:ext cx="8534400" cy="1507067"/>
          </a:xfrm>
        </p:spPr>
        <p:txBody>
          <a:bodyPr/>
          <a:lstStyle/>
          <a:p>
            <a:r>
              <a:rPr lang="hu-HU" dirty="0" smtClean="0"/>
              <a:t>Mi a szó jelentése?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3252" y="178308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Az agilis jelentése (mint melléknév) szlengben, egy tettre kész személyt jelent, aki rugalmas alkalmazkodásra képes.</a:t>
            </a:r>
            <a:endParaRPr lang="hu-H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98612" y="239528"/>
            <a:ext cx="8534400" cy="1507067"/>
          </a:xfrm>
        </p:spPr>
        <p:txBody>
          <a:bodyPr/>
          <a:lstStyle/>
          <a:p>
            <a:r>
              <a:rPr lang="hu-HU" dirty="0" smtClean="0"/>
              <a:t>Miből áll az agilis modell?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909456"/>
            <a:ext cx="8534400" cy="1458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•</a:t>
            </a:r>
            <a:r>
              <a:rPr lang="hu-HU" sz="3600" dirty="0" smtClean="0">
                <a:solidFill>
                  <a:schemeClr val="tx1"/>
                </a:solidFill>
              </a:rPr>
              <a:t>Keretrendszer és folyamat összessége</a:t>
            </a:r>
          </a:p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•</a:t>
            </a:r>
            <a:r>
              <a:rPr lang="hu-HU" sz="3600" dirty="0" smtClean="0">
                <a:solidFill>
                  <a:schemeClr val="tx1"/>
                </a:solidFill>
              </a:rPr>
              <a:t>Agilis kiáltványt alkotó elv</a:t>
            </a:r>
            <a:endParaRPr lang="hu-HU" sz="3600" dirty="0">
              <a:solidFill>
                <a:schemeClr val="tx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69" y="1746596"/>
            <a:ext cx="4218432" cy="47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3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6103" y="-67734"/>
            <a:ext cx="8534400" cy="1507067"/>
          </a:xfrm>
        </p:spPr>
        <p:txBody>
          <a:bodyPr/>
          <a:lstStyle/>
          <a:p>
            <a:r>
              <a:rPr lang="hu-HU" dirty="0" smtClean="0"/>
              <a:t>MI AZ A AGILIS SZOFTVERFEJLESZTÉS?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7586" y="150876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Gondolkodásmód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Gyakorlat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Munkaszervezés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Termékfejlesztési megközelítés</a:t>
            </a:r>
            <a:endParaRPr lang="hu-HU" dirty="0" smtClean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1609344"/>
            <a:ext cx="4023360" cy="35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3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6226" y="0"/>
            <a:ext cx="8534400" cy="1507067"/>
          </a:xfrm>
        </p:spPr>
        <p:txBody>
          <a:bodyPr/>
          <a:lstStyle/>
          <a:p>
            <a:r>
              <a:rPr lang="hu-HU" dirty="0" smtClean="0"/>
              <a:t>Legfontosabb agilis módszertanok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7957" y="188283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Scrum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Extreme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programming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Crystal</a:t>
            </a:r>
            <a:r>
              <a:rPr lang="hu-HU" dirty="0" smtClean="0">
                <a:solidFill>
                  <a:schemeClr val="tx1"/>
                </a:solidFill>
              </a:rPr>
              <a:t> módszertan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Dynamic</a:t>
            </a:r>
            <a:r>
              <a:rPr lang="hu-HU" dirty="0" smtClean="0">
                <a:solidFill>
                  <a:schemeClr val="tx1"/>
                </a:solidFill>
              </a:rPr>
              <a:t> software </a:t>
            </a:r>
            <a:r>
              <a:rPr lang="hu-HU" dirty="0" err="1" smtClean="0">
                <a:solidFill>
                  <a:schemeClr val="tx1"/>
                </a:solidFill>
              </a:rPr>
              <a:t>development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method</a:t>
            </a:r>
            <a:r>
              <a:rPr lang="hu-HU" dirty="0" smtClean="0">
                <a:solidFill>
                  <a:schemeClr val="tx1"/>
                </a:solidFill>
              </a:rPr>
              <a:t> (DSDM)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Funkció vezérelt fejlesztés (FVD)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Kanban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Lean</a:t>
            </a:r>
            <a:r>
              <a:rPr lang="hu-HU" dirty="0" smtClean="0">
                <a:solidFill>
                  <a:schemeClr val="tx1"/>
                </a:solidFill>
              </a:rPr>
              <a:t> szoftverfejlesztés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-170012"/>
            <a:ext cx="8534400" cy="1507067"/>
          </a:xfrm>
        </p:spPr>
        <p:txBody>
          <a:bodyPr/>
          <a:lstStyle/>
          <a:p>
            <a:r>
              <a:rPr lang="hu-HU" dirty="0" smtClean="0"/>
              <a:t>Agilis szerepkörök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9556" y="219760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Product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owner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 (PO)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Agilis </a:t>
            </a:r>
            <a:r>
              <a:rPr lang="hu-HU" dirty="0" err="1" smtClean="0">
                <a:solidFill>
                  <a:schemeClr val="tx1">
                    <a:lumMod val="95000"/>
                  </a:schemeClr>
                </a:solidFill>
              </a:rPr>
              <a:t>coach</a:t>
            </a:r>
            <a:endParaRPr lang="hu-HU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Termék menedzsment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Üzleti szponzor</a:t>
            </a:r>
          </a:p>
        </p:txBody>
      </p:sp>
    </p:spTree>
    <p:extLst>
      <p:ext uri="{BB962C8B-B14F-4D97-AF65-F5344CB8AC3E}">
        <p14:creationId xmlns:p14="http://schemas.microsoft.com/office/powerpoint/2010/main" val="26882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4144" y="195072"/>
            <a:ext cx="8474900" cy="1360763"/>
          </a:xfrm>
        </p:spPr>
        <p:txBody>
          <a:bodyPr/>
          <a:lstStyle/>
          <a:p>
            <a:r>
              <a:rPr lang="hu-HU" dirty="0" smtClean="0"/>
              <a:t>Az agilis szoftverfejlesztés 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2051304"/>
            <a:ext cx="8534400" cy="3615267"/>
          </a:xfrm>
        </p:spPr>
        <p:txBody>
          <a:bodyPr/>
          <a:lstStyle/>
          <a:p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Egyszerű projektjelentés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Rendszeres kommunikáció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Gyakori ellenőrzés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Könnyen áttekinthető feladatlista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Átlátható lépések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64500" y="244516"/>
            <a:ext cx="8534400" cy="1507067"/>
          </a:xfrm>
        </p:spPr>
        <p:txBody>
          <a:bodyPr/>
          <a:lstStyle/>
          <a:p>
            <a:r>
              <a:rPr lang="hu-HU" dirty="0" smtClean="0"/>
              <a:t>Az agilis szoftverfejlesztés hátrányai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9012" y="2148840"/>
            <a:ext cx="8534400" cy="3615267"/>
          </a:xfrm>
        </p:spPr>
        <p:txBody>
          <a:bodyPr/>
          <a:lstStyle/>
          <a:p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Költségek kevésbé </a:t>
            </a:r>
            <a:r>
              <a:rPr lang="hu-HU" dirty="0" err="1" smtClean="0">
                <a:solidFill>
                  <a:schemeClr val="tx1"/>
                </a:solidFill>
              </a:rPr>
              <a:t>kiszámíthatóak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Nehéz megérteni</a:t>
            </a:r>
          </a:p>
          <a:p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Idő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0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40670" y="103908"/>
            <a:ext cx="8001000" cy="893619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29587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</TotalTime>
  <Words>144</Words>
  <Application>Microsoft Office PowerPoint</Application>
  <PresentationFormat>Szélesvásznú</PresentationFormat>
  <Paragraphs>35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Szelet</vt:lpstr>
      <vt:lpstr>Agilis szoftverfejlesztés</vt:lpstr>
      <vt:lpstr>Mi a szó jelentése?</vt:lpstr>
      <vt:lpstr>Miből áll az agilis modell?</vt:lpstr>
      <vt:lpstr>MI AZ A AGILIS SZOFTVERFEJLESZTÉS?</vt:lpstr>
      <vt:lpstr>Legfontosabb agilis módszertanok</vt:lpstr>
      <vt:lpstr>Agilis szerepkörök</vt:lpstr>
      <vt:lpstr>Az agilis szoftverfejlesztés előnyei</vt:lpstr>
      <vt:lpstr>Az agilis szoftverfejlesztés hátrányai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Gúti Bálint</dc:creator>
  <cp:lastModifiedBy>Gúti Bálint</cp:lastModifiedBy>
  <cp:revision>9</cp:revision>
  <dcterms:created xsi:type="dcterms:W3CDTF">2022-09-14T07:28:51Z</dcterms:created>
  <dcterms:modified xsi:type="dcterms:W3CDTF">2022-09-20T10:22:18Z</dcterms:modified>
</cp:coreProperties>
</file>