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82" r:id="rId3"/>
    <p:sldId id="289" r:id="rId4"/>
    <p:sldId id="284" r:id="rId5"/>
    <p:sldId id="285" r:id="rId6"/>
    <p:sldId id="286" r:id="rId7"/>
    <p:sldId id="287" r:id="rId8"/>
    <p:sldId id="288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5B2DE412-226A-48D6-9D42-4BABF32366B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5"/>
            <a:ext cx="2971800" cy="4587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5"/>
            <a:ext cx="2971800" cy="4587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B934A6CF-02F7-4A8E-9391-C89B8057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A2C6E-C726-41C0-8296-21633F7F996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32C-DBC3-4011-AD09-AF8B2610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4488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no.-</a:t>
            </a:r>
            <a:fld id="{12295362-0090-4648-8AAB-3151A00C92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4F4B-BDE8-413C-8EB9-A7E87EA669C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5362-0090-4648-8AAB-3151A00C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88286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Human Body Skeleton Detection and Tracking using OpenCV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79331" y="2913647"/>
            <a:ext cx="1051266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2400" b="1" dirty="0"/>
              <a:t>Ananya Verma, Arundhati Roy and Abhishek Kumar</a:t>
            </a:r>
          </a:p>
          <a:p>
            <a:pPr algn="r"/>
            <a:r>
              <a:rPr lang="en-US" dirty="0"/>
              <a:t>Track 2: Data Science and Machine Learning</a:t>
            </a:r>
          </a:p>
          <a:p>
            <a:pPr algn="r"/>
            <a:r>
              <a:rPr lang="en-US" sz="2400" b="1" dirty="0"/>
              <a:t>Technology Showcasing Challenge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530" y="5436666"/>
            <a:ext cx="11198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Arial" panose="020B0604020202020204" pitchFamily="34" charset="0"/>
              </a:rPr>
              <a:t>Under the supervision of</a:t>
            </a:r>
          </a:p>
          <a:p>
            <a:pPr algn="r"/>
            <a:r>
              <a:rPr lang="en-US" sz="2000" dirty="0">
                <a:latin typeface="Arial" panose="020B0604020202020204" pitchFamily="34" charset="0"/>
              </a:rPr>
              <a:t>Dr. Santosh Kumar</a:t>
            </a:r>
            <a:endParaRPr lang="en-US" sz="2000" b="1" dirty="0">
              <a:latin typeface="Lucida Sans Unicode" panose="020B0602030504020204" pitchFamily="34" charset="0"/>
              <a:ea typeface="Tahoma" panose="020B060403050404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566F0-69D1-4CFE-92F8-E6C7538B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8" y="1534354"/>
            <a:ext cx="3438506" cy="45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4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69625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524503" y="1427584"/>
            <a:ext cx="9535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Motion Sensing technology is increasingly deployed in many applications where human detection is required such as gaming, security and military.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Motion sensing input device such as Microsoft’s Xbox 360 Kinect provides this applicability using infrared sensors. </a:t>
            </a:r>
            <a:r>
              <a:rPr lang="en-IN" b="1" dirty="0"/>
              <a:t>IR sensors </a:t>
            </a:r>
            <a:r>
              <a:rPr lang="en-IN" dirty="0"/>
              <a:t>are much more </a:t>
            </a:r>
            <a:r>
              <a:rPr lang="en-IN" b="1" dirty="0"/>
              <a:t>expensive</a:t>
            </a:r>
            <a:r>
              <a:rPr lang="en-IN" dirty="0"/>
              <a:t> compared to optical cameras.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Installation procedure is hectic and inconvenient to be widely used.  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Pose Estimation is a general problem in Computer Vision where we detect the position and orientation of an object. This usually means detecting key point locations that describe the object.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40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60294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2998740" y="1941871"/>
            <a:ext cx="747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 model is developed to </a:t>
            </a:r>
            <a:r>
              <a:rPr lang="en-IN" b="1" dirty="0"/>
              <a:t>detect</a:t>
            </a:r>
            <a:r>
              <a:rPr lang="en-IN" dirty="0"/>
              <a:t> the </a:t>
            </a:r>
            <a:r>
              <a:rPr lang="en-IN" b="1" dirty="0"/>
              <a:t>major key points </a:t>
            </a:r>
            <a:r>
              <a:rPr lang="en-IN" dirty="0"/>
              <a:t>of the body in the image/video using the image/video as the input stream and </a:t>
            </a:r>
            <a:r>
              <a:rPr lang="en-IN" b="1" dirty="0"/>
              <a:t>track</a:t>
            </a:r>
            <a:r>
              <a:rPr lang="en-IN" dirty="0"/>
              <a:t> the movements of the key – points using </a:t>
            </a:r>
            <a:r>
              <a:rPr lang="en-IN" b="1" dirty="0"/>
              <a:t>OpenCV</a:t>
            </a:r>
            <a:r>
              <a:rPr lang="en-IN" dirty="0"/>
              <a:t> to </a:t>
            </a:r>
            <a:r>
              <a:rPr lang="en-IN" b="1" dirty="0"/>
              <a:t>reduce the overheads</a:t>
            </a:r>
            <a:r>
              <a:rPr lang="en-IN" dirty="0"/>
              <a:t> of installation of Motion Sensing Technology which uses Infrared Sensors 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18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88286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Implementation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3B970-0F58-40A0-9CF7-8F2B0234687B}"/>
              </a:ext>
            </a:extLst>
          </p:cNvPr>
          <p:cNvSpPr txBox="1"/>
          <p:nvPr/>
        </p:nvSpPr>
        <p:spPr>
          <a:xfrm>
            <a:off x="1129004" y="1343608"/>
            <a:ext cx="10702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Datasets used are: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COCO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MPII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b="1" dirty="0"/>
              <a:t>Model Architecture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0857A-D917-43B0-B416-4DFF31301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3739098"/>
            <a:ext cx="7353937" cy="2095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688AC-0F42-4CF3-841C-30005992BB64}"/>
              </a:ext>
            </a:extLst>
          </p:cNvPr>
          <p:cNvSpPr txBox="1"/>
          <p:nvPr/>
        </p:nvSpPr>
        <p:spPr>
          <a:xfrm>
            <a:off x="8649761" y="4037064"/>
            <a:ext cx="301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takes as input a colour image of size w × h and produces, as output, the 2D locations of key points for each person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62029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21367" y="673157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026368" y="1903932"/>
            <a:ext cx="6270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Stages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Stage 0</a:t>
            </a:r>
            <a:r>
              <a:rPr lang="en-IN" dirty="0"/>
              <a:t>: The first 10 layers of the VGGNet are used to create feature maps for the input image.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Stage 1</a:t>
            </a:r>
            <a:r>
              <a:rPr lang="en-IN" dirty="0"/>
              <a:t>: 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Branch 1</a:t>
            </a:r>
            <a:r>
              <a:rPr lang="en-IN" dirty="0"/>
              <a:t> output – predicts </a:t>
            </a:r>
            <a:r>
              <a:rPr lang="en-IN" b="1" dirty="0"/>
              <a:t>confidence maps </a:t>
            </a:r>
            <a:r>
              <a:rPr lang="en-IN" dirty="0"/>
              <a:t>of different points of the body.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04258-0474-4402-A263-1B6CF71C1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3" y="1683493"/>
            <a:ext cx="4868446" cy="42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21367" y="673157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026369" y="1903931"/>
            <a:ext cx="5247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Stages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Stage 1</a:t>
            </a:r>
            <a:r>
              <a:rPr lang="en-IN" dirty="0"/>
              <a:t>: 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Branch 2</a:t>
            </a:r>
            <a:r>
              <a:rPr lang="en-IN" dirty="0"/>
              <a:t> output - a set of 2D vector fields of </a:t>
            </a:r>
            <a:r>
              <a:rPr lang="en-IN" b="1" dirty="0"/>
              <a:t>part affinities</a:t>
            </a:r>
            <a:r>
              <a:rPr lang="en-IN" dirty="0"/>
              <a:t>, which encode the </a:t>
            </a:r>
            <a:r>
              <a:rPr lang="en-IN" b="1" dirty="0"/>
              <a:t>degree of association </a:t>
            </a:r>
            <a:r>
              <a:rPr lang="en-IN" dirty="0"/>
              <a:t>between parts. 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Stage 2: </a:t>
            </a:r>
            <a:r>
              <a:rPr lang="en-IN" dirty="0"/>
              <a:t>Produces all the key points of the body in the image.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14EFB-3838-41C6-AB11-7C98FBA9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7" y="1564504"/>
            <a:ext cx="5461646" cy="45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9CFF7-3332-418C-9792-FB51B15B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9" y="794908"/>
            <a:ext cx="3329478" cy="4521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9934C2-4C54-43AB-983B-F474B431C8E6}"/>
              </a:ext>
            </a:extLst>
          </p:cNvPr>
          <p:cNvSpPr txBox="1"/>
          <p:nvPr/>
        </p:nvSpPr>
        <p:spPr>
          <a:xfrm>
            <a:off x="1978868" y="5454938"/>
            <a:ext cx="14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6A8347-A202-4522-AD3E-73309B65B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3" y="794909"/>
            <a:ext cx="3329478" cy="45210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39A280-39E6-46DC-ACFF-1E7467A58648}"/>
              </a:ext>
            </a:extLst>
          </p:cNvPr>
          <p:cNvSpPr txBox="1"/>
          <p:nvPr/>
        </p:nvSpPr>
        <p:spPr>
          <a:xfrm>
            <a:off x="5374433" y="5454938"/>
            <a:ext cx="200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Output-Key Points</a:t>
            </a:r>
          </a:p>
          <a:p>
            <a:endParaRPr lang="en-IN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3B278D-4293-437D-8C98-6A5F7ABCE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27" y="774246"/>
            <a:ext cx="3498970" cy="45623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B2AA4C-25EE-4FD8-8807-9332E3A83E49}"/>
              </a:ext>
            </a:extLst>
          </p:cNvPr>
          <p:cNvSpPr txBox="1"/>
          <p:nvPr/>
        </p:nvSpPr>
        <p:spPr>
          <a:xfrm>
            <a:off x="9126344" y="5464237"/>
            <a:ext cx="2537180" cy="3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- Skeleton</a:t>
            </a:r>
          </a:p>
        </p:txBody>
      </p:sp>
    </p:spTree>
    <p:extLst>
      <p:ext uri="{BB962C8B-B14F-4D97-AF65-F5344CB8AC3E}">
        <p14:creationId xmlns:p14="http://schemas.microsoft.com/office/powerpoint/2010/main" val="29153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60294"/>
            <a:ext cx="11198469" cy="67885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Applications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8945"/>
            <a:ext cx="12192000" cy="67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129019" y="1551391"/>
            <a:ext cx="105345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to understand the </a:t>
            </a:r>
            <a:r>
              <a:rPr lang="en-IN" b="1" dirty="0"/>
              <a:t>gameplay of a player </a:t>
            </a:r>
            <a:r>
              <a:rPr lang="en-IN" dirty="0"/>
              <a:t>and his next moves to </a:t>
            </a:r>
            <a:r>
              <a:rPr lang="en-IN" b="1" dirty="0"/>
              <a:t>improve the game strategy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Orthopaedic patient diagnosis</a:t>
            </a:r>
            <a:r>
              <a:rPr lang="en-IN" dirty="0"/>
              <a:t> - can be used to by the Doctors to understand the key points while analysing the body postures of the patients.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by the </a:t>
            </a:r>
            <a:r>
              <a:rPr lang="en-IN" b="1" dirty="0"/>
              <a:t>sport authorities </a:t>
            </a:r>
            <a:r>
              <a:rPr lang="en-IN" dirty="0"/>
              <a:t>to </a:t>
            </a:r>
            <a:r>
              <a:rPr lang="en-IN" b="1" dirty="0"/>
              <a:t>live track the player’s movements </a:t>
            </a:r>
            <a:r>
              <a:rPr lang="en-IN" dirty="0"/>
              <a:t>and detect the key points of the body to understand the injury reasons if occurred any.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by the </a:t>
            </a:r>
            <a:r>
              <a:rPr lang="en-IN" b="1" dirty="0"/>
              <a:t>gymnastic person </a:t>
            </a:r>
            <a:r>
              <a:rPr lang="en-IN" dirty="0"/>
              <a:t>to improve their movements in order to prevent any </a:t>
            </a:r>
            <a:r>
              <a:rPr lang="en-IN" b="1" dirty="0"/>
              <a:t>future injuries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Surveillance Activities </a:t>
            </a:r>
            <a:r>
              <a:rPr lang="en-IN" dirty="0"/>
              <a:t>- Action and behaviour analysis, detection of abnormal activities.</a:t>
            </a:r>
          </a:p>
        </p:txBody>
      </p:sp>
    </p:spTree>
    <p:extLst>
      <p:ext uri="{BB962C8B-B14F-4D97-AF65-F5344CB8AC3E}">
        <p14:creationId xmlns:p14="http://schemas.microsoft.com/office/powerpoint/2010/main" val="15109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41268"/>
            <a:ext cx="12191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Thanks for your attention</a:t>
            </a:r>
          </a:p>
          <a:p>
            <a:endParaRPr lang="en-US" sz="6000" b="1" dirty="0">
              <a:solidFill>
                <a:srgbClr val="FF0000"/>
              </a:solidFill>
            </a:endParaRPr>
          </a:p>
          <a:p>
            <a:pPr algn="r"/>
            <a:r>
              <a:rPr lang="en-US" sz="6600" b="1" dirty="0">
                <a:solidFill>
                  <a:srgbClr val="0000FF"/>
                </a:solidFill>
              </a:rPr>
              <a:t>Any question?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4765426"/>
            <a:ext cx="12202166" cy="14067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Every Ending is 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Really Just A New Beginning!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284"/>
            <a:ext cx="12192000" cy="6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24447</TotalTime>
  <Words>264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maali</dc:creator>
  <cp:lastModifiedBy>Ananya Verma</cp:lastModifiedBy>
  <cp:revision>362</cp:revision>
  <cp:lastPrinted>2018-05-16T20:48:19Z</cp:lastPrinted>
  <dcterms:created xsi:type="dcterms:W3CDTF">2018-05-01T03:37:25Z</dcterms:created>
  <dcterms:modified xsi:type="dcterms:W3CDTF">2019-04-06T01:00:13Z</dcterms:modified>
</cp:coreProperties>
</file>