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89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37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573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75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3526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93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0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8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7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85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9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47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5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948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0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16CB2-982F-499D-B8ED-B1B1FED2E74C}" type="datetimeFigureOut">
              <a:rPr lang="pt-BR" smtClean="0"/>
              <a:t>28/05/2018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F603BB-8D3E-4ADD-B38D-0529159F5C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13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 Warehouse Toolkit, 3rd Edition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Resumo do Capitulo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80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Mais razões para pensar </a:t>
            </a:r>
            <a:r>
              <a:rPr lang="pt-BR" b="1" dirty="0" err="1"/>
              <a:t>dimensionalmente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987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Considerações ágeis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54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Resumo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40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3331" y="2404534"/>
            <a:ext cx="8550672" cy="1646302"/>
          </a:xfrm>
        </p:spPr>
        <p:txBody>
          <a:bodyPr/>
          <a:lstStyle/>
          <a:p>
            <a:r>
              <a:rPr lang="pt-BR" sz="3600" dirty="0"/>
              <a:t>Capítulo 1: Data </a:t>
            </a:r>
            <a:r>
              <a:rPr lang="pt-BR" sz="3600" dirty="0" err="1"/>
              <a:t>Warehousing</a:t>
            </a:r>
            <a:r>
              <a:rPr lang="pt-BR" sz="3600" dirty="0"/>
              <a:t>, </a:t>
            </a:r>
            <a:r>
              <a:rPr lang="pt-BR" sz="3600" dirty="0" smtClean="0"/>
              <a:t/>
            </a:r>
            <a:br>
              <a:rPr lang="pt-BR" sz="3600" dirty="0" smtClean="0"/>
            </a:br>
            <a:r>
              <a:rPr lang="pt-BR" sz="3600" dirty="0" smtClean="0"/>
              <a:t>Business </a:t>
            </a:r>
            <a:r>
              <a:rPr lang="pt-BR" sz="3600" dirty="0" err="1"/>
              <a:t>Intelligence</a:t>
            </a:r>
            <a:r>
              <a:rPr lang="pt-BR" sz="3600" dirty="0"/>
              <a:t>,</a:t>
            </a:r>
            <a:br>
              <a:rPr lang="pt-BR" sz="3600" dirty="0"/>
            </a:br>
            <a:r>
              <a:rPr lang="pt-BR" sz="3600" dirty="0"/>
              <a:t>Primer </a:t>
            </a:r>
            <a:r>
              <a:rPr lang="pt-BR" sz="3600" dirty="0" smtClean="0"/>
              <a:t>da </a:t>
            </a:r>
            <a:r>
              <a:rPr lang="pt-BR" sz="3600" dirty="0"/>
              <a:t>modelagem dimensional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4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3812" y="1614678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/>
              <a:t>O livro começa com uma cartilha sobre data </a:t>
            </a:r>
            <a:r>
              <a:rPr lang="pt-BR" sz="2400" dirty="0" err="1"/>
              <a:t>warehousing</a:t>
            </a:r>
            <a:r>
              <a:rPr lang="pt-BR" sz="2400" dirty="0"/>
              <a:t>, business </a:t>
            </a:r>
            <a:r>
              <a:rPr lang="pt-BR" sz="2400" dirty="0" err="1"/>
              <a:t>intelligence</a:t>
            </a:r>
            <a:r>
              <a:rPr lang="pt-BR" sz="2400" dirty="0"/>
              <a:t> </a:t>
            </a:r>
            <a:r>
              <a:rPr lang="pt-BR" sz="2400" dirty="0" smtClean="0"/>
              <a:t>e modelagem </a:t>
            </a:r>
            <a:r>
              <a:rPr lang="pt-BR" sz="2400" dirty="0"/>
              <a:t>dimensional. </a:t>
            </a:r>
            <a:endParaRPr lang="pt-BR" sz="2400" dirty="0" smtClean="0"/>
          </a:p>
          <a:p>
            <a:pPr marL="0" indent="0" algn="ctr">
              <a:buNone/>
            </a:pPr>
            <a:r>
              <a:rPr lang="pt-BR" sz="2400" dirty="0" smtClean="0"/>
              <a:t>Exploramos os </a:t>
            </a:r>
            <a:r>
              <a:rPr lang="pt-BR" sz="2400" dirty="0"/>
              <a:t>componentes da arquitetura geral do DW / </a:t>
            </a:r>
            <a:r>
              <a:rPr lang="pt-BR" sz="2400" dirty="0" smtClean="0"/>
              <a:t>BI e </a:t>
            </a:r>
            <a:r>
              <a:rPr lang="pt-BR" sz="2400" dirty="0"/>
              <a:t>estabelecer o vocabulário central usado durante o restante do livro</a:t>
            </a:r>
            <a:r>
              <a:rPr lang="pt-BR" sz="2400" dirty="0" smtClean="0"/>
              <a:t>. Alguns </a:t>
            </a:r>
            <a:r>
              <a:rPr lang="pt-BR" sz="2400" dirty="0"/>
              <a:t>dos mitos e equívocos sobre modelagem dimensional são dissipados.</a:t>
            </a:r>
          </a:p>
        </p:txBody>
      </p:sp>
    </p:spTree>
    <p:extLst>
      <p:ext uri="{BB962C8B-B14F-4D97-AF65-F5344CB8AC3E}">
        <p14:creationId xmlns:p14="http://schemas.microsoft.com/office/powerpoint/2010/main" val="179425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Diferentes mundos de Captura de Dados e Análise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845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Objetivos do Data </a:t>
            </a:r>
            <a:r>
              <a:rPr lang="pt-BR" b="1" dirty="0" err="1"/>
              <a:t>Warehousing</a:t>
            </a:r>
            <a:r>
              <a:rPr lang="pt-BR" b="1" dirty="0"/>
              <a:t> e Business </a:t>
            </a:r>
            <a:r>
              <a:rPr lang="pt-BR" b="1" dirty="0" err="1"/>
              <a:t>Intelligence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31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à Modelagem </a:t>
            </a:r>
            <a:r>
              <a:rPr lang="pt-BR" b="1" dirty="0" smtClean="0"/>
              <a:t>Dimensional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287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 DW / BI de </a:t>
            </a:r>
            <a:r>
              <a:rPr lang="pt-BR" b="1" dirty="0" err="1"/>
              <a:t>Kimball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61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Arquiteturas alternativas DW / BI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9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Mitos de Modelagem Dimensional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528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111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Facetado</vt:lpstr>
      <vt:lpstr>The Data Warehouse Toolkit, 3rd Edition</vt:lpstr>
      <vt:lpstr>Capítulo 1: Data Warehousing,  Business Intelligence, Primer da modelagem dimensional</vt:lpstr>
      <vt:lpstr>Introdução</vt:lpstr>
      <vt:lpstr>Diferentes mundos de Captura de Dados e Análise de dados </vt:lpstr>
      <vt:lpstr>Objetivos do Data Warehousing e Business Intelligence </vt:lpstr>
      <vt:lpstr>Introdução à Modelagem Dimensional</vt:lpstr>
      <vt:lpstr>Arquitetura DW / BI de Kimball </vt:lpstr>
      <vt:lpstr>Arquiteturas alternativas DW / BI </vt:lpstr>
      <vt:lpstr>Mitos de Modelagem Dimensional </vt:lpstr>
      <vt:lpstr>Mais razões para pensar dimensionalmente</vt:lpstr>
      <vt:lpstr>Considerações ágeis </vt:lpstr>
      <vt:lpstr>Resumo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Gutierre</dc:creator>
  <cp:lastModifiedBy>Gutierre</cp:lastModifiedBy>
  <cp:revision>6</cp:revision>
  <dcterms:created xsi:type="dcterms:W3CDTF">2018-05-28T14:15:45Z</dcterms:created>
  <dcterms:modified xsi:type="dcterms:W3CDTF">2018-05-28T21:04:56Z</dcterms:modified>
</cp:coreProperties>
</file>