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51" d="100"/>
          <a:sy n="51" d="100"/>
        </p:scale>
        <p:origin x="-2292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FDD-C9A3-4903-B186-DD1605709E50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F4F2-C897-40D4-ACC5-6C4391608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152400" y="381000"/>
            <a:ext cx="7072239" cy="7086600"/>
            <a:chOff x="-152400" y="381000"/>
            <a:chExt cx="7072239" cy="708660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381000"/>
              <a:ext cx="7072239" cy="7086600"/>
              <a:chOff x="0" y="188640"/>
              <a:chExt cx="7072239" cy="5328592"/>
            </a:xfrm>
          </p:grpSpPr>
          <p:pic>
            <p:nvPicPr>
              <p:cNvPr id="5" name="Picture 5" descr="C:\Users\Luis Anibal\Desktop\wareve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566120" y="-253752"/>
                <a:ext cx="2695575" cy="6316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44"/>
              <p:cNvGrpSpPr/>
              <p:nvPr/>
            </p:nvGrpSpPr>
            <p:grpSpPr>
              <a:xfrm>
                <a:off x="1331640" y="5013176"/>
                <a:ext cx="5411970" cy="504056"/>
                <a:chOff x="1403648" y="4941168"/>
                <a:chExt cx="6048672" cy="64807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979712" y="5301208"/>
                  <a:ext cx="5040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1403648" y="4941168"/>
                  <a:ext cx="648072" cy="64807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059832" y="5301208"/>
                  <a:ext cx="5040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2483768" y="4941168"/>
                  <a:ext cx="648072" cy="64807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39952" y="5301208"/>
                  <a:ext cx="5040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3563888" y="4941168"/>
                  <a:ext cx="648072" cy="64807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220072" y="5301208"/>
                  <a:ext cx="5040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/>
                <p:cNvSpPr/>
                <p:nvPr/>
              </p:nvSpPr>
              <p:spPr>
                <a:xfrm>
                  <a:off x="4644008" y="4941168"/>
                  <a:ext cx="648072" cy="64807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300192" y="5301208"/>
                  <a:ext cx="50405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5724128" y="4941168"/>
                  <a:ext cx="648072" cy="64807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804248" y="4941168"/>
                  <a:ext cx="648072" cy="64807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0" y="1700808"/>
                <a:ext cx="1368152" cy="32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latin typeface="Palatino Linotype" pitchFamily="18" charset="0"/>
                  </a:rPr>
                  <a:t>ADN</a:t>
                </a:r>
                <a:endParaRPr lang="en-US" sz="2200" b="1" dirty="0">
                  <a:latin typeface="Palatino Linotype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0" y="3284984"/>
                <a:ext cx="1368152" cy="32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latin typeface="Palatino Linotype" pitchFamily="18" charset="0"/>
                  </a:rPr>
                  <a:t>ARNm</a:t>
                </a:r>
                <a:endParaRPr lang="en-US" sz="2200" b="1" dirty="0">
                  <a:latin typeface="Palatino Linotype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0" y="5085184"/>
                <a:ext cx="1368152" cy="32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err="1" smtClean="0">
                    <a:latin typeface="Palatino Linotype" pitchFamily="18" charset="0"/>
                  </a:rPr>
                  <a:t>Prote</a:t>
                </a:r>
                <a:r>
                  <a:rPr lang="es-ES" sz="2200" b="1" dirty="0" smtClean="0">
                    <a:latin typeface="Palatino Linotype" pitchFamily="18" charset="0"/>
                  </a:rPr>
                  <a:t>í</a:t>
                </a:r>
                <a:r>
                  <a:rPr lang="en-US" sz="2200" b="1" dirty="0" err="1" smtClean="0">
                    <a:latin typeface="Palatino Linotype" pitchFamily="18" charset="0"/>
                  </a:rPr>
                  <a:t>na</a:t>
                </a:r>
                <a:endParaRPr lang="en-US" sz="2200" b="1" dirty="0">
                  <a:latin typeface="Palatino Linotype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00600" y="2308617"/>
                <a:ext cx="1800200" cy="763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latin typeface="Palatino Linotype" pitchFamily="18" charset="0"/>
                  </a:rPr>
                  <a:t>Transcripción</a:t>
                </a:r>
                <a:endParaRPr lang="en-US" sz="2000" b="1" dirty="0" smtClean="0">
                  <a:latin typeface="Palatino Linotype" pitchFamily="18" charset="0"/>
                </a:endParaRPr>
              </a:p>
              <a:p>
                <a:r>
                  <a:rPr lang="es-ES" sz="2000" dirty="0" smtClean="0">
                    <a:latin typeface="Palatino Linotype" pitchFamily="18" charset="0"/>
                  </a:rPr>
                  <a:t>ARN Polimerasa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00600" y="4142111"/>
                <a:ext cx="1800200" cy="509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latin typeface="Palatino Linotype" pitchFamily="18" charset="0"/>
                  </a:rPr>
                  <a:t>Traducción</a:t>
                </a:r>
                <a:endParaRPr lang="en-US" b="1" dirty="0" smtClean="0">
                  <a:latin typeface="Palatino Linotype" pitchFamily="18" charset="0"/>
                </a:endParaRPr>
              </a:p>
              <a:p>
                <a:r>
                  <a:rPr lang="en-US" dirty="0" err="1" smtClean="0">
                    <a:latin typeface="Palatino Linotype" pitchFamily="18" charset="0"/>
                  </a:rPr>
                  <a:t>Ribosomas</a:t>
                </a:r>
                <a:endParaRPr lang="en-US" dirty="0" smtClean="0">
                  <a:latin typeface="Palatino Linotype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19872" y="188640"/>
                <a:ext cx="2088232" cy="27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>
                  <a:latin typeface="Palatino Linotype" pitchFamily="18" charset="0"/>
                </a:endParaRPr>
              </a:p>
            </p:txBody>
          </p:sp>
        </p:grpSp>
        <p:sp>
          <p:nvSpPr>
            <p:cNvPr id="27" name="Down Arrow 26"/>
            <p:cNvSpPr/>
            <p:nvPr/>
          </p:nvSpPr>
          <p:spPr>
            <a:xfrm>
              <a:off x="4114800" y="3276600"/>
              <a:ext cx="381000" cy="1143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114800" y="5486400"/>
              <a:ext cx="381000" cy="1143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9680" y="1143000"/>
            <a:ext cx="5147320" cy="6624736"/>
            <a:chOff x="2483768" y="188640"/>
            <a:chExt cx="5147320" cy="6624736"/>
          </a:xfrm>
        </p:grpSpPr>
        <p:grpSp>
          <p:nvGrpSpPr>
            <p:cNvPr id="5" name="Group 37"/>
            <p:cNvGrpSpPr/>
            <p:nvPr/>
          </p:nvGrpSpPr>
          <p:grpSpPr>
            <a:xfrm>
              <a:off x="2555776" y="188640"/>
              <a:ext cx="5075312" cy="2447692"/>
              <a:chOff x="1187624" y="251701"/>
              <a:chExt cx="5226814" cy="2751804"/>
            </a:xfrm>
          </p:grpSpPr>
          <p:sp>
            <p:nvSpPr>
              <p:cNvPr id="27" name="Rectangle 3"/>
              <p:cNvSpPr/>
              <p:nvPr/>
            </p:nvSpPr>
            <p:spPr>
              <a:xfrm>
                <a:off x="4355976" y="1916832"/>
                <a:ext cx="1008112" cy="2880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4"/>
              <p:cNvSpPr/>
              <p:nvPr/>
            </p:nvSpPr>
            <p:spPr>
              <a:xfrm>
                <a:off x="1187624" y="1916832"/>
                <a:ext cx="3168352" cy="2880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9672" y="980728"/>
                <a:ext cx="432048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267744" y="692696"/>
                <a:ext cx="936104" cy="7920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8"/>
              <p:cNvSpPr/>
              <p:nvPr/>
            </p:nvSpPr>
            <p:spPr>
              <a:xfrm>
                <a:off x="3419872" y="692696"/>
                <a:ext cx="504056" cy="79208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9"/>
              <p:cNvSpPr txBox="1"/>
              <p:nvPr/>
            </p:nvSpPr>
            <p:spPr>
              <a:xfrm>
                <a:off x="1632569" y="251701"/>
                <a:ext cx="2898478" cy="72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latin typeface="Palatino Linotype" pitchFamily="18" charset="0"/>
                  </a:rPr>
                  <a:t>Factores</a:t>
                </a:r>
                <a:r>
                  <a:rPr lang="en-US" b="1" dirty="0" smtClean="0">
                    <a:latin typeface="Palatino Linotype" pitchFamily="18" charset="0"/>
                  </a:rPr>
                  <a:t> de </a:t>
                </a:r>
                <a:r>
                  <a:rPr lang="en-US" b="1" dirty="0" err="1" smtClean="0">
                    <a:latin typeface="Palatino Linotype" pitchFamily="18" charset="0"/>
                  </a:rPr>
                  <a:t>transcripción</a:t>
                </a:r>
                <a:endParaRPr lang="en-US" b="1" dirty="0" smtClean="0">
                  <a:latin typeface="Palatino Linotype" pitchFamily="18" charset="0"/>
                </a:endParaRP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  <p:sp>
            <p:nvSpPr>
              <p:cNvPr id="33" name="TextBox 10"/>
              <p:cNvSpPr txBox="1"/>
              <p:nvPr/>
            </p:nvSpPr>
            <p:spPr>
              <a:xfrm>
                <a:off x="2123728" y="2276871"/>
                <a:ext cx="1728192" cy="72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latin typeface="Palatino Linotype" pitchFamily="18" charset="0"/>
                  </a:rPr>
                  <a:t>Promotor</a:t>
                </a:r>
                <a:endParaRPr lang="en-US" b="1" dirty="0" smtClean="0">
                  <a:latin typeface="Palatino Linotype" pitchFamily="18" charset="0"/>
                </a:endParaRP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  <p:sp>
            <p:nvSpPr>
              <p:cNvPr id="34" name="TextBox 11"/>
              <p:cNvSpPr txBox="1"/>
              <p:nvPr/>
            </p:nvSpPr>
            <p:spPr>
              <a:xfrm>
                <a:off x="4067944" y="2276871"/>
                <a:ext cx="2346494" cy="415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latin typeface="Palatino Linotype" pitchFamily="18" charset="0"/>
                  </a:rPr>
                  <a:t>Región codificante</a:t>
                </a:r>
                <a:endParaRPr lang="en-US" b="1" dirty="0" smtClean="0">
                  <a:latin typeface="Palatino Linotype" pitchFamily="18" charset="0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3419872" y="1556792"/>
                <a:ext cx="216024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699792" y="1556792"/>
                <a:ext cx="0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835696" y="1556792"/>
                <a:ext cx="144016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38"/>
            <p:cNvGrpSpPr/>
            <p:nvPr/>
          </p:nvGrpSpPr>
          <p:grpSpPr>
            <a:xfrm>
              <a:off x="2483768" y="2780928"/>
              <a:ext cx="4176464" cy="1944216"/>
              <a:chOff x="395536" y="2996952"/>
              <a:chExt cx="4176464" cy="194421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83568" y="4221088"/>
                <a:ext cx="432048" cy="360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15616" y="4149080"/>
                <a:ext cx="936104" cy="7920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51720" y="4149080"/>
                <a:ext cx="504056" cy="79208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63888" y="4437112"/>
                <a:ext cx="1008112" cy="2880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536" y="4437112"/>
                <a:ext cx="3168352" cy="2880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39552" y="2996952"/>
                <a:ext cx="2592288" cy="86409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  <a:latin typeface="Palatino Linotype" pitchFamily="18" charset="0"/>
                  </a:rPr>
                  <a:t>ARNpol</a:t>
                </a:r>
                <a:endParaRPr lang="en-US" b="1" dirty="0">
                  <a:solidFill>
                    <a:schemeClr val="tx1"/>
                  </a:solidFill>
                  <a:latin typeface="Palatino Linotype" pitchFamily="18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699792" y="3861048"/>
                <a:ext cx="144016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49"/>
            <p:cNvGrpSpPr/>
            <p:nvPr/>
          </p:nvGrpSpPr>
          <p:grpSpPr>
            <a:xfrm>
              <a:off x="2483768" y="5579948"/>
              <a:ext cx="5147320" cy="1233428"/>
              <a:chOff x="2627784" y="4941168"/>
              <a:chExt cx="5147320" cy="1233428"/>
            </a:xfrm>
          </p:grpSpPr>
          <p:grpSp>
            <p:nvGrpSpPr>
              <p:cNvPr id="11" name="Group 39"/>
              <p:cNvGrpSpPr/>
              <p:nvPr/>
            </p:nvGrpSpPr>
            <p:grpSpPr>
              <a:xfrm>
                <a:off x="2627784" y="4941168"/>
                <a:ext cx="4176464" cy="1008112"/>
                <a:chOff x="4788024" y="3645024"/>
                <a:chExt cx="4176464" cy="1008112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5076056" y="3645024"/>
                  <a:ext cx="2592288" cy="8640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Palatino Linotype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076056" y="3933056"/>
                  <a:ext cx="432048" cy="36004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508104" y="3861048"/>
                  <a:ext cx="936104" cy="7920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444208" y="3861048"/>
                  <a:ext cx="504056" cy="7920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956376" y="4149080"/>
                  <a:ext cx="1008112" cy="2880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788024" y="4149080"/>
                  <a:ext cx="3168352" cy="2880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7884368" y="3933056"/>
                  <a:ext cx="7200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716016" y="5805264"/>
                <a:ext cx="3059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latin typeface="Palatino Linotype" pitchFamily="18" charset="0"/>
                  </a:rPr>
                  <a:t>Inicio de la transcripción</a:t>
                </a:r>
                <a:endParaRPr lang="en-US" b="1" dirty="0" smtClean="0">
                  <a:latin typeface="Palatino Linotype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Luis Alberto</dc:creator>
  <cp:lastModifiedBy>Luis Alberto</cp:lastModifiedBy>
  <cp:revision>3</cp:revision>
  <dcterms:created xsi:type="dcterms:W3CDTF">2016-05-19T17:58:55Z</dcterms:created>
  <dcterms:modified xsi:type="dcterms:W3CDTF">2016-05-23T03:54:56Z</dcterms:modified>
</cp:coreProperties>
</file>