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2" r:id="rId2"/>
    <p:sldId id="261" r:id="rId3"/>
    <p:sldId id="260" r:id="rId4"/>
    <p:sldId id="262" r:id="rId5"/>
    <p:sldId id="286" r:id="rId6"/>
    <p:sldId id="290" r:id="rId7"/>
    <p:sldId id="257" r:id="rId8"/>
    <p:sldId id="256" r:id="rId9"/>
    <p:sldId id="266" r:id="rId10"/>
    <p:sldId id="293" r:id="rId11"/>
    <p:sldId id="258" r:id="rId12"/>
    <p:sldId id="294" r:id="rId13"/>
    <p:sldId id="287" r:id="rId14"/>
    <p:sldId id="288" r:id="rId15"/>
    <p:sldId id="292" r:id="rId16"/>
    <p:sldId id="259" r:id="rId17"/>
    <p:sldId id="291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57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Krishna\Desktop\CaseStudy6_Oyebanji_Pathak_Timilsina_Sirin\Analysis%20on%20pro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562729658792654"/>
          <c:y val="5.1400554097404488E-2"/>
          <c:w val="0.75381714785651799"/>
          <c:h val="0.7241509915427237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(profile!$H$6,profile!$H$11)</c:f>
              <c:numCache>
                <c:formatCode>General</c:formatCode>
                <c:ptCount val="2"/>
                <c:pt idx="0">
                  <c:v>84823.43985795787</c:v>
                </c:pt>
                <c:pt idx="1">
                  <c:v>62470.166598314296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0A-483C-A194-C363B9E42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403928"/>
        <c:axId val="311401184"/>
      </c:barChart>
      <c:catAx>
        <c:axId val="311403928"/>
        <c:scaling>
          <c:orientation val="minMax"/>
        </c:scaling>
        <c:delete val="0"/>
        <c:axPos val="b"/>
        <c:majorTickMark val="out"/>
        <c:minorTickMark val="none"/>
        <c:tickLblPos val="nextTo"/>
        <c:crossAx val="311401184"/>
        <c:crosses val="autoZero"/>
        <c:auto val="1"/>
        <c:lblAlgn val="ctr"/>
        <c:lblOffset val="100"/>
        <c:noMultiLvlLbl val="0"/>
      </c:catAx>
      <c:valAx>
        <c:axId val="31140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4039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50910168487007"/>
          <c:y val="5.1400400607818759E-2"/>
          <c:w val="0.80381714785651781"/>
          <c:h val="0.7102621026538349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(profile!$K$6,profile!$K$11)</c:f>
              <c:numCache>
                <c:formatCode>General</c:formatCode>
                <c:ptCount val="2"/>
                <c:pt idx="0">
                  <c:v>20595.425264371599</c:v>
                </c:pt>
                <c:pt idx="1">
                  <c:v>14544.36538748268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DFE-4174-A669-430448E72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1403144"/>
        <c:axId val="311403536"/>
      </c:barChart>
      <c:catAx>
        <c:axId val="311403144"/>
        <c:scaling>
          <c:orientation val="minMax"/>
        </c:scaling>
        <c:delete val="0"/>
        <c:axPos val="b"/>
        <c:majorTickMark val="out"/>
        <c:minorTickMark val="none"/>
        <c:tickLblPos val="nextTo"/>
        <c:crossAx val="311403536"/>
        <c:crosses val="autoZero"/>
        <c:auto val="1"/>
        <c:lblAlgn val="ctr"/>
        <c:lblOffset val="100"/>
        <c:noMultiLvlLbl val="0"/>
      </c:catAx>
      <c:valAx>
        <c:axId val="311403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1403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7901443569553809E-2"/>
          <c:y val="2.4870272363495545E-2"/>
          <c:w val="0.76265629921259848"/>
          <c:h val="0.87789811109676863"/>
        </c:manualLayout>
      </c:layout>
      <c:lineChart>
        <c:grouping val="standard"/>
        <c:varyColors val="0"/>
        <c:ser>
          <c:idx val="0"/>
          <c:order val="0"/>
          <c:tx>
            <c:strRef>
              <c:f>profile!$F$1</c:f>
              <c:strCache>
                <c:ptCount val="1"/>
                <c:pt idx="0">
                  <c:v>PV[kW]</c:v>
                </c:pt>
              </c:strCache>
            </c:strRef>
          </c:tx>
          <c:marker>
            <c:symbol val="none"/>
          </c:marker>
          <c:val>
            <c:numRef>
              <c:f>profile!$F$2:$F$8760</c:f>
              <c:numCache>
                <c:formatCode>General</c:formatCode>
                <c:ptCount val="87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2.3753533E-2</c:v>
                </c:pt>
                <c:pt idx="10">
                  <c:v>0.264139291</c:v>
                </c:pt>
                <c:pt idx="11">
                  <c:v>1.0660585760000001</c:v>
                </c:pt>
                <c:pt idx="12">
                  <c:v>1.0299532060000001</c:v>
                </c:pt>
                <c:pt idx="13">
                  <c:v>1.1439701659999999</c:v>
                </c:pt>
                <c:pt idx="14">
                  <c:v>2.7273806980000002</c:v>
                </c:pt>
                <c:pt idx="15">
                  <c:v>1.084111262</c:v>
                </c:pt>
                <c:pt idx="16">
                  <c:v>0.131119504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2.3753530000000002E-3</c:v>
                </c:pt>
                <c:pt idx="33">
                  <c:v>0.65227202500000003</c:v>
                </c:pt>
                <c:pt idx="34">
                  <c:v>1.1192664910000001</c:v>
                </c:pt>
                <c:pt idx="35">
                  <c:v>2.7625359270000001</c:v>
                </c:pt>
                <c:pt idx="36">
                  <c:v>1.7382835699999999</c:v>
                </c:pt>
                <c:pt idx="37">
                  <c:v>1.363452814</c:v>
                </c:pt>
                <c:pt idx="38">
                  <c:v>1.7933917669999999</c:v>
                </c:pt>
                <c:pt idx="39">
                  <c:v>0.76961447999999999</c:v>
                </c:pt>
                <c:pt idx="40">
                  <c:v>2.7079028000000002E-2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1.3301979E-2</c:v>
                </c:pt>
                <c:pt idx="57">
                  <c:v>0.36865483700000001</c:v>
                </c:pt>
                <c:pt idx="58">
                  <c:v>0.98292120999999999</c:v>
                </c:pt>
                <c:pt idx="59">
                  <c:v>3.1658709229999999</c:v>
                </c:pt>
                <c:pt idx="60">
                  <c:v>2.696026034</c:v>
                </c:pt>
                <c:pt idx="61">
                  <c:v>2.9744174449999998</c:v>
                </c:pt>
                <c:pt idx="62">
                  <c:v>2.645193473</c:v>
                </c:pt>
                <c:pt idx="63">
                  <c:v>1.452766099</c:v>
                </c:pt>
                <c:pt idx="64">
                  <c:v>0.35155229300000002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2.3753530000000002E-3</c:v>
                </c:pt>
                <c:pt idx="81">
                  <c:v>0.17102544</c:v>
                </c:pt>
                <c:pt idx="82">
                  <c:v>0.191928549</c:v>
                </c:pt>
                <c:pt idx="83">
                  <c:v>0.36295398899999998</c:v>
                </c:pt>
                <c:pt idx="84">
                  <c:v>1.9577662179999999</c:v>
                </c:pt>
                <c:pt idx="85">
                  <c:v>1.4313879190000001</c:v>
                </c:pt>
                <c:pt idx="86">
                  <c:v>0.90168412600000003</c:v>
                </c:pt>
                <c:pt idx="87">
                  <c:v>0.39810921900000001</c:v>
                </c:pt>
                <c:pt idx="88">
                  <c:v>0.124468515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3.7530582999999999E-2</c:v>
                </c:pt>
                <c:pt idx="105">
                  <c:v>0.30689565099999999</c:v>
                </c:pt>
                <c:pt idx="106">
                  <c:v>0.82092211199999998</c:v>
                </c:pt>
                <c:pt idx="107">
                  <c:v>1.36772845</c:v>
                </c:pt>
                <c:pt idx="108">
                  <c:v>0.90786004399999998</c:v>
                </c:pt>
                <c:pt idx="109">
                  <c:v>1.5202261340000001</c:v>
                </c:pt>
                <c:pt idx="110">
                  <c:v>0.68315161899999999</c:v>
                </c:pt>
                <c:pt idx="111">
                  <c:v>0.447991639</c:v>
                </c:pt>
                <c:pt idx="112">
                  <c:v>0.110691465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3.1354663999999997E-2</c:v>
                </c:pt>
                <c:pt idx="129">
                  <c:v>0.30547043899999998</c:v>
                </c:pt>
                <c:pt idx="130">
                  <c:v>0.73445925099999998</c:v>
                </c:pt>
                <c:pt idx="131">
                  <c:v>1.15394665</c:v>
                </c:pt>
                <c:pt idx="132">
                  <c:v>1.7506354070000001</c:v>
                </c:pt>
                <c:pt idx="133">
                  <c:v>3.1150383619999999</c:v>
                </c:pt>
                <c:pt idx="134">
                  <c:v>1.1482458019999999</c:v>
                </c:pt>
                <c:pt idx="135">
                  <c:v>0.47744602000000003</c:v>
                </c:pt>
                <c:pt idx="136">
                  <c:v>0.123518373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7.2685812000000002E-2</c:v>
                </c:pt>
                <c:pt idx="153">
                  <c:v>0.54063041899999997</c:v>
                </c:pt>
                <c:pt idx="154">
                  <c:v>1.029478135</c:v>
                </c:pt>
                <c:pt idx="155">
                  <c:v>2.5216750989999999</c:v>
                </c:pt>
                <c:pt idx="156">
                  <c:v>1.4660680779999999</c:v>
                </c:pt>
                <c:pt idx="157">
                  <c:v>2.3905555949999999</c:v>
                </c:pt>
                <c:pt idx="158">
                  <c:v>2.1482695550000002</c:v>
                </c:pt>
                <c:pt idx="159">
                  <c:v>1.4223615759999999</c:v>
                </c:pt>
                <c:pt idx="160">
                  <c:v>0.33730017299999998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2.9454381000000002E-2</c:v>
                </c:pt>
                <c:pt idx="177">
                  <c:v>0.52542815700000001</c:v>
                </c:pt>
                <c:pt idx="178">
                  <c:v>1.192427374</c:v>
                </c:pt>
                <c:pt idx="179">
                  <c:v>0.74538587599999995</c:v>
                </c:pt>
                <c:pt idx="180">
                  <c:v>0.86557875500000003</c:v>
                </c:pt>
                <c:pt idx="181">
                  <c:v>0.67412527600000005</c:v>
                </c:pt>
                <c:pt idx="182">
                  <c:v>0.83279887900000005</c:v>
                </c:pt>
                <c:pt idx="183">
                  <c:v>0.66034822699999995</c:v>
                </c:pt>
                <c:pt idx="184">
                  <c:v>0.102615264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0.207130811</c:v>
                </c:pt>
                <c:pt idx="202">
                  <c:v>0.47222024299999998</c:v>
                </c:pt>
                <c:pt idx="203">
                  <c:v>0.44371600300000003</c:v>
                </c:pt>
                <c:pt idx="204">
                  <c:v>2.207178318</c:v>
                </c:pt>
                <c:pt idx="205">
                  <c:v>1.611439702</c:v>
                </c:pt>
                <c:pt idx="206">
                  <c:v>1.183401031</c:v>
                </c:pt>
                <c:pt idx="207">
                  <c:v>0.81379605200000005</c:v>
                </c:pt>
                <c:pt idx="208">
                  <c:v>0.22755884900000001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9.0263426999999993E-2</c:v>
                </c:pt>
                <c:pt idx="225">
                  <c:v>1.61714055</c:v>
                </c:pt>
                <c:pt idx="226">
                  <c:v>3.2461578659999999</c:v>
                </c:pt>
                <c:pt idx="227">
                  <c:v>4.7891873919999997</c:v>
                </c:pt>
                <c:pt idx="228">
                  <c:v>6.1450390749999997</c:v>
                </c:pt>
                <c:pt idx="229">
                  <c:v>6.1735433149999999</c:v>
                </c:pt>
                <c:pt idx="230">
                  <c:v>4.8647236280000001</c:v>
                </c:pt>
                <c:pt idx="231">
                  <c:v>2.7055274470000001</c:v>
                </c:pt>
                <c:pt idx="232">
                  <c:v>0.44656642699999999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0.20000475100000001</c:v>
                </c:pt>
                <c:pt idx="249">
                  <c:v>1.3615525310000001</c:v>
                </c:pt>
                <c:pt idx="250">
                  <c:v>2.9026817739999999</c:v>
                </c:pt>
                <c:pt idx="251">
                  <c:v>5.5611772249999998</c:v>
                </c:pt>
                <c:pt idx="252">
                  <c:v>4.1278890229999998</c:v>
                </c:pt>
                <c:pt idx="253">
                  <c:v>2.4489892869999998</c:v>
                </c:pt>
                <c:pt idx="254">
                  <c:v>2.1363927880000002</c:v>
                </c:pt>
                <c:pt idx="255">
                  <c:v>1.619990974</c:v>
                </c:pt>
                <c:pt idx="256">
                  <c:v>0.45559276900000001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7.1260599999999993E-2</c:v>
                </c:pt>
                <c:pt idx="273">
                  <c:v>2.311693864</c:v>
                </c:pt>
                <c:pt idx="274">
                  <c:v>4.1867977859999996</c:v>
                </c:pt>
                <c:pt idx="275">
                  <c:v>3.3254946670000001</c:v>
                </c:pt>
                <c:pt idx="276">
                  <c:v>1.857051236</c:v>
                </c:pt>
                <c:pt idx="277">
                  <c:v>2.892230219</c:v>
                </c:pt>
                <c:pt idx="278">
                  <c:v>1.4636927239999999</c:v>
                </c:pt>
                <c:pt idx="279">
                  <c:v>0.50214969499999995</c:v>
                </c:pt>
                <c:pt idx="280">
                  <c:v>0.17910164100000001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8.8838214999999998E-2</c:v>
                </c:pt>
                <c:pt idx="297">
                  <c:v>2.1102639019999998</c:v>
                </c:pt>
                <c:pt idx="298">
                  <c:v>4.3735005579999999</c:v>
                </c:pt>
                <c:pt idx="299">
                  <c:v>5.7459797139999997</c:v>
                </c:pt>
                <c:pt idx="300">
                  <c:v>6.6148839639999997</c:v>
                </c:pt>
                <c:pt idx="301">
                  <c:v>6.2015724839999997</c:v>
                </c:pt>
                <c:pt idx="302">
                  <c:v>4.9150811179999998</c:v>
                </c:pt>
                <c:pt idx="303">
                  <c:v>3.004346897</c:v>
                </c:pt>
                <c:pt idx="304">
                  <c:v>0.94016485000000005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3.7530582999999999E-2</c:v>
                </c:pt>
                <c:pt idx="321">
                  <c:v>0.55868310399999999</c:v>
                </c:pt>
                <c:pt idx="322">
                  <c:v>0.97627021999999997</c:v>
                </c:pt>
                <c:pt idx="323">
                  <c:v>2.1848499960000001</c:v>
                </c:pt>
                <c:pt idx="324">
                  <c:v>2.2233307199999999</c:v>
                </c:pt>
                <c:pt idx="325">
                  <c:v>4.5145965459999999</c:v>
                </c:pt>
                <c:pt idx="326">
                  <c:v>1.280315447</c:v>
                </c:pt>
                <c:pt idx="327">
                  <c:v>2.42951139</c:v>
                </c:pt>
                <c:pt idx="328">
                  <c:v>0.74823629999999997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0.121618091</c:v>
                </c:pt>
                <c:pt idx="345">
                  <c:v>0.56675930500000005</c:v>
                </c:pt>
                <c:pt idx="346">
                  <c:v>1.3895816999999999</c:v>
                </c:pt>
                <c:pt idx="347">
                  <c:v>2.5615810350000001</c:v>
                </c:pt>
                <c:pt idx="348">
                  <c:v>2.2162046599999998</c:v>
                </c:pt>
                <c:pt idx="349">
                  <c:v>2.2090785999999998</c:v>
                </c:pt>
                <c:pt idx="350">
                  <c:v>1.90218295</c:v>
                </c:pt>
                <c:pt idx="351">
                  <c:v>1.114515784</c:v>
                </c:pt>
                <c:pt idx="352">
                  <c:v>0.24561153499999999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0.110691465</c:v>
                </c:pt>
                <c:pt idx="369">
                  <c:v>1.1620228509999999</c:v>
                </c:pt>
                <c:pt idx="370">
                  <c:v>2.3097935820000002</c:v>
                </c:pt>
                <c:pt idx="371">
                  <c:v>2.7055274470000001</c:v>
                </c:pt>
                <c:pt idx="372">
                  <c:v>3.5045963090000001</c:v>
                </c:pt>
                <c:pt idx="373">
                  <c:v>1.7344830040000001</c:v>
                </c:pt>
                <c:pt idx="374">
                  <c:v>1.515000356</c:v>
                </c:pt>
                <c:pt idx="375">
                  <c:v>1.238984299</c:v>
                </c:pt>
                <c:pt idx="376">
                  <c:v>0.36912990800000001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3.9430865000000002E-2</c:v>
                </c:pt>
                <c:pt idx="393">
                  <c:v>0.52637829899999999</c:v>
                </c:pt>
                <c:pt idx="394">
                  <c:v>1.373904368</c:v>
                </c:pt>
                <c:pt idx="395">
                  <c:v>1.4399391909999999</c:v>
                </c:pt>
                <c:pt idx="396">
                  <c:v>2.3767785460000002</c:v>
                </c:pt>
                <c:pt idx="397">
                  <c:v>1.7862657070000001</c:v>
                </c:pt>
                <c:pt idx="398">
                  <c:v>1.924986342</c:v>
                </c:pt>
                <c:pt idx="399">
                  <c:v>0.46509418299999999</c:v>
                </c:pt>
                <c:pt idx="400">
                  <c:v>0.34917693999999999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9.5014100000000005E-4</c:v>
                </c:pt>
                <c:pt idx="417">
                  <c:v>0.13539514</c:v>
                </c:pt>
                <c:pt idx="418">
                  <c:v>0.299769591</c:v>
                </c:pt>
                <c:pt idx="419">
                  <c:v>0.350602152</c:v>
                </c:pt>
                <c:pt idx="420">
                  <c:v>0.30547043899999998</c:v>
                </c:pt>
                <c:pt idx="421">
                  <c:v>0.21045630500000001</c:v>
                </c:pt>
                <c:pt idx="422">
                  <c:v>0.35582792899999999</c:v>
                </c:pt>
                <c:pt idx="423">
                  <c:v>0.120667949</c:v>
                </c:pt>
                <c:pt idx="424">
                  <c:v>2.7079028000000002E-2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3.2304804999999999E-2</c:v>
                </c:pt>
                <c:pt idx="441">
                  <c:v>0.45559276900000001</c:v>
                </c:pt>
                <c:pt idx="442">
                  <c:v>1.1221169150000001</c:v>
                </c:pt>
                <c:pt idx="443">
                  <c:v>1.097888311</c:v>
                </c:pt>
                <c:pt idx="444">
                  <c:v>0.80809520400000001</c:v>
                </c:pt>
                <c:pt idx="445">
                  <c:v>1.2185562599999999</c:v>
                </c:pt>
                <c:pt idx="446">
                  <c:v>0.89455806599999999</c:v>
                </c:pt>
                <c:pt idx="447">
                  <c:v>1.4902966820000001</c:v>
                </c:pt>
                <c:pt idx="448">
                  <c:v>0.77959096400000005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5.5583267999999998E-2</c:v>
                </c:pt>
                <c:pt idx="465">
                  <c:v>0.78671702399999999</c:v>
                </c:pt>
                <c:pt idx="466">
                  <c:v>2.204327894</c:v>
                </c:pt>
                <c:pt idx="467">
                  <c:v>6.0965818670000003</c:v>
                </c:pt>
                <c:pt idx="468">
                  <c:v>3.4504382530000002</c:v>
                </c:pt>
                <c:pt idx="469">
                  <c:v>1.809069099</c:v>
                </c:pt>
                <c:pt idx="470">
                  <c:v>5.8001377700000001</c:v>
                </c:pt>
                <c:pt idx="471">
                  <c:v>2.4242856119999998</c:v>
                </c:pt>
                <c:pt idx="472">
                  <c:v>0.52257773299999999</c:v>
                </c:pt>
                <c:pt idx="473">
                  <c:v>1.2826908E-2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0.22138293100000001</c:v>
                </c:pt>
                <c:pt idx="489">
                  <c:v>2.5197748170000001</c:v>
                </c:pt>
                <c:pt idx="490">
                  <c:v>4.7896624619999999</c:v>
                </c:pt>
                <c:pt idx="491">
                  <c:v>2.198151975</c:v>
                </c:pt>
                <c:pt idx="492">
                  <c:v>1.7249815909999999</c:v>
                </c:pt>
                <c:pt idx="493">
                  <c:v>4.020998123</c:v>
                </c:pt>
                <c:pt idx="494">
                  <c:v>5.5112948050000004</c:v>
                </c:pt>
                <c:pt idx="495">
                  <c:v>2.9820185750000001</c:v>
                </c:pt>
                <c:pt idx="496">
                  <c:v>1.29694292</c:v>
                </c:pt>
                <c:pt idx="497">
                  <c:v>1.8527755999999999E-2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9.9764839999999994E-2</c:v>
                </c:pt>
                <c:pt idx="513">
                  <c:v>0.76676405599999997</c:v>
                </c:pt>
                <c:pt idx="514">
                  <c:v>1.3496757639999999</c:v>
                </c:pt>
                <c:pt idx="515">
                  <c:v>2.0437540080000001</c:v>
                </c:pt>
                <c:pt idx="516">
                  <c:v>2.074633602</c:v>
                </c:pt>
                <c:pt idx="517">
                  <c:v>2.3520748710000001</c:v>
                </c:pt>
                <c:pt idx="518">
                  <c:v>2.204327894</c:v>
                </c:pt>
                <c:pt idx="519">
                  <c:v>1.070809283</c:v>
                </c:pt>
                <c:pt idx="520">
                  <c:v>0.28314211700000003</c:v>
                </c:pt>
                <c:pt idx="521">
                  <c:v>1.4252119999999999E-3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8.6937931999999996E-2</c:v>
                </c:pt>
                <c:pt idx="537">
                  <c:v>0.26793985599999998</c:v>
                </c:pt>
                <c:pt idx="538">
                  <c:v>0.43563980099999999</c:v>
                </c:pt>
                <c:pt idx="539">
                  <c:v>0.89455806599999999</c:v>
                </c:pt>
                <c:pt idx="540">
                  <c:v>1.126867622</c:v>
                </c:pt>
                <c:pt idx="541">
                  <c:v>1.128292834</c:v>
                </c:pt>
                <c:pt idx="542">
                  <c:v>0.70690515200000004</c:v>
                </c:pt>
                <c:pt idx="543">
                  <c:v>0.247511817</c:v>
                </c:pt>
                <c:pt idx="544">
                  <c:v>6.8885246999999997E-2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4.0381006999999997E-2</c:v>
                </c:pt>
                <c:pt idx="561">
                  <c:v>0.51972730899999997</c:v>
                </c:pt>
                <c:pt idx="562">
                  <c:v>1.5016983779999999</c:v>
                </c:pt>
                <c:pt idx="563">
                  <c:v>1.8247464309999999</c:v>
                </c:pt>
                <c:pt idx="564">
                  <c:v>2.6067127490000002</c:v>
                </c:pt>
                <c:pt idx="565">
                  <c:v>2.5212000290000001</c:v>
                </c:pt>
                <c:pt idx="566">
                  <c:v>2.0442290789999999</c:v>
                </c:pt>
                <c:pt idx="567">
                  <c:v>1.295517708</c:v>
                </c:pt>
                <c:pt idx="568">
                  <c:v>0.361053707</c:v>
                </c:pt>
                <c:pt idx="569">
                  <c:v>2.5653815999999999E-2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0.191928549</c:v>
                </c:pt>
                <c:pt idx="585">
                  <c:v>1.364878026</c:v>
                </c:pt>
                <c:pt idx="586">
                  <c:v>2.3311717619999999</c:v>
                </c:pt>
                <c:pt idx="587">
                  <c:v>1.9805696100000001</c:v>
                </c:pt>
                <c:pt idx="588">
                  <c:v>3.0271502890000002</c:v>
                </c:pt>
                <c:pt idx="589">
                  <c:v>2.4722677499999999</c:v>
                </c:pt>
                <c:pt idx="590">
                  <c:v>2.239008052</c:v>
                </c:pt>
                <c:pt idx="591">
                  <c:v>1.537803748</c:v>
                </c:pt>
                <c:pt idx="592">
                  <c:v>0.56105845700000001</c:v>
                </c:pt>
                <c:pt idx="593">
                  <c:v>2.2328321000000002E-2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0.53445450000000005</c:v>
                </c:pt>
                <c:pt idx="609">
                  <c:v>3.942611463</c:v>
                </c:pt>
                <c:pt idx="610">
                  <c:v>6.6714173729999997</c:v>
                </c:pt>
                <c:pt idx="611">
                  <c:v>7.8120620440000001</c:v>
                </c:pt>
                <c:pt idx="612">
                  <c:v>7.9441316899999999</c:v>
                </c:pt>
                <c:pt idx="613">
                  <c:v>7.4467327010000002</c:v>
                </c:pt>
                <c:pt idx="614">
                  <c:v>6.0053682989999997</c:v>
                </c:pt>
                <c:pt idx="615">
                  <c:v>4.1316895889999996</c:v>
                </c:pt>
                <c:pt idx="616">
                  <c:v>1.7416090639999999</c:v>
                </c:pt>
                <c:pt idx="617">
                  <c:v>0.110691465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1.2826908E-2</c:v>
                </c:pt>
                <c:pt idx="633">
                  <c:v>0.29026817700000002</c:v>
                </c:pt>
                <c:pt idx="634">
                  <c:v>0.4988242</c:v>
                </c:pt>
                <c:pt idx="635">
                  <c:v>0.88078101600000003</c:v>
                </c:pt>
                <c:pt idx="636">
                  <c:v>1.8442243279999999</c:v>
                </c:pt>
                <c:pt idx="637">
                  <c:v>3.1820233259999999</c:v>
                </c:pt>
                <c:pt idx="638">
                  <c:v>2.0038480719999998</c:v>
                </c:pt>
                <c:pt idx="639">
                  <c:v>1.880329699</c:v>
                </c:pt>
                <c:pt idx="640">
                  <c:v>0.39953443100000002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0.24798688799999999</c:v>
                </c:pt>
                <c:pt idx="657">
                  <c:v>1.7344830040000001</c:v>
                </c:pt>
                <c:pt idx="658">
                  <c:v>4.3459464600000004</c:v>
                </c:pt>
                <c:pt idx="659">
                  <c:v>7.2258248409999997</c:v>
                </c:pt>
                <c:pt idx="660">
                  <c:v>7.8733461599999996</c:v>
                </c:pt>
                <c:pt idx="661">
                  <c:v>7.5864034780000003</c:v>
                </c:pt>
                <c:pt idx="662">
                  <c:v>6.2243758759999999</c:v>
                </c:pt>
                <c:pt idx="663">
                  <c:v>4.0499774339999997</c:v>
                </c:pt>
                <c:pt idx="664">
                  <c:v>2.003373002</c:v>
                </c:pt>
                <c:pt idx="665">
                  <c:v>0.181952065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9.6439344999999996E-2</c:v>
                </c:pt>
                <c:pt idx="681">
                  <c:v>0.51640181500000004</c:v>
                </c:pt>
                <c:pt idx="682">
                  <c:v>0.69502838499999997</c:v>
                </c:pt>
                <c:pt idx="683">
                  <c:v>1.8057436039999999</c:v>
                </c:pt>
                <c:pt idx="684">
                  <c:v>1.718330602</c:v>
                </c:pt>
                <c:pt idx="685">
                  <c:v>2.6181144449999998</c:v>
                </c:pt>
                <c:pt idx="686">
                  <c:v>2.1520701199999999</c:v>
                </c:pt>
                <c:pt idx="687">
                  <c:v>1.7639373860000001</c:v>
                </c:pt>
                <c:pt idx="688">
                  <c:v>0.71308107099999996</c:v>
                </c:pt>
                <c:pt idx="689">
                  <c:v>3.9430865000000002E-2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0.47554573700000002</c:v>
                </c:pt>
                <c:pt idx="705">
                  <c:v>2.6675217939999998</c:v>
                </c:pt>
                <c:pt idx="706">
                  <c:v>5.2737594720000001</c:v>
                </c:pt>
                <c:pt idx="707">
                  <c:v>6.9954155680000003</c:v>
                </c:pt>
                <c:pt idx="708">
                  <c:v>7.7968597830000004</c:v>
                </c:pt>
                <c:pt idx="709">
                  <c:v>7.4871137079999999</c:v>
                </c:pt>
                <c:pt idx="710">
                  <c:v>6.1056082089999997</c:v>
                </c:pt>
                <c:pt idx="711">
                  <c:v>3.9967695189999999</c:v>
                </c:pt>
                <c:pt idx="712">
                  <c:v>1.657046486</c:v>
                </c:pt>
                <c:pt idx="713">
                  <c:v>0.11876766699999999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0.11876766699999999</c:v>
                </c:pt>
                <c:pt idx="729">
                  <c:v>0.69977909199999999</c:v>
                </c:pt>
                <c:pt idx="730">
                  <c:v>1.2304330269999999</c:v>
                </c:pt>
                <c:pt idx="731">
                  <c:v>1.9577662179999999</c:v>
                </c:pt>
                <c:pt idx="732">
                  <c:v>2.5601558230000001</c:v>
                </c:pt>
                <c:pt idx="733">
                  <c:v>3.1387918950000002</c:v>
                </c:pt>
                <c:pt idx="734">
                  <c:v>3.6775220310000001</c:v>
                </c:pt>
                <c:pt idx="735">
                  <c:v>2.2599111619999999</c:v>
                </c:pt>
                <c:pt idx="736">
                  <c:v>0.85465212999999995</c:v>
                </c:pt>
                <c:pt idx="737">
                  <c:v>5.5583267999999998E-2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0.2494121</c:v>
                </c:pt>
                <c:pt idx="753">
                  <c:v>1.199553434</c:v>
                </c:pt>
                <c:pt idx="754">
                  <c:v>2.110738972</c:v>
                </c:pt>
                <c:pt idx="755">
                  <c:v>2.9658661730000002</c:v>
                </c:pt>
                <c:pt idx="756">
                  <c:v>2.537352431</c:v>
                </c:pt>
                <c:pt idx="757">
                  <c:v>3.0604052350000002</c:v>
                </c:pt>
                <c:pt idx="758">
                  <c:v>3.5858333930000001</c:v>
                </c:pt>
                <c:pt idx="759">
                  <c:v>2.0589562699999999</c:v>
                </c:pt>
                <c:pt idx="760">
                  <c:v>1.550155586</c:v>
                </c:pt>
                <c:pt idx="761">
                  <c:v>0.114967101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0.63706976400000004</c:v>
                </c:pt>
                <c:pt idx="777">
                  <c:v>2.8527993540000001</c:v>
                </c:pt>
                <c:pt idx="778">
                  <c:v>5.3526212019999999</c:v>
                </c:pt>
                <c:pt idx="779">
                  <c:v>6.9631107630000004</c:v>
                </c:pt>
                <c:pt idx="780">
                  <c:v>7.7731062499999997</c:v>
                </c:pt>
                <c:pt idx="781">
                  <c:v>7.4438822770000002</c:v>
                </c:pt>
                <c:pt idx="782">
                  <c:v>6.3132140909999999</c:v>
                </c:pt>
                <c:pt idx="783">
                  <c:v>4.0214731940000004</c:v>
                </c:pt>
                <c:pt idx="784">
                  <c:v>1.7055036939999999</c:v>
                </c:pt>
                <c:pt idx="785">
                  <c:v>9.9764839999999994E-2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0.38195681599999998</c:v>
                </c:pt>
                <c:pt idx="801">
                  <c:v>2.759685503</c:v>
                </c:pt>
                <c:pt idx="802">
                  <c:v>5.7013230720000001</c:v>
                </c:pt>
                <c:pt idx="803">
                  <c:v>7.3322406710000001</c:v>
                </c:pt>
                <c:pt idx="804">
                  <c:v>8.2272738069999996</c:v>
                </c:pt>
                <c:pt idx="805">
                  <c:v>8.1864177300000005</c:v>
                </c:pt>
                <c:pt idx="806">
                  <c:v>6.8880495970000002</c:v>
                </c:pt>
                <c:pt idx="807">
                  <c:v>4.7910876739999999</c:v>
                </c:pt>
                <c:pt idx="808">
                  <c:v>2.2252310030000002</c:v>
                </c:pt>
                <c:pt idx="809">
                  <c:v>0.25653816000000002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0.72258248400000002</c:v>
                </c:pt>
                <c:pt idx="825">
                  <c:v>3.5554288700000001</c:v>
                </c:pt>
                <c:pt idx="826">
                  <c:v>5.9892158960000001</c:v>
                </c:pt>
                <c:pt idx="827">
                  <c:v>7.7707308959999999</c:v>
                </c:pt>
                <c:pt idx="828">
                  <c:v>8.6358345799999991</c:v>
                </c:pt>
                <c:pt idx="829">
                  <c:v>8.3826219149999996</c:v>
                </c:pt>
                <c:pt idx="830">
                  <c:v>7.038646999</c:v>
                </c:pt>
                <c:pt idx="831">
                  <c:v>4.9198318250000002</c:v>
                </c:pt>
                <c:pt idx="832">
                  <c:v>2.3867550300000002</c:v>
                </c:pt>
                <c:pt idx="833">
                  <c:v>0.30071973200000002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3.8005650000000001E-3</c:v>
                </c:pt>
                <c:pt idx="848">
                  <c:v>0.64942160100000001</c:v>
                </c:pt>
                <c:pt idx="849">
                  <c:v>3.424784437</c:v>
                </c:pt>
                <c:pt idx="850">
                  <c:v>4.2851374140000003</c:v>
                </c:pt>
                <c:pt idx="851">
                  <c:v>5.6148602099999998</c:v>
                </c:pt>
                <c:pt idx="852">
                  <c:v>4.3530725199999996</c:v>
                </c:pt>
                <c:pt idx="853">
                  <c:v>3.989168389</c:v>
                </c:pt>
                <c:pt idx="854">
                  <c:v>3.237131523</c:v>
                </c:pt>
                <c:pt idx="855">
                  <c:v>1.8480248939999999</c:v>
                </c:pt>
                <c:pt idx="856">
                  <c:v>0.60191453500000003</c:v>
                </c:pt>
                <c:pt idx="857">
                  <c:v>1.7102544000000001E-2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2.8979311000000001E-2</c:v>
                </c:pt>
                <c:pt idx="873">
                  <c:v>0.113066819</c:v>
                </c:pt>
                <c:pt idx="874">
                  <c:v>0.209031093</c:v>
                </c:pt>
                <c:pt idx="875">
                  <c:v>0.20998123499999999</c:v>
                </c:pt>
                <c:pt idx="876">
                  <c:v>0.61569158400000001</c:v>
                </c:pt>
                <c:pt idx="877">
                  <c:v>0.96914416000000003</c:v>
                </c:pt>
                <c:pt idx="878">
                  <c:v>0.85465212999999995</c:v>
                </c:pt>
                <c:pt idx="879">
                  <c:v>1.1933775150000001</c:v>
                </c:pt>
                <c:pt idx="880">
                  <c:v>0.50357490699999996</c:v>
                </c:pt>
                <c:pt idx="881">
                  <c:v>2.9454381000000002E-2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0.36342906000000003</c:v>
                </c:pt>
                <c:pt idx="897">
                  <c:v>1.281740659</c:v>
                </c:pt>
                <c:pt idx="898">
                  <c:v>1.1430200239999999</c:v>
                </c:pt>
                <c:pt idx="899">
                  <c:v>0.79621843699999995</c:v>
                </c:pt>
                <c:pt idx="900">
                  <c:v>0.89788356000000002</c:v>
                </c:pt>
                <c:pt idx="901">
                  <c:v>0.74918644099999998</c:v>
                </c:pt>
                <c:pt idx="902">
                  <c:v>1.7810399299999999</c:v>
                </c:pt>
                <c:pt idx="903">
                  <c:v>1.5990878639999999</c:v>
                </c:pt>
                <c:pt idx="904">
                  <c:v>0.66652414500000001</c:v>
                </c:pt>
                <c:pt idx="905">
                  <c:v>0.100714981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0.16579966300000001</c:v>
                </c:pt>
                <c:pt idx="921">
                  <c:v>0.28789282399999999</c:v>
                </c:pt>
                <c:pt idx="922">
                  <c:v>0.38908287600000002</c:v>
                </c:pt>
                <c:pt idx="923">
                  <c:v>0.78196631699999997</c:v>
                </c:pt>
                <c:pt idx="924">
                  <c:v>0.81949689999999997</c:v>
                </c:pt>
                <c:pt idx="925">
                  <c:v>1.9824698919999999</c:v>
                </c:pt>
                <c:pt idx="926">
                  <c:v>1.927836766</c:v>
                </c:pt>
                <c:pt idx="927">
                  <c:v>1.814769947</c:v>
                </c:pt>
                <c:pt idx="928">
                  <c:v>2.170597876</c:v>
                </c:pt>
                <c:pt idx="929">
                  <c:v>0.46699446500000003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0.95774246399999996</c:v>
                </c:pt>
                <c:pt idx="945">
                  <c:v>3.894629326</c:v>
                </c:pt>
                <c:pt idx="946">
                  <c:v>5.2965628640000002</c:v>
                </c:pt>
                <c:pt idx="947">
                  <c:v>8.0149172190000009</c:v>
                </c:pt>
                <c:pt idx="948">
                  <c:v>9.1740896460000005</c:v>
                </c:pt>
                <c:pt idx="949">
                  <c:v>9.0287180219999996</c:v>
                </c:pt>
                <c:pt idx="950">
                  <c:v>7.3398418010000004</c:v>
                </c:pt>
                <c:pt idx="951">
                  <c:v>5.5820803339999996</c:v>
                </c:pt>
                <c:pt idx="952">
                  <c:v>1.960616642</c:v>
                </c:pt>
                <c:pt idx="953">
                  <c:v>0.41141119700000001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0.45274234499999999</c:v>
                </c:pt>
                <c:pt idx="969">
                  <c:v>1.794341908</c:v>
                </c:pt>
                <c:pt idx="970">
                  <c:v>1.7891161310000001</c:v>
                </c:pt>
                <c:pt idx="971">
                  <c:v>1.6247416800000001</c:v>
                </c:pt>
                <c:pt idx="972">
                  <c:v>2.509798333</c:v>
                </c:pt>
                <c:pt idx="973">
                  <c:v>2.2936411790000002</c:v>
                </c:pt>
                <c:pt idx="974">
                  <c:v>1.36772845</c:v>
                </c:pt>
                <c:pt idx="975">
                  <c:v>0.79669350800000005</c:v>
                </c:pt>
                <c:pt idx="976">
                  <c:v>0.50642533099999998</c:v>
                </c:pt>
                <c:pt idx="977">
                  <c:v>5.700848E-2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0.14917218900000001</c:v>
                </c:pt>
                <c:pt idx="993">
                  <c:v>0.17672628800000001</c:v>
                </c:pt>
                <c:pt idx="994">
                  <c:v>0.60761538299999995</c:v>
                </c:pt>
                <c:pt idx="995">
                  <c:v>2.0988622060000002</c:v>
                </c:pt>
                <c:pt idx="996">
                  <c:v>3.8414214109999998</c:v>
                </c:pt>
                <c:pt idx="997">
                  <c:v>7.3607449110000003</c:v>
                </c:pt>
                <c:pt idx="998">
                  <c:v>1.4085845269999999</c:v>
                </c:pt>
                <c:pt idx="999">
                  <c:v>0.21235658800000001</c:v>
                </c:pt>
                <c:pt idx="1000">
                  <c:v>0.93493907200000004</c:v>
                </c:pt>
                <c:pt idx="1001">
                  <c:v>0.31877241699999997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0.1068909</c:v>
                </c:pt>
                <c:pt idx="1017">
                  <c:v>0.55773296299999997</c:v>
                </c:pt>
                <c:pt idx="1018">
                  <c:v>1.781515</c:v>
                </c:pt>
                <c:pt idx="1019">
                  <c:v>0.76391363199999995</c:v>
                </c:pt>
                <c:pt idx="1020">
                  <c:v>1.0290030640000001</c:v>
                </c:pt>
                <c:pt idx="1021">
                  <c:v>1.121166774</c:v>
                </c:pt>
                <c:pt idx="1022">
                  <c:v>1.678899736</c:v>
                </c:pt>
                <c:pt idx="1023">
                  <c:v>1.4503907460000001</c:v>
                </c:pt>
                <c:pt idx="1024">
                  <c:v>0.66414879199999999</c:v>
                </c:pt>
                <c:pt idx="1025">
                  <c:v>0.121618091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3.3254949999999999E-3</c:v>
                </c:pt>
                <c:pt idx="1040">
                  <c:v>0.58956269699999997</c:v>
                </c:pt>
                <c:pt idx="1041">
                  <c:v>1.4622675119999999</c:v>
                </c:pt>
                <c:pt idx="1042">
                  <c:v>2.2926910380000001</c:v>
                </c:pt>
                <c:pt idx="1043">
                  <c:v>2.0594313400000002</c:v>
                </c:pt>
                <c:pt idx="1044">
                  <c:v>2.4404380149999998</c:v>
                </c:pt>
                <c:pt idx="1045">
                  <c:v>1.813344735</c:v>
                </c:pt>
                <c:pt idx="1046">
                  <c:v>1.1757998999999999</c:v>
                </c:pt>
                <c:pt idx="1047">
                  <c:v>1.2465854300000001</c:v>
                </c:pt>
                <c:pt idx="1048">
                  <c:v>0.37863132100000002</c:v>
                </c:pt>
                <c:pt idx="1049">
                  <c:v>0.21473194100000001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3.9430865000000002E-2</c:v>
                </c:pt>
                <c:pt idx="1064">
                  <c:v>0.49454856400000002</c:v>
                </c:pt>
                <c:pt idx="1065">
                  <c:v>1.137794247</c:v>
                </c:pt>
                <c:pt idx="1066">
                  <c:v>1.4085845269999999</c:v>
                </c:pt>
                <c:pt idx="1067">
                  <c:v>1.2798403759999999</c:v>
                </c:pt>
                <c:pt idx="1068">
                  <c:v>1.2902919310000001</c:v>
                </c:pt>
                <c:pt idx="1069">
                  <c:v>1.042305043</c:v>
                </c:pt>
                <c:pt idx="1070">
                  <c:v>1.0042993899999999</c:v>
                </c:pt>
                <c:pt idx="1071">
                  <c:v>0.462718829</c:v>
                </c:pt>
                <c:pt idx="1072">
                  <c:v>0.30071973200000002</c:v>
                </c:pt>
                <c:pt idx="1073">
                  <c:v>6.6034823000000006E-2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1.4252119999999999E-3</c:v>
                </c:pt>
                <c:pt idx="1088">
                  <c:v>0.43611487199999999</c:v>
                </c:pt>
                <c:pt idx="1089">
                  <c:v>1.8275968549999999</c:v>
                </c:pt>
                <c:pt idx="1090">
                  <c:v>3.9844176820000001</c:v>
                </c:pt>
                <c:pt idx="1091">
                  <c:v>4.5221976770000003</c:v>
                </c:pt>
                <c:pt idx="1092">
                  <c:v>10.270077669999999</c:v>
                </c:pt>
                <c:pt idx="1093">
                  <c:v>9.6923917429999999</c:v>
                </c:pt>
                <c:pt idx="1094">
                  <c:v>8.0795268300000007</c:v>
                </c:pt>
                <c:pt idx="1095">
                  <c:v>5.8713983709999997</c:v>
                </c:pt>
                <c:pt idx="1096">
                  <c:v>3.1079123019999999</c:v>
                </c:pt>
                <c:pt idx="1097">
                  <c:v>0.72448276700000003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2.6603957000000001E-2</c:v>
                </c:pt>
                <c:pt idx="1112">
                  <c:v>1.8888809710000001</c:v>
                </c:pt>
                <c:pt idx="1113">
                  <c:v>3.8908287609999999</c:v>
                </c:pt>
                <c:pt idx="1114">
                  <c:v>6.670467232</c:v>
                </c:pt>
                <c:pt idx="1115">
                  <c:v>8.8087603029999997</c:v>
                </c:pt>
                <c:pt idx="1116">
                  <c:v>9.974583719</c:v>
                </c:pt>
                <c:pt idx="1117">
                  <c:v>9.5978526810000009</c:v>
                </c:pt>
                <c:pt idx="1118">
                  <c:v>8.0823772540000007</c:v>
                </c:pt>
                <c:pt idx="1119">
                  <c:v>5.1716192779999997</c:v>
                </c:pt>
                <c:pt idx="1120">
                  <c:v>2.753984655</c:v>
                </c:pt>
                <c:pt idx="1121">
                  <c:v>0.58861255599999995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4.5606783999999997E-2</c:v>
                </c:pt>
                <c:pt idx="1136">
                  <c:v>1.3149956060000001</c:v>
                </c:pt>
                <c:pt idx="1137">
                  <c:v>4.0832323810000002</c:v>
                </c:pt>
                <c:pt idx="1138">
                  <c:v>5.6015582320000004</c:v>
                </c:pt>
                <c:pt idx="1139">
                  <c:v>6.0291218320000004</c:v>
                </c:pt>
                <c:pt idx="1140">
                  <c:v>6.8357918240000002</c:v>
                </c:pt>
                <c:pt idx="1141">
                  <c:v>7.1080073160000001</c:v>
                </c:pt>
                <c:pt idx="1142">
                  <c:v>5.0671037319999996</c:v>
                </c:pt>
                <c:pt idx="1143">
                  <c:v>3.2333309579999998</c:v>
                </c:pt>
                <c:pt idx="1144">
                  <c:v>2.057055987</c:v>
                </c:pt>
                <c:pt idx="1145">
                  <c:v>0.39715907700000003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3.3730017000000001E-2</c:v>
                </c:pt>
                <c:pt idx="1160">
                  <c:v>1.71738046</c:v>
                </c:pt>
                <c:pt idx="1161">
                  <c:v>4.3373951880000003</c:v>
                </c:pt>
                <c:pt idx="1162">
                  <c:v>6.859545357</c:v>
                </c:pt>
                <c:pt idx="1163">
                  <c:v>8.6994940500000002</c:v>
                </c:pt>
                <c:pt idx="1164">
                  <c:v>9.593577045</c:v>
                </c:pt>
                <c:pt idx="1165">
                  <c:v>9.4140003330000006</c:v>
                </c:pt>
                <c:pt idx="1166">
                  <c:v>8.1792916699999996</c:v>
                </c:pt>
                <c:pt idx="1167">
                  <c:v>3.9145822940000001</c:v>
                </c:pt>
                <c:pt idx="1168">
                  <c:v>2.1838998549999999</c:v>
                </c:pt>
                <c:pt idx="1169">
                  <c:v>0.753937148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1.9002827E-2</c:v>
                </c:pt>
                <c:pt idx="1184">
                  <c:v>0.69692866799999997</c:v>
                </c:pt>
                <c:pt idx="1185">
                  <c:v>1.6931518560000001</c:v>
                </c:pt>
                <c:pt idx="1186">
                  <c:v>6.8775980429999999</c:v>
                </c:pt>
                <c:pt idx="1187">
                  <c:v>5.2975130049999999</c:v>
                </c:pt>
                <c:pt idx="1188">
                  <c:v>7.3949499989999996</c:v>
                </c:pt>
                <c:pt idx="1189">
                  <c:v>8.496163804</c:v>
                </c:pt>
                <c:pt idx="1190">
                  <c:v>7.9279792870000003</c:v>
                </c:pt>
                <c:pt idx="1191">
                  <c:v>5.8400437070000004</c:v>
                </c:pt>
                <c:pt idx="1192">
                  <c:v>3.2727618230000002</c:v>
                </c:pt>
                <c:pt idx="1193">
                  <c:v>0.75346207700000001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2.2803391999999999E-2</c:v>
                </c:pt>
                <c:pt idx="1208">
                  <c:v>1.057507304</c:v>
                </c:pt>
                <c:pt idx="1209">
                  <c:v>2.1059882660000002</c:v>
                </c:pt>
                <c:pt idx="1210">
                  <c:v>3.048053398</c:v>
                </c:pt>
                <c:pt idx="1211">
                  <c:v>4.6742202900000001</c:v>
                </c:pt>
                <c:pt idx="1212">
                  <c:v>8.2486519870000006</c:v>
                </c:pt>
                <c:pt idx="1213">
                  <c:v>7.9365305590000004</c:v>
                </c:pt>
                <c:pt idx="1214">
                  <c:v>6.9065773530000003</c:v>
                </c:pt>
                <c:pt idx="1215">
                  <c:v>6.0970569369999996</c:v>
                </c:pt>
                <c:pt idx="1216">
                  <c:v>3.3711014509999999</c:v>
                </c:pt>
                <c:pt idx="1217">
                  <c:v>0.92733794199999997</c:v>
                </c:pt>
                <c:pt idx="1218">
                  <c:v>4.2756360000000002E-3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4.3231431000000001E-2</c:v>
                </c:pt>
                <c:pt idx="1232">
                  <c:v>1.1506211550000001</c:v>
                </c:pt>
                <c:pt idx="1233">
                  <c:v>4.3578232259999998</c:v>
                </c:pt>
                <c:pt idx="1234">
                  <c:v>7.1217843649999999</c:v>
                </c:pt>
                <c:pt idx="1235">
                  <c:v>8.3583933110000004</c:v>
                </c:pt>
                <c:pt idx="1236">
                  <c:v>10.16983776</c:v>
                </c:pt>
                <c:pt idx="1237">
                  <c:v>10.088600680000001</c:v>
                </c:pt>
                <c:pt idx="1238">
                  <c:v>8.4253782749999999</c:v>
                </c:pt>
                <c:pt idx="1239">
                  <c:v>5.9483598190000002</c:v>
                </c:pt>
                <c:pt idx="1240">
                  <c:v>3.4651654430000001</c:v>
                </c:pt>
                <c:pt idx="1241">
                  <c:v>0.93873963800000004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7.2210740999999995E-2</c:v>
                </c:pt>
                <c:pt idx="1256">
                  <c:v>1.7297322980000001</c:v>
                </c:pt>
                <c:pt idx="1257">
                  <c:v>4.8309936100000002</c:v>
                </c:pt>
                <c:pt idx="1258">
                  <c:v>6.8733224069999999</c:v>
                </c:pt>
                <c:pt idx="1259">
                  <c:v>7.8410413549999998</c:v>
                </c:pt>
                <c:pt idx="1260">
                  <c:v>9.6306325570000002</c:v>
                </c:pt>
                <c:pt idx="1261">
                  <c:v>8.3973491060000001</c:v>
                </c:pt>
                <c:pt idx="1262">
                  <c:v>6.9654861160000001</c:v>
                </c:pt>
                <c:pt idx="1263">
                  <c:v>5.7502553499999998</c:v>
                </c:pt>
                <c:pt idx="1264">
                  <c:v>3.696999929</c:v>
                </c:pt>
                <c:pt idx="1265">
                  <c:v>1.033753771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6.2709327999999995E-2</c:v>
                </c:pt>
                <c:pt idx="1280">
                  <c:v>1.0375543359999999</c:v>
                </c:pt>
                <c:pt idx="1281">
                  <c:v>3.1126630089999998</c:v>
                </c:pt>
                <c:pt idx="1282">
                  <c:v>6.2082234730000003</c:v>
                </c:pt>
                <c:pt idx="1283">
                  <c:v>8.9389296659999999</c:v>
                </c:pt>
                <c:pt idx="1284">
                  <c:v>10.205468059999999</c:v>
                </c:pt>
                <c:pt idx="1285">
                  <c:v>8.1408109460000002</c:v>
                </c:pt>
                <c:pt idx="1286">
                  <c:v>6.5954060669999999</c:v>
                </c:pt>
                <c:pt idx="1287">
                  <c:v>5.3179410440000003</c:v>
                </c:pt>
                <c:pt idx="1288">
                  <c:v>3.4390365570000001</c:v>
                </c:pt>
                <c:pt idx="1289">
                  <c:v>1.3140454640000001</c:v>
                </c:pt>
                <c:pt idx="1290">
                  <c:v>2.4703675000000001E-2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0.160573885</c:v>
                </c:pt>
                <c:pt idx="1304">
                  <c:v>0.35392764700000001</c:v>
                </c:pt>
                <c:pt idx="1305">
                  <c:v>0.61854200800000003</c:v>
                </c:pt>
                <c:pt idx="1306">
                  <c:v>1.027102782</c:v>
                </c:pt>
                <c:pt idx="1307">
                  <c:v>1.861326872</c:v>
                </c:pt>
                <c:pt idx="1308">
                  <c:v>5.4314829329999998</c:v>
                </c:pt>
                <c:pt idx="1309">
                  <c:v>2.8532744249999999</c:v>
                </c:pt>
                <c:pt idx="1310">
                  <c:v>2.5021972020000001</c:v>
                </c:pt>
                <c:pt idx="1311">
                  <c:v>3.359224685</c:v>
                </c:pt>
                <c:pt idx="1312">
                  <c:v>2.051355139</c:v>
                </c:pt>
                <c:pt idx="1313">
                  <c:v>0.46129361699999999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3.9430865000000002E-2</c:v>
                </c:pt>
                <c:pt idx="1328">
                  <c:v>7.6011307E-2</c:v>
                </c:pt>
                <c:pt idx="1329">
                  <c:v>0.76486377299999997</c:v>
                </c:pt>
                <c:pt idx="1330">
                  <c:v>0.84562578700000002</c:v>
                </c:pt>
                <c:pt idx="1331">
                  <c:v>0.842775363</c:v>
                </c:pt>
                <c:pt idx="1332">
                  <c:v>2.2789139879999998</c:v>
                </c:pt>
                <c:pt idx="1333">
                  <c:v>2.2470842539999998</c:v>
                </c:pt>
                <c:pt idx="1334">
                  <c:v>2.9364117909999998</c:v>
                </c:pt>
                <c:pt idx="1335">
                  <c:v>5.6690182660000001</c:v>
                </c:pt>
                <c:pt idx="1336">
                  <c:v>1.78864106</c:v>
                </c:pt>
                <c:pt idx="1337">
                  <c:v>0.462718829</c:v>
                </c:pt>
                <c:pt idx="1338">
                  <c:v>9.5014100000000005E-4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6.6984963999999994E-2</c:v>
                </c:pt>
                <c:pt idx="1352">
                  <c:v>0.41141119700000001</c:v>
                </c:pt>
                <c:pt idx="1353">
                  <c:v>2.106463336</c:v>
                </c:pt>
                <c:pt idx="1354">
                  <c:v>4.3516473080000004</c:v>
                </c:pt>
                <c:pt idx="1355">
                  <c:v>4.238105418</c:v>
                </c:pt>
                <c:pt idx="1356">
                  <c:v>1.5886363100000001</c:v>
                </c:pt>
                <c:pt idx="1357">
                  <c:v>1.354426471</c:v>
                </c:pt>
                <c:pt idx="1358">
                  <c:v>2.1306919400000002</c:v>
                </c:pt>
                <c:pt idx="1359">
                  <c:v>1.291242072</c:v>
                </c:pt>
                <c:pt idx="1360">
                  <c:v>0.39383358299999999</c:v>
                </c:pt>
                <c:pt idx="1361">
                  <c:v>0.32732368899999997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0.17150051099999999</c:v>
                </c:pt>
                <c:pt idx="1376">
                  <c:v>1.236608946</c:v>
                </c:pt>
                <c:pt idx="1377">
                  <c:v>4.4181572009999996</c:v>
                </c:pt>
                <c:pt idx="1378">
                  <c:v>4.8523717900000003</c:v>
                </c:pt>
                <c:pt idx="1379">
                  <c:v>8.9375044540000008</c:v>
                </c:pt>
                <c:pt idx="1380">
                  <c:v>7.0139433240000004</c:v>
                </c:pt>
                <c:pt idx="1381">
                  <c:v>2.5696572369999999</c:v>
                </c:pt>
                <c:pt idx="1382">
                  <c:v>1.658471698</c:v>
                </c:pt>
                <c:pt idx="1383">
                  <c:v>1.1026390180000001</c:v>
                </c:pt>
                <c:pt idx="1384">
                  <c:v>0.376255968</c:v>
                </c:pt>
                <c:pt idx="1385">
                  <c:v>0.116867384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6.5559751999999999E-2</c:v>
                </c:pt>
                <c:pt idx="1400">
                  <c:v>0.59098790899999998</c:v>
                </c:pt>
                <c:pt idx="1401">
                  <c:v>2.0912610749999998</c:v>
                </c:pt>
                <c:pt idx="1402">
                  <c:v>1.224257108</c:v>
                </c:pt>
                <c:pt idx="1403">
                  <c:v>1.09693817</c:v>
                </c:pt>
                <c:pt idx="1404">
                  <c:v>1.4907717519999999</c:v>
                </c:pt>
                <c:pt idx="1405">
                  <c:v>2.3739281220000001</c:v>
                </c:pt>
                <c:pt idx="1406">
                  <c:v>6.5621511200000002</c:v>
                </c:pt>
                <c:pt idx="1407">
                  <c:v>7.7151476280000004</c:v>
                </c:pt>
                <c:pt idx="1408">
                  <c:v>4.4875175179999998</c:v>
                </c:pt>
                <c:pt idx="1409">
                  <c:v>1.5572816460000001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2.0428038999999999E-2</c:v>
                </c:pt>
                <c:pt idx="1424">
                  <c:v>0.66842442800000001</c:v>
                </c:pt>
                <c:pt idx="1425">
                  <c:v>2.3796289700000002</c:v>
                </c:pt>
                <c:pt idx="1426">
                  <c:v>2.2846148359999998</c:v>
                </c:pt>
                <c:pt idx="1427">
                  <c:v>2.167747452</c:v>
                </c:pt>
                <c:pt idx="1428">
                  <c:v>1.4646428659999999</c:v>
                </c:pt>
                <c:pt idx="1429">
                  <c:v>1.0342288420000001</c:v>
                </c:pt>
                <c:pt idx="1430">
                  <c:v>0.61711679600000002</c:v>
                </c:pt>
                <c:pt idx="1431">
                  <c:v>0.40856077299999999</c:v>
                </c:pt>
                <c:pt idx="1432">
                  <c:v>0.24181096899999999</c:v>
                </c:pt>
                <c:pt idx="1433">
                  <c:v>0.25226252399999999</c:v>
                </c:pt>
                <c:pt idx="1434">
                  <c:v>2.6603957000000001E-2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0.23325969699999999</c:v>
                </c:pt>
                <c:pt idx="1448">
                  <c:v>2.2931661079999999</c:v>
                </c:pt>
                <c:pt idx="1449">
                  <c:v>5.3402693650000002</c:v>
                </c:pt>
                <c:pt idx="1450">
                  <c:v>7.8196631749999996</c:v>
                </c:pt>
                <c:pt idx="1451">
                  <c:v>5.9906411080000002</c:v>
                </c:pt>
                <c:pt idx="1452">
                  <c:v>4.6732701490000004</c:v>
                </c:pt>
                <c:pt idx="1453">
                  <c:v>5.5545262360000001</c:v>
                </c:pt>
                <c:pt idx="1454">
                  <c:v>4.7659089290000001</c:v>
                </c:pt>
                <c:pt idx="1455">
                  <c:v>3.211002637</c:v>
                </c:pt>
                <c:pt idx="1456">
                  <c:v>2.5516045510000001</c:v>
                </c:pt>
                <c:pt idx="1457">
                  <c:v>1.8888809710000001</c:v>
                </c:pt>
                <c:pt idx="1458">
                  <c:v>5.3682985000000003E-2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2.3753533E-2</c:v>
                </c:pt>
                <c:pt idx="1472">
                  <c:v>0.64514596499999999</c:v>
                </c:pt>
                <c:pt idx="1473">
                  <c:v>4.1340649420000002</c:v>
                </c:pt>
                <c:pt idx="1474">
                  <c:v>1.9359129669999999</c:v>
                </c:pt>
                <c:pt idx="1475">
                  <c:v>1.7891161310000001</c:v>
                </c:pt>
                <c:pt idx="1476">
                  <c:v>7.309437279</c:v>
                </c:pt>
                <c:pt idx="1477">
                  <c:v>7.2106225799999999</c:v>
                </c:pt>
                <c:pt idx="1478">
                  <c:v>8.5108909950000005</c:v>
                </c:pt>
                <c:pt idx="1479">
                  <c:v>8.6895175659999992</c:v>
                </c:pt>
                <c:pt idx="1480">
                  <c:v>3.8376208460000001</c:v>
                </c:pt>
                <c:pt idx="1481">
                  <c:v>1.61001449</c:v>
                </c:pt>
                <c:pt idx="1482">
                  <c:v>8.6462861000000002E-2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0.43849022500000001</c:v>
                </c:pt>
                <c:pt idx="1496">
                  <c:v>3.2290553219999998</c:v>
                </c:pt>
                <c:pt idx="1497">
                  <c:v>6.3122639490000001</c:v>
                </c:pt>
                <c:pt idx="1498">
                  <c:v>9.0510463429999994</c:v>
                </c:pt>
                <c:pt idx="1499">
                  <c:v>10.94515309</c:v>
                </c:pt>
                <c:pt idx="1500">
                  <c:v>11.76797549</c:v>
                </c:pt>
                <c:pt idx="1501">
                  <c:v>11.52046367</c:v>
                </c:pt>
                <c:pt idx="1502">
                  <c:v>10.17791396</c:v>
                </c:pt>
                <c:pt idx="1503">
                  <c:v>7.0272453029999999</c:v>
                </c:pt>
                <c:pt idx="1504">
                  <c:v>4.7041497420000002</c:v>
                </c:pt>
                <c:pt idx="1505">
                  <c:v>0.76533884399999996</c:v>
                </c:pt>
                <c:pt idx="1506">
                  <c:v>2.2328321000000002E-2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3.4205088000000002E-2</c:v>
                </c:pt>
                <c:pt idx="1520">
                  <c:v>0.13872063500000001</c:v>
                </c:pt>
                <c:pt idx="1521">
                  <c:v>0.46224375899999998</c:v>
                </c:pt>
                <c:pt idx="1522">
                  <c:v>2.3834295349999999</c:v>
                </c:pt>
                <c:pt idx="1523">
                  <c:v>3.5316753369999998</c:v>
                </c:pt>
                <c:pt idx="1524">
                  <c:v>1.9373381789999999</c:v>
                </c:pt>
                <c:pt idx="1525">
                  <c:v>4.1568683340000003</c:v>
                </c:pt>
                <c:pt idx="1526">
                  <c:v>6.9393572289999996</c:v>
                </c:pt>
                <c:pt idx="1527">
                  <c:v>8.0552982259999997</c:v>
                </c:pt>
                <c:pt idx="1528">
                  <c:v>3.8551984610000001</c:v>
                </c:pt>
                <c:pt idx="1529">
                  <c:v>1.213330483</c:v>
                </c:pt>
                <c:pt idx="1530">
                  <c:v>8.4087508000000005E-2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0.31022114499999998</c:v>
                </c:pt>
                <c:pt idx="1544">
                  <c:v>2.311693864</c:v>
                </c:pt>
                <c:pt idx="1545">
                  <c:v>1.9900710230000001</c:v>
                </c:pt>
                <c:pt idx="1546">
                  <c:v>5.8291170809999997</c:v>
                </c:pt>
                <c:pt idx="1547">
                  <c:v>7.9313047819999998</c:v>
                </c:pt>
                <c:pt idx="1548">
                  <c:v>7.8092116200000001</c:v>
                </c:pt>
                <c:pt idx="1549">
                  <c:v>8.2439012799999993</c:v>
                </c:pt>
                <c:pt idx="1550">
                  <c:v>4.6998741060000002</c:v>
                </c:pt>
                <c:pt idx="1551">
                  <c:v>2.6774982779999998</c:v>
                </c:pt>
                <c:pt idx="1552">
                  <c:v>1.5287774059999999</c:v>
                </c:pt>
                <c:pt idx="1553">
                  <c:v>0.68932753700000005</c:v>
                </c:pt>
                <c:pt idx="1554">
                  <c:v>1.8527755999999999E-2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0.207130811</c:v>
                </c:pt>
                <c:pt idx="1568">
                  <c:v>1.087436756</c:v>
                </c:pt>
                <c:pt idx="1569">
                  <c:v>1.9302121189999999</c:v>
                </c:pt>
                <c:pt idx="1570">
                  <c:v>3.1986507990000002</c:v>
                </c:pt>
                <c:pt idx="1571">
                  <c:v>3.8361956340000001</c:v>
                </c:pt>
                <c:pt idx="1572">
                  <c:v>8.355067816</c:v>
                </c:pt>
                <c:pt idx="1573">
                  <c:v>6.9165538370000004</c:v>
                </c:pt>
                <c:pt idx="1574">
                  <c:v>3.2974654980000002</c:v>
                </c:pt>
                <c:pt idx="1575">
                  <c:v>5.2338535359999998</c:v>
                </c:pt>
                <c:pt idx="1576">
                  <c:v>2.797691157</c:v>
                </c:pt>
                <c:pt idx="1577">
                  <c:v>0.92211216399999996</c:v>
                </c:pt>
                <c:pt idx="1578">
                  <c:v>0.11259174800000001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5.8433692000000002E-2</c:v>
                </c:pt>
                <c:pt idx="1592">
                  <c:v>0.94301527399999996</c:v>
                </c:pt>
                <c:pt idx="1593">
                  <c:v>2.6979263169999999</c:v>
                </c:pt>
                <c:pt idx="1594">
                  <c:v>7.4989904750000003</c:v>
                </c:pt>
                <c:pt idx="1595">
                  <c:v>11.713817430000001</c:v>
                </c:pt>
                <c:pt idx="1596">
                  <c:v>11.457754339999999</c:v>
                </c:pt>
                <c:pt idx="1597">
                  <c:v>12.27820138</c:v>
                </c:pt>
                <c:pt idx="1598">
                  <c:v>10.596451220000001</c:v>
                </c:pt>
                <c:pt idx="1599">
                  <c:v>8.3773961379999999</c:v>
                </c:pt>
                <c:pt idx="1600">
                  <c:v>4.1388156489999997</c:v>
                </c:pt>
                <c:pt idx="1601">
                  <c:v>0.97864557399999996</c:v>
                </c:pt>
                <c:pt idx="1602">
                  <c:v>4.9407349000000003E-2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0.56390888100000003</c:v>
                </c:pt>
                <c:pt idx="1616">
                  <c:v>3.3383215750000002</c:v>
                </c:pt>
                <c:pt idx="1617">
                  <c:v>5.6709185489999996</c:v>
                </c:pt>
                <c:pt idx="1618">
                  <c:v>8.7474761870000002</c:v>
                </c:pt>
                <c:pt idx="1619">
                  <c:v>10.38124421</c:v>
                </c:pt>
                <c:pt idx="1620">
                  <c:v>10.703817190000001</c:v>
                </c:pt>
                <c:pt idx="1621">
                  <c:v>8.3949737520000003</c:v>
                </c:pt>
                <c:pt idx="1622">
                  <c:v>4.7564075160000003</c:v>
                </c:pt>
                <c:pt idx="1623">
                  <c:v>3.2737119649999999</c:v>
                </c:pt>
                <c:pt idx="1624">
                  <c:v>1.64611986</c:v>
                </c:pt>
                <c:pt idx="1625">
                  <c:v>0.62661820899999998</c:v>
                </c:pt>
                <c:pt idx="1626">
                  <c:v>5.2732844000000001E-2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0.57008479999999995</c:v>
                </c:pt>
                <c:pt idx="1640">
                  <c:v>3.5331005489999998</c:v>
                </c:pt>
                <c:pt idx="1641">
                  <c:v>6.6020570559999996</c:v>
                </c:pt>
                <c:pt idx="1642">
                  <c:v>9.8073588449999995</c:v>
                </c:pt>
                <c:pt idx="1643">
                  <c:v>11.1522839</c:v>
                </c:pt>
                <c:pt idx="1644">
                  <c:v>4.6737452199999998</c:v>
                </c:pt>
                <c:pt idx="1645">
                  <c:v>12.620727329999999</c:v>
                </c:pt>
                <c:pt idx="1646">
                  <c:v>11.29195468</c:v>
                </c:pt>
                <c:pt idx="1647">
                  <c:v>6.7360269840000004</c:v>
                </c:pt>
                <c:pt idx="1648">
                  <c:v>5.3459702130000002</c:v>
                </c:pt>
                <c:pt idx="1649">
                  <c:v>2.339247963</c:v>
                </c:pt>
                <c:pt idx="1650">
                  <c:v>0.162474168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0.86462861400000002</c:v>
                </c:pt>
                <c:pt idx="1664">
                  <c:v>3.8951043969999999</c:v>
                </c:pt>
                <c:pt idx="1665">
                  <c:v>7.0714268750000002</c:v>
                </c:pt>
                <c:pt idx="1666">
                  <c:v>9.8909712820000006</c:v>
                </c:pt>
                <c:pt idx="1667">
                  <c:v>11.77462648</c:v>
                </c:pt>
                <c:pt idx="1668">
                  <c:v>12.48580726</c:v>
                </c:pt>
                <c:pt idx="1669">
                  <c:v>12.22974417</c:v>
                </c:pt>
                <c:pt idx="1670">
                  <c:v>10.96558113</c:v>
                </c:pt>
                <c:pt idx="1671">
                  <c:v>8.5930782200000007</c:v>
                </c:pt>
                <c:pt idx="1672">
                  <c:v>5.5725789209999999</c:v>
                </c:pt>
                <c:pt idx="1673">
                  <c:v>2.3934060189999999</c:v>
                </c:pt>
                <c:pt idx="1674">
                  <c:v>0.21235658800000001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0.96106795899999997</c:v>
                </c:pt>
                <c:pt idx="1688">
                  <c:v>4.0865578749999996</c:v>
                </c:pt>
                <c:pt idx="1689">
                  <c:v>7.1236846480000002</c:v>
                </c:pt>
                <c:pt idx="1690">
                  <c:v>10.00261289</c:v>
                </c:pt>
                <c:pt idx="1691">
                  <c:v>12.07677142</c:v>
                </c:pt>
                <c:pt idx="1692">
                  <c:v>12.85588731</c:v>
                </c:pt>
                <c:pt idx="1693">
                  <c:v>12.182712179999999</c:v>
                </c:pt>
                <c:pt idx="1694">
                  <c:v>10.8947956</c:v>
                </c:pt>
                <c:pt idx="1695">
                  <c:v>8.2011449200000008</c:v>
                </c:pt>
                <c:pt idx="1696">
                  <c:v>5.502268462</c:v>
                </c:pt>
                <c:pt idx="1697">
                  <c:v>2.356825578</c:v>
                </c:pt>
                <c:pt idx="1698">
                  <c:v>0.213306729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0.85037649400000004</c:v>
                </c:pt>
                <c:pt idx="1712">
                  <c:v>3.0637307300000001</c:v>
                </c:pt>
                <c:pt idx="1713">
                  <c:v>6.4353072520000003</c:v>
                </c:pt>
                <c:pt idx="1714">
                  <c:v>9.8206608230000008</c:v>
                </c:pt>
                <c:pt idx="1715">
                  <c:v>11.36844106</c:v>
                </c:pt>
                <c:pt idx="1716">
                  <c:v>11.634480630000001</c:v>
                </c:pt>
                <c:pt idx="1717">
                  <c:v>11.110477680000001</c:v>
                </c:pt>
                <c:pt idx="1718">
                  <c:v>11.00786242</c:v>
                </c:pt>
                <c:pt idx="1719">
                  <c:v>8.665288962</c:v>
                </c:pt>
                <c:pt idx="1720">
                  <c:v>5.3678234639999998</c:v>
                </c:pt>
                <c:pt idx="1721">
                  <c:v>2.1962516920000001</c:v>
                </c:pt>
                <c:pt idx="1722">
                  <c:v>0.186227701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2.3753530000000002E-3</c:v>
                </c:pt>
                <c:pt idx="1735">
                  <c:v>0.94254020299999997</c:v>
                </c:pt>
                <c:pt idx="1736">
                  <c:v>3.6471175090000001</c:v>
                </c:pt>
                <c:pt idx="1737">
                  <c:v>6.6946958360000002</c:v>
                </c:pt>
                <c:pt idx="1738">
                  <c:v>9.3897717289999996</c:v>
                </c:pt>
                <c:pt idx="1739">
                  <c:v>11.18221335</c:v>
                </c:pt>
                <c:pt idx="1740">
                  <c:v>11.593149479999999</c:v>
                </c:pt>
                <c:pt idx="1741">
                  <c:v>11.000736359999999</c:v>
                </c:pt>
                <c:pt idx="1742">
                  <c:v>9.5712487230000001</c:v>
                </c:pt>
                <c:pt idx="1743">
                  <c:v>7.0547994010000004</c:v>
                </c:pt>
                <c:pt idx="1744">
                  <c:v>4.156393263</c:v>
                </c:pt>
                <c:pt idx="1745">
                  <c:v>1.6342430939999999</c:v>
                </c:pt>
                <c:pt idx="1746">
                  <c:v>0.14014584699999999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1.4252119999999999E-3</c:v>
                </c:pt>
                <c:pt idx="1759">
                  <c:v>0.825672819</c:v>
                </c:pt>
                <c:pt idx="1760">
                  <c:v>3.1734720539999999</c:v>
                </c:pt>
                <c:pt idx="1761">
                  <c:v>5.6338630370000002</c:v>
                </c:pt>
                <c:pt idx="1762">
                  <c:v>8.8158863630000006</c:v>
                </c:pt>
                <c:pt idx="1763">
                  <c:v>10.91474857</c:v>
                </c:pt>
                <c:pt idx="1764">
                  <c:v>11.59552483</c:v>
                </c:pt>
                <c:pt idx="1765">
                  <c:v>11.177462650000001</c:v>
                </c:pt>
                <c:pt idx="1766">
                  <c:v>9.7788546049999994</c:v>
                </c:pt>
                <c:pt idx="1767">
                  <c:v>7.5388964109999996</c:v>
                </c:pt>
                <c:pt idx="1768">
                  <c:v>4.7906126039999997</c:v>
                </c:pt>
                <c:pt idx="1769">
                  <c:v>2.1159647499999998</c:v>
                </c:pt>
                <c:pt idx="1770">
                  <c:v>0.18860305499999999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4.2756360000000002E-3</c:v>
                </c:pt>
                <c:pt idx="1783">
                  <c:v>0.79621843699999995</c:v>
                </c:pt>
                <c:pt idx="1784">
                  <c:v>3.2119527780000001</c:v>
                </c:pt>
                <c:pt idx="1785">
                  <c:v>6.1564407709999998</c:v>
                </c:pt>
                <c:pt idx="1786">
                  <c:v>8.8249127059999992</c:v>
                </c:pt>
                <c:pt idx="1787">
                  <c:v>10.743248060000001</c:v>
                </c:pt>
                <c:pt idx="1788">
                  <c:v>11.8682154</c:v>
                </c:pt>
                <c:pt idx="1789">
                  <c:v>11.6188033</c:v>
                </c:pt>
                <c:pt idx="1790">
                  <c:v>10.390745620000001</c:v>
                </c:pt>
                <c:pt idx="1791">
                  <c:v>7.8206133160000002</c:v>
                </c:pt>
                <c:pt idx="1792">
                  <c:v>4.6941732580000002</c:v>
                </c:pt>
                <c:pt idx="1793">
                  <c:v>1.8888809710000001</c:v>
                </c:pt>
                <c:pt idx="1794">
                  <c:v>0.16817501600000001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2.0428038999999999E-2</c:v>
                </c:pt>
                <c:pt idx="1807">
                  <c:v>0.71878191899999999</c:v>
                </c:pt>
                <c:pt idx="1808">
                  <c:v>1.603838571</c:v>
                </c:pt>
                <c:pt idx="1809">
                  <c:v>3.5445022449999999</c:v>
                </c:pt>
                <c:pt idx="1810">
                  <c:v>3.1449678140000001</c:v>
                </c:pt>
                <c:pt idx="1811">
                  <c:v>3.2010261529999999</c:v>
                </c:pt>
                <c:pt idx="1812">
                  <c:v>2.262286515</c:v>
                </c:pt>
                <c:pt idx="1813">
                  <c:v>2.3634765670000002</c:v>
                </c:pt>
                <c:pt idx="1814">
                  <c:v>1.651345638</c:v>
                </c:pt>
                <c:pt idx="1815">
                  <c:v>1.7891161310000001</c:v>
                </c:pt>
                <c:pt idx="1816">
                  <c:v>1.0879118270000001</c:v>
                </c:pt>
                <c:pt idx="1817">
                  <c:v>0.51355139100000002</c:v>
                </c:pt>
                <c:pt idx="1818">
                  <c:v>5.2732844000000001E-2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0.32779876000000002</c:v>
                </c:pt>
                <c:pt idx="1832">
                  <c:v>1.48174541</c:v>
                </c:pt>
                <c:pt idx="1833">
                  <c:v>4.0414261619999996</c:v>
                </c:pt>
                <c:pt idx="1834">
                  <c:v>1.409059598</c:v>
                </c:pt>
                <c:pt idx="1835">
                  <c:v>1.142069883</c:v>
                </c:pt>
                <c:pt idx="1836">
                  <c:v>1.606213924</c:v>
                </c:pt>
                <c:pt idx="1837">
                  <c:v>0.66224850899999999</c:v>
                </c:pt>
                <c:pt idx="1838">
                  <c:v>0.66034822699999995</c:v>
                </c:pt>
                <c:pt idx="1839">
                  <c:v>0.47934630299999997</c:v>
                </c:pt>
                <c:pt idx="1840">
                  <c:v>0.46699446500000003</c:v>
                </c:pt>
                <c:pt idx="1841">
                  <c:v>0.106415829</c:v>
                </c:pt>
                <c:pt idx="1842">
                  <c:v>1.1401695999999999E-2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2.0428038999999999E-2</c:v>
                </c:pt>
                <c:pt idx="1855">
                  <c:v>0.457968123</c:v>
                </c:pt>
                <c:pt idx="1856">
                  <c:v>0.29074324800000001</c:v>
                </c:pt>
                <c:pt idx="1857">
                  <c:v>0.24608660500000001</c:v>
                </c:pt>
                <c:pt idx="1858">
                  <c:v>2.7440081709999999</c:v>
                </c:pt>
                <c:pt idx="1859">
                  <c:v>1.269388822</c:v>
                </c:pt>
                <c:pt idx="1860">
                  <c:v>2.499346778</c:v>
                </c:pt>
                <c:pt idx="1861">
                  <c:v>2.6029121829999999</c:v>
                </c:pt>
                <c:pt idx="1862">
                  <c:v>5.1815957619999997</c:v>
                </c:pt>
                <c:pt idx="1863">
                  <c:v>2.9715670209999998</c:v>
                </c:pt>
                <c:pt idx="1864">
                  <c:v>1.305019122</c:v>
                </c:pt>
                <c:pt idx="1865">
                  <c:v>0.58718734400000006</c:v>
                </c:pt>
                <c:pt idx="1866">
                  <c:v>9.9764840000000007E-3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0.37863132100000002</c:v>
                </c:pt>
                <c:pt idx="1880">
                  <c:v>1.077935343</c:v>
                </c:pt>
                <c:pt idx="1881">
                  <c:v>2.9758426569999998</c:v>
                </c:pt>
                <c:pt idx="1882">
                  <c:v>3.8737262170000002</c:v>
                </c:pt>
                <c:pt idx="1883">
                  <c:v>4.6666191599999998</c:v>
                </c:pt>
                <c:pt idx="1884">
                  <c:v>4.8723247580000004</c:v>
                </c:pt>
                <c:pt idx="1885">
                  <c:v>4.468039621</c:v>
                </c:pt>
                <c:pt idx="1886">
                  <c:v>6.6638162430000003</c:v>
                </c:pt>
                <c:pt idx="1887">
                  <c:v>5.3397942939999998</c:v>
                </c:pt>
                <c:pt idx="1888">
                  <c:v>3.172996983</c:v>
                </c:pt>
                <c:pt idx="1889">
                  <c:v>1.16107271</c:v>
                </c:pt>
                <c:pt idx="1890">
                  <c:v>0.28409225900000001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4.7507069999999998E-3</c:v>
                </c:pt>
                <c:pt idx="1903">
                  <c:v>0.323048053</c:v>
                </c:pt>
                <c:pt idx="1904">
                  <c:v>2.1862752080000001</c:v>
                </c:pt>
                <c:pt idx="1905">
                  <c:v>1.57485926</c:v>
                </c:pt>
                <c:pt idx="1906">
                  <c:v>6.0638019910000001</c:v>
                </c:pt>
                <c:pt idx="1907">
                  <c:v>8.950331362</c:v>
                </c:pt>
                <c:pt idx="1908">
                  <c:v>9.1574621720000007</c:v>
                </c:pt>
                <c:pt idx="1909">
                  <c:v>10.4914606</c:v>
                </c:pt>
                <c:pt idx="1910">
                  <c:v>7.744126939</c:v>
                </c:pt>
                <c:pt idx="1911">
                  <c:v>5.2927622980000004</c:v>
                </c:pt>
                <c:pt idx="1912">
                  <c:v>1.8380484100000001</c:v>
                </c:pt>
                <c:pt idx="1913">
                  <c:v>3.2760873180000001</c:v>
                </c:pt>
                <c:pt idx="1914">
                  <c:v>0.49312335200000001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4.7507099999999998E-4</c:v>
                </c:pt>
                <c:pt idx="1927">
                  <c:v>0.150122331</c:v>
                </c:pt>
                <c:pt idx="1928">
                  <c:v>0.72828333199999995</c:v>
                </c:pt>
                <c:pt idx="1929">
                  <c:v>1.3031188389999999</c:v>
                </c:pt>
                <c:pt idx="1930">
                  <c:v>4.0542530699999997</c:v>
                </c:pt>
                <c:pt idx="1931">
                  <c:v>4.0685051899999998</c:v>
                </c:pt>
                <c:pt idx="1932">
                  <c:v>3.072757073</c:v>
                </c:pt>
                <c:pt idx="1933">
                  <c:v>1.991021164</c:v>
                </c:pt>
                <c:pt idx="1934">
                  <c:v>1.046105608</c:v>
                </c:pt>
                <c:pt idx="1935">
                  <c:v>1.434713414</c:v>
                </c:pt>
                <c:pt idx="1936">
                  <c:v>1.1026390180000001</c:v>
                </c:pt>
                <c:pt idx="1937">
                  <c:v>0.52875365200000002</c:v>
                </c:pt>
                <c:pt idx="1938">
                  <c:v>5.1782702999999999E-2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1.6627473E-2</c:v>
                </c:pt>
                <c:pt idx="1951">
                  <c:v>0.20428038700000001</c:v>
                </c:pt>
                <c:pt idx="1952">
                  <c:v>0.44371600300000003</c:v>
                </c:pt>
                <c:pt idx="1953">
                  <c:v>0.98862205800000003</c:v>
                </c:pt>
                <c:pt idx="1954">
                  <c:v>1.4698686430000001</c:v>
                </c:pt>
                <c:pt idx="1955">
                  <c:v>1.46796836</c:v>
                </c:pt>
                <c:pt idx="1956">
                  <c:v>2.6323665649999999</c:v>
                </c:pt>
                <c:pt idx="1957">
                  <c:v>2.8432979409999999</c:v>
                </c:pt>
                <c:pt idx="1958">
                  <c:v>3.1924748809999999</c:v>
                </c:pt>
                <c:pt idx="1959">
                  <c:v>2.9915199889999999</c:v>
                </c:pt>
                <c:pt idx="1960">
                  <c:v>1.5563315040000001</c:v>
                </c:pt>
                <c:pt idx="1961">
                  <c:v>1.020451792</c:v>
                </c:pt>
                <c:pt idx="1962">
                  <c:v>0.137295423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1.4252119999999999E-3</c:v>
                </c:pt>
                <c:pt idx="1975">
                  <c:v>0.232309556</c:v>
                </c:pt>
                <c:pt idx="1976">
                  <c:v>0.76628898499999998</c:v>
                </c:pt>
                <c:pt idx="1977">
                  <c:v>1.36107746</c:v>
                </c:pt>
                <c:pt idx="1978">
                  <c:v>2.7986412980000002</c:v>
                </c:pt>
                <c:pt idx="1979">
                  <c:v>5.1564170169999999</c:v>
                </c:pt>
                <c:pt idx="1980">
                  <c:v>5.4481104059999996</c:v>
                </c:pt>
                <c:pt idx="1981">
                  <c:v>4.0285992540000004</c:v>
                </c:pt>
                <c:pt idx="1982">
                  <c:v>1.9012328080000001</c:v>
                </c:pt>
                <c:pt idx="1983">
                  <c:v>1.156797074</c:v>
                </c:pt>
                <c:pt idx="1984">
                  <c:v>1.5016983779999999</c:v>
                </c:pt>
                <c:pt idx="1985">
                  <c:v>0.50309983599999997</c:v>
                </c:pt>
                <c:pt idx="1986">
                  <c:v>4.7982137000000001E-2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0.17577614699999999</c:v>
                </c:pt>
                <c:pt idx="1999">
                  <c:v>0.82519774800000001</c:v>
                </c:pt>
                <c:pt idx="2000">
                  <c:v>2.5059977670000002</c:v>
                </c:pt>
                <c:pt idx="2001">
                  <c:v>4.5041449919999996</c:v>
                </c:pt>
                <c:pt idx="2002">
                  <c:v>5.7055987080000001</c:v>
                </c:pt>
                <c:pt idx="2003">
                  <c:v>6.5954060669999999</c:v>
                </c:pt>
                <c:pt idx="2004">
                  <c:v>10.99883608</c:v>
                </c:pt>
                <c:pt idx="2005">
                  <c:v>8.809235374</c:v>
                </c:pt>
                <c:pt idx="2006">
                  <c:v>5.9331575570000004</c:v>
                </c:pt>
                <c:pt idx="2007">
                  <c:v>6.9046770710000001</c:v>
                </c:pt>
                <c:pt idx="2008">
                  <c:v>3.4034062569999999</c:v>
                </c:pt>
                <c:pt idx="2009">
                  <c:v>0.352502435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9.0263426999999993E-2</c:v>
                </c:pt>
                <c:pt idx="2022">
                  <c:v>2.274163282</c:v>
                </c:pt>
                <c:pt idx="2023">
                  <c:v>5.3388441530000001</c:v>
                </c:pt>
                <c:pt idx="2024">
                  <c:v>8.5954535740000004</c:v>
                </c:pt>
                <c:pt idx="2025">
                  <c:v>11.43352574</c:v>
                </c:pt>
                <c:pt idx="2026">
                  <c:v>13.26492316</c:v>
                </c:pt>
                <c:pt idx="2027">
                  <c:v>14.07444357</c:v>
                </c:pt>
                <c:pt idx="2028">
                  <c:v>13.59794769</c:v>
                </c:pt>
                <c:pt idx="2029">
                  <c:v>12.08769805</c:v>
                </c:pt>
                <c:pt idx="2030">
                  <c:v>9.6358583339999999</c:v>
                </c:pt>
                <c:pt idx="2031">
                  <c:v>6.4576355730000001</c:v>
                </c:pt>
                <c:pt idx="2032">
                  <c:v>3.1330910470000002</c:v>
                </c:pt>
                <c:pt idx="2033">
                  <c:v>0.52210266299999997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0.13872063500000001</c:v>
                </c:pt>
                <c:pt idx="2046">
                  <c:v>1.9753438320000001</c:v>
                </c:pt>
                <c:pt idx="2047">
                  <c:v>4.9165063299999998</c:v>
                </c:pt>
                <c:pt idx="2048">
                  <c:v>7.93035464</c:v>
                </c:pt>
                <c:pt idx="2049">
                  <c:v>10.596926290000001</c:v>
                </c:pt>
                <c:pt idx="2050">
                  <c:v>11.905745980000001</c:v>
                </c:pt>
                <c:pt idx="2051">
                  <c:v>13.16325803</c:v>
                </c:pt>
                <c:pt idx="2052">
                  <c:v>12.756122469999999</c:v>
                </c:pt>
                <c:pt idx="2053">
                  <c:v>11.412147559999999</c:v>
                </c:pt>
                <c:pt idx="2054">
                  <c:v>6.2828095680000002</c:v>
                </c:pt>
                <c:pt idx="2055">
                  <c:v>6.3668970759999999</c:v>
                </c:pt>
                <c:pt idx="2056">
                  <c:v>3.0860590509999999</c:v>
                </c:pt>
                <c:pt idx="2057">
                  <c:v>0.47934630299999997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0.12589372700000001</c:v>
                </c:pt>
                <c:pt idx="2070">
                  <c:v>2.0071735670000002</c:v>
                </c:pt>
                <c:pt idx="2071">
                  <c:v>4.9179315419999998</c:v>
                </c:pt>
                <c:pt idx="2072">
                  <c:v>7.9127770259999997</c:v>
                </c:pt>
                <c:pt idx="2073">
                  <c:v>10.490510459999999</c:v>
                </c:pt>
                <c:pt idx="2074">
                  <c:v>12.41312145</c:v>
                </c:pt>
                <c:pt idx="2075">
                  <c:v>13.06254305</c:v>
                </c:pt>
                <c:pt idx="2076">
                  <c:v>12.047317039999999</c:v>
                </c:pt>
                <c:pt idx="2077">
                  <c:v>12.176536260000001</c:v>
                </c:pt>
                <c:pt idx="2078">
                  <c:v>10.004038100000001</c:v>
                </c:pt>
                <c:pt idx="2079">
                  <c:v>6.4148792129999999</c:v>
                </c:pt>
                <c:pt idx="2080">
                  <c:v>2.054205563</c:v>
                </c:pt>
                <c:pt idx="2081">
                  <c:v>0.44276586099999998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0.113066819</c:v>
                </c:pt>
                <c:pt idx="2094">
                  <c:v>1.281740659</c:v>
                </c:pt>
                <c:pt idx="2095">
                  <c:v>3.977766693</c:v>
                </c:pt>
                <c:pt idx="2096">
                  <c:v>9.8078339149999998</c:v>
                </c:pt>
                <c:pt idx="2097">
                  <c:v>7.4448324189999999</c:v>
                </c:pt>
                <c:pt idx="2098">
                  <c:v>9.2957077370000007</c:v>
                </c:pt>
                <c:pt idx="2099">
                  <c:v>10.66533647</c:v>
                </c:pt>
                <c:pt idx="2100">
                  <c:v>11.233996060000001</c:v>
                </c:pt>
                <c:pt idx="2101">
                  <c:v>13.17751015</c:v>
                </c:pt>
                <c:pt idx="2102">
                  <c:v>4.38205183</c:v>
                </c:pt>
                <c:pt idx="2103">
                  <c:v>2.91408347</c:v>
                </c:pt>
                <c:pt idx="2104">
                  <c:v>0.14727190700000001</c:v>
                </c:pt>
                <c:pt idx="2105">
                  <c:v>0.49787405899999998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0.26318914900000001</c:v>
                </c:pt>
                <c:pt idx="2118">
                  <c:v>1.963467066</c:v>
                </c:pt>
                <c:pt idx="2119">
                  <c:v>4.0875080170000002</c:v>
                </c:pt>
                <c:pt idx="2120">
                  <c:v>6.6761680800000001</c:v>
                </c:pt>
                <c:pt idx="2121">
                  <c:v>8.4671844939999996</c:v>
                </c:pt>
                <c:pt idx="2122">
                  <c:v>9.6111546590000003</c:v>
                </c:pt>
                <c:pt idx="2123">
                  <c:v>10.752749469999999</c:v>
                </c:pt>
                <c:pt idx="2124">
                  <c:v>6.3773486310000003</c:v>
                </c:pt>
                <c:pt idx="2125">
                  <c:v>5.9151048719999997</c:v>
                </c:pt>
                <c:pt idx="2126">
                  <c:v>4.9283830970000002</c:v>
                </c:pt>
                <c:pt idx="2127">
                  <c:v>3.7815625069999999</c:v>
                </c:pt>
                <c:pt idx="2128">
                  <c:v>2.0038480719999998</c:v>
                </c:pt>
                <c:pt idx="2129">
                  <c:v>0.55488253899999995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2.137818E-2</c:v>
                </c:pt>
                <c:pt idx="2142">
                  <c:v>0.19382883200000001</c:v>
                </c:pt>
                <c:pt idx="2143">
                  <c:v>1.063683223</c:v>
                </c:pt>
                <c:pt idx="2144">
                  <c:v>1.3563267539999999</c:v>
                </c:pt>
                <c:pt idx="2145">
                  <c:v>1.7454096299999999</c:v>
                </c:pt>
                <c:pt idx="2146">
                  <c:v>2.581058933</c:v>
                </c:pt>
                <c:pt idx="2147">
                  <c:v>2.3221454189999999</c:v>
                </c:pt>
                <c:pt idx="2148">
                  <c:v>3.2931898620000002</c:v>
                </c:pt>
                <c:pt idx="2149">
                  <c:v>3.107437231</c:v>
                </c:pt>
                <c:pt idx="2150">
                  <c:v>2.5886600629999998</c:v>
                </c:pt>
                <c:pt idx="2151">
                  <c:v>1.398132972</c:v>
                </c:pt>
                <c:pt idx="2152">
                  <c:v>0.69170289100000004</c:v>
                </c:pt>
                <c:pt idx="2153">
                  <c:v>0.126843868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0.15487303699999999</c:v>
                </c:pt>
                <c:pt idx="2166">
                  <c:v>0.82662296000000002</c:v>
                </c:pt>
                <c:pt idx="2167">
                  <c:v>1.8456495399999999</c:v>
                </c:pt>
                <c:pt idx="2168">
                  <c:v>3.1929499510000001</c:v>
                </c:pt>
                <c:pt idx="2169">
                  <c:v>5.6196109170000001</c:v>
                </c:pt>
                <c:pt idx="2170">
                  <c:v>7.5222689379999998</c:v>
                </c:pt>
                <c:pt idx="2171">
                  <c:v>5.2913370860000004</c:v>
                </c:pt>
                <c:pt idx="2172">
                  <c:v>4.1682700300000004</c:v>
                </c:pt>
                <c:pt idx="2173">
                  <c:v>3.848072401</c:v>
                </c:pt>
                <c:pt idx="2174">
                  <c:v>4.8205420559999999</c:v>
                </c:pt>
                <c:pt idx="2175">
                  <c:v>4.8656737689999998</c:v>
                </c:pt>
                <c:pt idx="2176">
                  <c:v>2.262286515</c:v>
                </c:pt>
                <c:pt idx="2177">
                  <c:v>0.70690515200000004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0.331599325</c:v>
                </c:pt>
                <c:pt idx="2190">
                  <c:v>2.4418632269999998</c:v>
                </c:pt>
                <c:pt idx="2191">
                  <c:v>4.8471460129999997</c:v>
                </c:pt>
                <c:pt idx="2192">
                  <c:v>9.2686287089999997</c:v>
                </c:pt>
                <c:pt idx="2193">
                  <c:v>11.83306017</c:v>
                </c:pt>
                <c:pt idx="2194">
                  <c:v>13.76944821</c:v>
                </c:pt>
                <c:pt idx="2195">
                  <c:v>14.4578256</c:v>
                </c:pt>
                <c:pt idx="2196">
                  <c:v>13.86873797</c:v>
                </c:pt>
                <c:pt idx="2197">
                  <c:v>12.35611297</c:v>
                </c:pt>
                <c:pt idx="2198">
                  <c:v>9.8857455049999992</c:v>
                </c:pt>
                <c:pt idx="2199">
                  <c:v>6.8804484669999999</c:v>
                </c:pt>
                <c:pt idx="2200">
                  <c:v>3.5506781630000002</c:v>
                </c:pt>
                <c:pt idx="2201">
                  <c:v>0.58623720300000004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0.200479821</c:v>
                </c:pt>
                <c:pt idx="2214">
                  <c:v>2.544478491</c:v>
                </c:pt>
                <c:pt idx="2215">
                  <c:v>5.6324378250000002</c:v>
                </c:pt>
                <c:pt idx="2216">
                  <c:v>8.9854865910000008</c:v>
                </c:pt>
                <c:pt idx="2217">
                  <c:v>12.311931400000001</c:v>
                </c:pt>
                <c:pt idx="2218">
                  <c:v>13.35708687</c:v>
                </c:pt>
                <c:pt idx="2219">
                  <c:v>14.52005986</c:v>
                </c:pt>
                <c:pt idx="2220">
                  <c:v>13.797477369999999</c:v>
                </c:pt>
                <c:pt idx="2221">
                  <c:v>12.634029310000001</c:v>
                </c:pt>
                <c:pt idx="2222">
                  <c:v>10.29050571</c:v>
                </c:pt>
                <c:pt idx="2223">
                  <c:v>5.1060595260000001</c:v>
                </c:pt>
                <c:pt idx="2224">
                  <c:v>1.320221383</c:v>
                </c:pt>
                <c:pt idx="2225">
                  <c:v>0.60238960500000005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1.9477897000000001E-2</c:v>
                </c:pt>
                <c:pt idx="2238">
                  <c:v>0.30262001500000002</c:v>
                </c:pt>
                <c:pt idx="2239">
                  <c:v>0.76486377299999997</c:v>
                </c:pt>
                <c:pt idx="2240">
                  <c:v>1.2142806239999999</c:v>
                </c:pt>
                <c:pt idx="2241">
                  <c:v>2.1682225229999998</c:v>
                </c:pt>
                <c:pt idx="2242">
                  <c:v>2.0347276660000002</c:v>
                </c:pt>
                <c:pt idx="2243">
                  <c:v>2.3744031919999999</c:v>
                </c:pt>
                <c:pt idx="2244">
                  <c:v>3.4385614859999998</c:v>
                </c:pt>
                <c:pt idx="2245">
                  <c:v>4.5673293900000003</c:v>
                </c:pt>
                <c:pt idx="2246">
                  <c:v>2.3672771319999999</c:v>
                </c:pt>
                <c:pt idx="2247">
                  <c:v>1.762512174</c:v>
                </c:pt>
                <c:pt idx="2248">
                  <c:v>1.222831896</c:v>
                </c:pt>
                <c:pt idx="2249">
                  <c:v>0.51307632000000003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0.479821373</c:v>
                </c:pt>
                <c:pt idx="2262">
                  <c:v>3.3250195969999998</c:v>
                </c:pt>
                <c:pt idx="2263">
                  <c:v>6.7821088390000002</c:v>
                </c:pt>
                <c:pt idx="2264">
                  <c:v>9.6643625740000001</c:v>
                </c:pt>
                <c:pt idx="2265">
                  <c:v>11.31760849</c:v>
                </c:pt>
                <c:pt idx="2266">
                  <c:v>14.008883819999999</c:v>
                </c:pt>
                <c:pt idx="2267">
                  <c:v>15.22601487</c:v>
                </c:pt>
                <c:pt idx="2268">
                  <c:v>14.874462579999999</c:v>
                </c:pt>
                <c:pt idx="2269">
                  <c:v>13.344735030000001</c:v>
                </c:pt>
                <c:pt idx="2270">
                  <c:v>10.71331861</c:v>
                </c:pt>
                <c:pt idx="2271">
                  <c:v>7.7626546950000002</c:v>
                </c:pt>
                <c:pt idx="2272">
                  <c:v>3.3525736949999998</c:v>
                </c:pt>
                <c:pt idx="2273">
                  <c:v>0.87555523899999999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0.51212617900000001</c:v>
                </c:pt>
                <c:pt idx="2286">
                  <c:v>3.4181334470000002</c:v>
                </c:pt>
                <c:pt idx="2287">
                  <c:v>6.7222499349999998</c:v>
                </c:pt>
                <c:pt idx="2288">
                  <c:v>9.9066486139999999</c:v>
                </c:pt>
                <c:pt idx="2289">
                  <c:v>12.577970970000001</c:v>
                </c:pt>
                <c:pt idx="2290">
                  <c:v>14.391315710000001</c:v>
                </c:pt>
                <c:pt idx="2291">
                  <c:v>14.96330079</c:v>
                </c:pt>
                <c:pt idx="2292">
                  <c:v>14.51103352</c:v>
                </c:pt>
                <c:pt idx="2293">
                  <c:v>13.147580700000001</c:v>
                </c:pt>
                <c:pt idx="2294">
                  <c:v>10.73374664</c:v>
                </c:pt>
                <c:pt idx="2295">
                  <c:v>7.6443620990000003</c:v>
                </c:pt>
                <c:pt idx="2296">
                  <c:v>4.2210028739999998</c:v>
                </c:pt>
                <c:pt idx="2297">
                  <c:v>1.2066794940000001</c:v>
                </c:pt>
                <c:pt idx="2298">
                  <c:v>9.0263429999999992E-3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0.57151001199999996</c:v>
                </c:pt>
                <c:pt idx="2310">
                  <c:v>3.500320673</c:v>
                </c:pt>
                <c:pt idx="2311">
                  <c:v>6.8794983250000001</c:v>
                </c:pt>
                <c:pt idx="2312">
                  <c:v>8.346516544</c:v>
                </c:pt>
                <c:pt idx="2313">
                  <c:v>12.49768403</c:v>
                </c:pt>
                <c:pt idx="2314">
                  <c:v>14.30342763</c:v>
                </c:pt>
                <c:pt idx="2315">
                  <c:v>13.635953349999999</c:v>
                </c:pt>
                <c:pt idx="2316">
                  <c:v>12.51906221</c:v>
                </c:pt>
                <c:pt idx="2317">
                  <c:v>11.84208651</c:v>
                </c:pt>
                <c:pt idx="2318">
                  <c:v>8.9194517680000001</c:v>
                </c:pt>
                <c:pt idx="2319">
                  <c:v>6.3003871829999998</c:v>
                </c:pt>
                <c:pt idx="2320">
                  <c:v>3.7150526140000002</c:v>
                </c:pt>
                <c:pt idx="2321">
                  <c:v>0.95869260599999995</c:v>
                </c:pt>
                <c:pt idx="2322">
                  <c:v>2.4228604000000001E-2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0.28836789499999999</c:v>
                </c:pt>
                <c:pt idx="2334">
                  <c:v>2.3753533340000001</c:v>
                </c:pt>
                <c:pt idx="2335">
                  <c:v>3.8152925249999998</c:v>
                </c:pt>
                <c:pt idx="2336">
                  <c:v>6.1811444450000002</c:v>
                </c:pt>
                <c:pt idx="2337">
                  <c:v>12.89389297</c:v>
                </c:pt>
                <c:pt idx="2338">
                  <c:v>14.57944369</c:v>
                </c:pt>
                <c:pt idx="2339">
                  <c:v>15.06781634</c:v>
                </c:pt>
                <c:pt idx="2340">
                  <c:v>14.644053299999999</c:v>
                </c:pt>
                <c:pt idx="2341">
                  <c:v>13.242594840000001</c:v>
                </c:pt>
                <c:pt idx="2342">
                  <c:v>10.6971662</c:v>
                </c:pt>
                <c:pt idx="2343">
                  <c:v>7.6880686000000003</c:v>
                </c:pt>
                <c:pt idx="2344">
                  <c:v>4.2485569730000003</c:v>
                </c:pt>
                <c:pt idx="2345">
                  <c:v>1.227107532</c:v>
                </c:pt>
                <c:pt idx="2346">
                  <c:v>1.9952968000000001E-2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0.72400769600000003</c:v>
                </c:pt>
                <c:pt idx="2358">
                  <c:v>3.5026960260000002</c:v>
                </c:pt>
                <c:pt idx="2359">
                  <c:v>6.8262904109999996</c:v>
                </c:pt>
                <c:pt idx="2360">
                  <c:v>10.02256586</c:v>
                </c:pt>
                <c:pt idx="2361">
                  <c:v>12.670609750000001</c:v>
                </c:pt>
                <c:pt idx="2362">
                  <c:v>14.200337299999999</c:v>
                </c:pt>
                <c:pt idx="2363">
                  <c:v>15.320553930000001</c:v>
                </c:pt>
                <c:pt idx="2364">
                  <c:v>14.61839949</c:v>
                </c:pt>
                <c:pt idx="2365">
                  <c:v>13.06396827</c:v>
                </c:pt>
                <c:pt idx="2366">
                  <c:v>9.3778949619999992</c:v>
                </c:pt>
                <c:pt idx="2367">
                  <c:v>6.0376731039999996</c:v>
                </c:pt>
                <c:pt idx="2368">
                  <c:v>2.9022067030000001</c:v>
                </c:pt>
                <c:pt idx="2369">
                  <c:v>1.0864866150000001</c:v>
                </c:pt>
                <c:pt idx="2370">
                  <c:v>2.4703675000000001E-2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0.78624195299999999</c:v>
                </c:pt>
                <c:pt idx="2382">
                  <c:v>3.529299983</c:v>
                </c:pt>
                <c:pt idx="2383">
                  <c:v>6.8277156229999996</c:v>
                </c:pt>
                <c:pt idx="2384">
                  <c:v>10.0867004</c:v>
                </c:pt>
                <c:pt idx="2385">
                  <c:v>12.73521936</c:v>
                </c:pt>
                <c:pt idx="2386">
                  <c:v>14.46067603</c:v>
                </c:pt>
                <c:pt idx="2387">
                  <c:v>15.260219960000001</c:v>
                </c:pt>
                <c:pt idx="2388">
                  <c:v>14.85688496</c:v>
                </c:pt>
                <c:pt idx="2389">
                  <c:v>13.46397777</c:v>
                </c:pt>
                <c:pt idx="2390">
                  <c:v>10.91759899</c:v>
                </c:pt>
                <c:pt idx="2391">
                  <c:v>7.8054110550000004</c:v>
                </c:pt>
                <c:pt idx="2392">
                  <c:v>3.804365899</c:v>
                </c:pt>
                <c:pt idx="2393">
                  <c:v>1.50312359</c:v>
                </c:pt>
                <c:pt idx="2394">
                  <c:v>3.3730017000000001E-2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0.79241787200000002</c:v>
                </c:pt>
                <c:pt idx="2406">
                  <c:v>3.5102971570000001</c:v>
                </c:pt>
                <c:pt idx="2407">
                  <c:v>6.763581083</c:v>
                </c:pt>
                <c:pt idx="2408">
                  <c:v>9.9617568110000008</c:v>
                </c:pt>
                <c:pt idx="2409">
                  <c:v>12.58462196</c:v>
                </c:pt>
                <c:pt idx="2410">
                  <c:v>14.330506659999999</c:v>
                </c:pt>
                <c:pt idx="2411">
                  <c:v>14.868761729999999</c:v>
                </c:pt>
                <c:pt idx="2412">
                  <c:v>14.367087099999999</c:v>
                </c:pt>
                <c:pt idx="2413">
                  <c:v>12.865388729999999</c:v>
                </c:pt>
                <c:pt idx="2414">
                  <c:v>10.73944749</c:v>
                </c:pt>
                <c:pt idx="2415">
                  <c:v>7.4947148390000002</c:v>
                </c:pt>
                <c:pt idx="2416">
                  <c:v>4.1573434049999998</c:v>
                </c:pt>
                <c:pt idx="2417">
                  <c:v>1.3097698280000001</c:v>
                </c:pt>
                <c:pt idx="2418">
                  <c:v>3.3254947E-2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0.80429463899999998</c:v>
                </c:pt>
                <c:pt idx="2430">
                  <c:v>3.448062899</c:v>
                </c:pt>
                <c:pt idx="2431">
                  <c:v>6.7555048810000002</c:v>
                </c:pt>
                <c:pt idx="2432">
                  <c:v>9.9171001689999994</c:v>
                </c:pt>
                <c:pt idx="2433">
                  <c:v>12.551842089999999</c:v>
                </c:pt>
                <c:pt idx="2434">
                  <c:v>14.19748688</c:v>
                </c:pt>
                <c:pt idx="2435">
                  <c:v>14.72624053</c:v>
                </c:pt>
                <c:pt idx="2436">
                  <c:v>14.33763272</c:v>
                </c:pt>
                <c:pt idx="2437">
                  <c:v>12.989382170000001</c:v>
                </c:pt>
                <c:pt idx="2438">
                  <c:v>10.70191691</c:v>
                </c:pt>
                <c:pt idx="2439">
                  <c:v>6.9075274950000001</c:v>
                </c:pt>
                <c:pt idx="2440">
                  <c:v>5.0347989259999997</c:v>
                </c:pt>
                <c:pt idx="2441">
                  <c:v>0.77246490400000001</c:v>
                </c:pt>
                <c:pt idx="2442">
                  <c:v>1.425212E-2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1.0418299719999999</c:v>
                </c:pt>
                <c:pt idx="2454">
                  <c:v>3.8832276299999999</c:v>
                </c:pt>
                <c:pt idx="2455">
                  <c:v>4.51744697</c:v>
                </c:pt>
                <c:pt idx="2456">
                  <c:v>10.2729281</c:v>
                </c:pt>
                <c:pt idx="2457">
                  <c:v>12.650656789999999</c:v>
                </c:pt>
                <c:pt idx="2458">
                  <c:v>13.9979572</c:v>
                </c:pt>
                <c:pt idx="2459">
                  <c:v>14.29155087</c:v>
                </c:pt>
                <c:pt idx="2460">
                  <c:v>14.019335379999999</c:v>
                </c:pt>
                <c:pt idx="2461">
                  <c:v>12.126178769999999</c:v>
                </c:pt>
                <c:pt idx="2462">
                  <c:v>8.154587995</c:v>
                </c:pt>
                <c:pt idx="2463">
                  <c:v>6.5930307130000001</c:v>
                </c:pt>
                <c:pt idx="2464">
                  <c:v>3.3050666290000001</c:v>
                </c:pt>
                <c:pt idx="2465">
                  <c:v>0.90548469099999995</c:v>
                </c:pt>
                <c:pt idx="2466">
                  <c:v>1.7577615000000001E-2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8.0762009999999999E-3</c:v>
                </c:pt>
                <c:pt idx="2477">
                  <c:v>1.0152260150000001</c:v>
                </c:pt>
                <c:pt idx="2478">
                  <c:v>3.7240789570000001</c:v>
                </c:pt>
                <c:pt idx="2479">
                  <c:v>6.7588303759999997</c:v>
                </c:pt>
                <c:pt idx="2480">
                  <c:v>9.9280267940000009</c:v>
                </c:pt>
                <c:pt idx="2481">
                  <c:v>12.57369534</c:v>
                </c:pt>
                <c:pt idx="2482">
                  <c:v>14.23976817</c:v>
                </c:pt>
                <c:pt idx="2483">
                  <c:v>14.979928259999999</c:v>
                </c:pt>
                <c:pt idx="2484">
                  <c:v>14.471127579999999</c:v>
                </c:pt>
                <c:pt idx="2485">
                  <c:v>13.02928811</c:v>
                </c:pt>
                <c:pt idx="2486">
                  <c:v>10.59265066</c:v>
                </c:pt>
                <c:pt idx="2487">
                  <c:v>7.4861635670000002</c:v>
                </c:pt>
                <c:pt idx="2488">
                  <c:v>4.2514073970000004</c:v>
                </c:pt>
                <c:pt idx="2489">
                  <c:v>1.3225967359999999</c:v>
                </c:pt>
                <c:pt idx="2490">
                  <c:v>3.5630299999999997E-2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3.3254949999999999E-3</c:v>
                </c:pt>
                <c:pt idx="2501">
                  <c:v>1.207629635</c:v>
                </c:pt>
                <c:pt idx="2502">
                  <c:v>4.2143518850000001</c:v>
                </c:pt>
                <c:pt idx="2503">
                  <c:v>7.5683507920000004</c:v>
                </c:pt>
                <c:pt idx="2504">
                  <c:v>10.701441839999999</c:v>
                </c:pt>
                <c:pt idx="2505">
                  <c:v>13.241169620000001</c:v>
                </c:pt>
                <c:pt idx="2506">
                  <c:v>14.86211074</c:v>
                </c:pt>
                <c:pt idx="2507">
                  <c:v>15.41224257</c:v>
                </c:pt>
                <c:pt idx="2508">
                  <c:v>14.70961305</c:v>
                </c:pt>
                <c:pt idx="2509">
                  <c:v>13.288201620000001</c:v>
                </c:pt>
                <c:pt idx="2510">
                  <c:v>10.90572223</c:v>
                </c:pt>
                <c:pt idx="2511">
                  <c:v>7.8657450300000002</c:v>
                </c:pt>
                <c:pt idx="2512">
                  <c:v>4.4533124300000004</c:v>
                </c:pt>
                <c:pt idx="2513">
                  <c:v>1.51072472</c:v>
                </c:pt>
                <c:pt idx="2514">
                  <c:v>5.6058338999999999E-2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2.2328321000000002E-2</c:v>
                </c:pt>
                <c:pt idx="2525">
                  <c:v>1.022827146</c:v>
                </c:pt>
                <c:pt idx="2526">
                  <c:v>4.4409605929999998</c:v>
                </c:pt>
                <c:pt idx="2527">
                  <c:v>7.8647948879999996</c:v>
                </c:pt>
                <c:pt idx="2528">
                  <c:v>11.08007316</c:v>
                </c:pt>
                <c:pt idx="2529">
                  <c:v>13.50150835</c:v>
                </c:pt>
                <c:pt idx="2530">
                  <c:v>15.03883703</c:v>
                </c:pt>
                <c:pt idx="2531">
                  <c:v>15.607971689999999</c:v>
                </c:pt>
                <c:pt idx="2532">
                  <c:v>15.02030927</c:v>
                </c:pt>
                <c:pt idx="2533">
                  <c:v>13.511484830000001</c:v>
                </c:pt>
                <c:pt idx="2534">
                  <c:v>11.13803178</c:v>
                </c:pt>
                <c:pt idx="2535">
                  <c:v>8.1849925179999996</c:v>
                </c:pt>
                <c:pt idx="2536">
                  <c:v>4.7654338579999997</c:v>
                </c:pt>
                <c:pt idx="2537">
                  <c:v>1.7002779159999999</c:v>
                </c:pt>
                <c:pt idx="2538">
                  <c:v>6.4134540000000004E-2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1.7102544000000001E-2</c:v>
                </c:pt>
                <c:pt idx="2549">
                  <c:v>1.4480153920000001</c:v>
                </c:pt>
                <c:pt idx="2550">
                  <c:v>4.5915579940000004</c:v>
                </c:pt>
                <c:pt idx="2551">
                  <c:v>7.9408061950000004</c:v>
                </c:pt>
                <c:pt idx="2552">
                  <c:v>11.09004964</c:v>
                </c:pt>
                <c:pt idx="2553">
                  <c:v>13.60554883</c:v>
                </c:pt>
                <c:pt idx="2554">
                  <c:v>15.150953700000001</c:v>
                </c:pt>
                <c:pt idx="2555">
                  <c:v>15.714387520000001</c:v>
                </c:pt>
                <c:pt idx="2556">
                  <c:v>14.891565119999999</c:v>
                </c:pt>
                <c:pt idx="2557">
                  <c:v>13.905793490000001</c:v>
                </c:pt>
                <c:pt idx="2558">
                  <c:v>11.71856814</c:v>
                </c:pt>
                <c:pt idx="2559">
                  <c:v>8.5256181860000009</c:v>
                </c:pt>
                <c:pt idx="2560">
                  <c:v>4.569704744</c:v>
                </c:pt>
                <c:pt idx="2561">
                  <c:v>1.380080287</c:v>
                </c:pt>
                <c:pt idx="2562">
                  <c:v>1.6152402999999999E-2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1.8052684999999999E-2</c:v>
                </c:pt>
                <c:pt idx="2573">
                  <c:v>1.1696239820000001</c:v>
                </c:pt>
                <c:pt idx="2574">
                  <c:v>4.0860828050000002</c:v>
                </c:pt>
                <c:pt idx="2575">
                  <c:v>6.621059883</c:v>
                </c:pt>
                <c:pt idx="2576">
                  <c:v>9.3470153689999993</c:v>
                </c:pt>
                <c:pt idx="2577">
                  <c:v>12.297679280000001</c:v>
                </c:pt>
                <c:pt idx="2578">
                  <c:v>12.14708188</c:v>
                </c:pt>
                <c:pt idx="2579">
                  <c:v>13.694387040000001</c:v>
                </c:pt>
                <c:pt idx="2580">
                  <c:v>12.43639991</c:v>
                </c:pt>
                <c:pt idx="2581">
                  <c:v>10.65108435</c:v>
                </c:pt>
                <c:pt idx="2582">
                  <c:v>10.415449300000001</c:v>
                </c:pt>
                <c:pt idx="2583">
                  <c:v>8.7317988549999992</c:v>
                </c:pt>
                <c:pt idx="2584">
                  <c:v>5.1796954800000004</c:v>
                </c:pt>
                <c:pt idx="2585">
                  <c:v>1.8632271549999999</c:v>
                </c:pt>
                <c:pt idx="2586">
                  <c:v>9.7864557000000005E-2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2.8029169E-2</c:v>
                </c:pt>
                <c:pt idx="2597">
                  <c:v>1.3111950400000001</c:v>
                </c:pt>
                <c:pt idx="2598">
                  <c:v>4.4756407520000003</c:v>
                </c:pt>
                <c:pt idx="2599">
                  <c:v>7.9826124140000001</c:v>
                </c:pt>
                <c:pt idx="2600">
                  <c:v>11.130905719999999</c:v>
                </c:pt>
                <c:pt idx="2601">
                  <c:v>13.73856861</c:v>
                </c:pt>
                <c:pt idx="2602">
                  <c:v>15.40701679</c:v>
                </c:pt>
                <c:pt idx="2603">
                  <c:v>15.918667900000001</c:v>
                </c:pt>
                <c:pt idx="2604">
                  <c:v>15.339556760000001</c:v>
                </c:pt>
                <c:pt idx="2605">
                  <c:v>13.75757144</c:v>
                </c:pt>
                <c:pt idx="2606">
                  <c:v>11.386493740000001</c:v>
                </c:pt>
                <c:pt idx="2607">
                  <c:v>8.2657545310000007</c:v>
                </c:pt>
                <c:pt idx="2608">
                  <c:v>4.901304069</c:v>
                </c:pt>
                <c:pt idx="2609">
                  <c:v>1.7767642939999999</c:v>
                </c:pt>
                <c:pt idx="2610">
                  <c:v>0.119717808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3.3254947E-2</c:v>
                </c:pt>
                <c:pt idx="2621">
                  <c:v>1.508824438</c:v>
                </c:pt>
                <c:pt idx="2622">
                  <c:v>4.6466661919999996</c:v>
                </c:pt>
                <c:pt idx="2623">
                  <c:v>8.0348701869999992</c:v>
                </c:pt>
                <c:pt idx="2624">
                  <c:v>11.205491820000001</c:v>
                </c:pt>
                <c:pt idx="2625">
                  <c:v>13.55756669</c:v>
                </c:pt>
                <c:pt idx="2626">
                  <c:v>15.044062800000001</c:v>
                </c:pt>
                <c:pt idx="2627">
                  <c:v>15.69395948</c:v>
                </c:pt>
                <c:pt idx="2628">
                  <c:v>15.22934036</c:v>
                </c:pt>
                <c:pt idx="2629">
                  <c:v>13.867312760000001</c:v>
                </c:pt>
                <c:pt idx="2630">
                  <c:v>11.499560560000001</c:v>
                </c:pt>
                <c:pt idx="2631">
                  <c:v>8.3474666860000006</c:v>
                </c:pt>
                <c:pt idx="2632">
                  <c:v>4.9668638209999996</c:v>
                </c:pt>
                <c:pt idx="2633">
                  <c:v>1.9069336560000001</c:v>
                </c:pt>
                <c:pt idx="2634">
                  <c:v>0.16532459199999999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4.3231431000000001E-2</c:v>
                </c:pt>
                <c:pt idx="2645">
                  <c:v>1.5126250029999999</c:v>
                </c:pt>
                <c:pt idx="2646">
                  <c:v>4.6043849019999996</c:v>
                </c:pt>
                <c:pt idx="2647">
                  <c:v>7.9849877669999998</c:v>
                </c:pt>
                <c:pt idx="2648">
                  <c:v>11.140882209999999</c:v>
                </c:pt>
                <c:pt idx="2649">
                  <c:v>13.701038029999999</c:v>
                </c:pt>
                <c:pt idx="2650">
                  <c:v>15.10914749</c:v>
                </c:pt>
                <c:pt idx="2651">
                  <c:v>15.918667900000001</c:v>
                </c:pt>
                <c:pt idx="2652">
                  <c:v>15.4587995</c:v>
                </c:pt>
                <c:pt idx="2653">
                  <c:v>14.10247274</c:v>
                </c:pt>
                <c:pt idx="2654">
                  <c:v>11.49766028</c:v>
                </c:pt>
                <c:pt idx="2655">
                  <c:v>8.4439060309999991</c:v>
                </c:pt>
                <c:pt idx="2656">
                  <c:v>4.9868167889999997</c:v>
                </c:pt>
                <c:pt idx="2657">
                  <c:v>1.9112092919999999</c:v>
                </c:pt>
                <c:pt idx="2658">
                  <c:v>0.11401696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4.2281289E-2</c:v>
                </c:pt>
                <c:pt idx="2669">
                  <c:v>1.589586451</c:v>
                </c:pt>
                <c:pt idx="2670">
                  <c:v>4.7112758020000003</c:v>
                </c:pt>
                <c:pt idx="2671">
                  <c:v>8.1664647620000004</c:v>
                </c:pt>
                <c:pt idx="2672">
                  <c:v>11.186488990000001</c:v>
                </c:pt>
                <c:pt idx="2673">
                  <c:v>13.574194159999999</c:v>
                </c:pt>
                <c:pt idx="2674">
                  <c:v>15.204636689999999</c:v>
                </c:pt>
                <c:pt idx="2675">
                  <c:v>15.89491437</c:v>
                </c:pt>
                <c:pt idx="2676">
                  <c:v>15.56426518</c:v>
                </c:pt>
                <c:pt idx="2677">
                  <c:v>14.42647094</c:v>
                </c:pt>
                <c:pt idx="2678">
                  <c:v>11.96845531</c:v>
                </c:pt>
                <c:pt idx="2679">
                  <c:v>8.6486614880000001</c:v>
                </c:pt>
                <c:pt idx="2680">
                  <c:v>4.9977434140000003</c:v>
                </c:pt>
                <c:pt idx="2681">
                  <c:v>1.885555476</c:v>
                </c:pt>
                <c:pt idx="2682">
                  <c:v>0.13016936300000001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6.6034823000000006E-2</c:v>
                </c:pt>
                <c:pt idx="2693">
                  <c:v>1.7549110429999999</c:v>
                </c:pt>
                <c:pt idx="2694">
                  <c:v>4.6381149199999996</c:v>
                </c:pt>
                <c:pt idx="2695">
                  <c:v>7.8519679800000004</c:v>
                </c:pt>
                <c:pt idx="2696">
                  <c:v>10.935176609999999</c:v>
                </c:pt>
                <c:pt idx="2697">
                  <c:v>13.34901067</c:v>
                </c:pt>
                <c:pt idx="2698">
                  <c:v>15.041212379999999</c:v>
                </c:pt>
                <c:pt idx="2699">
                  <c:v>14.65022922</c:v>
                </c:pt>
                <c:pt idx="2700">
                  <c:v>13.63215278</c:v>
                </c:pt>
                <c:pt idx="2701">
                  <c:v>12.470605000000001</c:v>
                </c:pt>
                <c:pt idx="2702">
                  <c:v>9.9931114749999992</c:v>
                </c:pt>
                <c:pt idx="2703">
                  <c:v>7.9992398869999999</c:v>
                </c:pt>
                <c:pt idx="2704">
                  <c:v>4.888477161</c:v>
                </c:pt>
                <c:pt idx="2705">
                  <c:v>1.8465996819999999</c:v>
                </c:pt>
                <c:pt idx="2706">
                  <c:v>0.10499061699999999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5.6058338999999999E-2</c:v>
                </c:pt>
                <c:pt idx="2717">
                  <c:v>0.88838214699999996</c:v>
                </c:pt>
                <c:pt idx="2718">
                  <c:v>4.3901280319999998</c:v>
                </c:pt>
                <c:pt idx="2719">
                  <c:v>6.7041972489999999</c:v>
                </c:pt>
                <c:pt idx="2720">
                  <c:v>7.3322406710000001</c:v>
                </c:pt>
                <c:pt idx="2721">
                  <c:v>8.3579182400000001</c:v>
                </c:pt>
                <c:pt idx="2722">
                  <c:v>12.74424571</c:v>
                </c:pt>
                <c:pt idx="2723">
                  <c:v>15.86545999</c:v>
                </c:pt>
                <c:pt idx="2724">
                  <c:v>13.4763296</c:v>
                </c:pt>
                <c:pt idx="2725">
                  <c:v>12.81550631</c:v>
                </c:pt>
                <c:pt idx="2726">
                  <c:v>9.1902420490000001</c:v>
                </c:pt>
                <c:pt idx="2727">
                  <c:v>5.6386137439999997</c:v>
                </c:pt>
                <c:pt idx="2728">
                  <c:v>5.0286230080000003</c:v>
                </c:pt>
                <c:pt idx="2729">
                  <c:v>1.465117936</c:v>
                </c:pt>
                <c:pt idx="2730">
                  <c:v>0.10499061699999999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4.4656643000000003E-2</c:v>
                </c:pt>
                <c:pt idx="2741">
                  <c:v>1.898382384</c:v>
                </c:pt>
                <c:pt idx="2742">
                  <c:v>5.1055844559999999</c:v>
                </c:pt>
                <c:pt idx="2743">
                  <c:v>8.2529276229999997</c:v>
                </c:pt>
                <c:pt idx="2744">
                  <c:v>11.23589634</c:v>
                </c:pt>
                <c:pt idx="2745">
                  <c:v>13.56421768</c:v>
                </c:pt>
                <c:pt idx="2746">
                  <c:v>15.334330980000001</c:v>
                </c:pt>
                <c:pt idx="2747">
                  <c:v>15.390389320000001</c:v>
                </c:pt>
                <c:pt idx="2748">
                  <c:v>15.181358230000001</c:v>
                </c:pt>
                <c:pt idx="2749">
                  <c:v>13.209339890000001</c:v>
                </c:pt>
                <c:pt idx="2750">
                  <c:v>10.723770160000001</c:v>
                </c:pt>
                <c:pt idx="2751">
                  <c:v>8.5740753939999994</c:v>
                </c:pt>
                <c:pt idx="2752">
                  <c:v>5.1336136249999997</c:v>
                </c:pt>
                <c:pt idx="2753">
                  <c:v>2.1192902440000001</c:v>
                </c:pt>
                <c:pt idx="2754">
                  <c:v>0.106415829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4.5131712999999997E-2</c:v>
                </c:pt>
                <c:pt idx="2765">
                  <c:v>1.7629872440000001</c:v>
                </c:pt>
                <c:pt idx="2766">
                  <c:v>5.0067697569999998</c:v>
                </c:pt>
                <c:pt idx="2767">
                  <c:v>6.3678472169999996</c:v>
                </c:pt>
                <c:pt idx="2768">
                  <c:v>10.976032679999999</c:v>
                </c:pt>
                <c:pt idx="2769">
                  <c:v>11.84778736</c:v>
                </c:pt>
                <c:pt idx="2770">
                  <c:v>12.07154564</c:v>
                </c:pt>
                <c:pt idx="2771">
                  <c:v>14.436922490000001</c:v>
                </c:pt>
                <c:pt idx="2772">
                  <c:v>15.785648119999999</c:v>
                </c:pt>
                <c:pt idx="2773">
                  <c:v>14.299151999999999</c:v>
                </c:pt>
                <c:pt idx="2774">
                  <c:v>12.073921</c:v>
                </c:pt>
                <c:pt idx="2775">
                  <c:v>9.0063896999999997</c:v>
                </c:pt>
                <c:pt idx="2776">
                  <c:v>5.364022898</c:v>
                </c:pt>
                <c:pt idx="2777">
                  <c:v>2.1259412339999999</c:v>
                </c:pt>
                <c:pt idx="2778">
                  <c:v>0.22043278899999999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0.162949239</c:v>
                </c:pt>
                <c:pt idx="2789">
                  <c:v>2.0185752629999998</c:v>
                </c:pt>
                <c:pt idx="2790">
                  <c:v>4.8138910660000001</c:v>
                </c:pt>
                <c:pt idx="2791">
                  <c:v>8.0253687740000004</c:v>
                </c:pt>
                <c:pt idx="2792">
                  <c:v>11.008812560000001</c:v>
                </c:pt>
                <c:pt idx="2793">
                  <c:v>13.37513955</c:v>
                </c:pt>
                <c:pt idx="2794">
                  <c:v>14.798451269999999</c:v>
                </c:pt>
                <c:pt idx="2795">
                  <c:v>14.56329129</c:v>
                </c:pt>
                <c:pt idx="2796">
                  <c:v>15.072091970000001</c:v>
                </c:pt>
                <c:pt idx="2797">
                  <c:v>5.454286325</c:v>
                </c:pt>
                <c:pt idx="2798">
                  <c:v>7.9479322549999996</c:v>
                </c:pt>
                <c:pt idx="2799">
                  <c:v>4.5606784009999997</c:v>
                </c:pt>
                <c:pt idx="2800">
                  <c:v>5.2984631459999996</c:v>
                </c:pt>
                <c:pt idx="2801">
                  <c:v>1.3111950400000001</c:v>
                </c:pt>
                <c:pt idx="2802">
                  <c:v>5.8908763000000003E-2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0.123518373</c:v>
                </c:pt>
                <c:pt idx="2813">
                  <c:v>2.1634718159999999</c:v>
                </c:pt>
                <c:pt idx="2814">
                  <c:v>4.9340839450000002</c:v>
                </c:pt>
                <c:pt idx="2815">
                  <c:v>7.8163376800000002</c:v>
                </c:pt>
                <c:pt idx="2816">
                  <c:v>10.82923585</c:v>
                </c:pt>
                <c:pt idx="2817">
                  <c:v>13.311955149999999</c:v>
                </c:pt>
                <c:pt idx="2818">
                  <c:v>15.07589254</c:v>
                </c:pt>
                <c:pt idx="2819">
                  <c:v>13.303403879999999</c:v>
                </c:pt>
                <c:pt idx="2820">
                  <c:v>2.765861422</c:v>
                </c:pt>
                <c:pt idx="2821">
                  <c:v>8.6215824600000008</c:v>
                </c:pt>
                <c:pt idx="2822">
                  <c:v>11.581747780000001</c:v>
                </c:pt>
                <c:pt idx="2823">
                  <c:v>7.3916245040000002</c:v>
                </c:pt>
                <c:pt idx="2824">
                  <c:v>5.9450343239999999</c:v>
                </c:pt>
                <c:pt idx="2825">
                  <c:v>2.339247963</c:v>
                </c:pt>
                <c:pt idx="2826">
                  <c:v>0.22233307199999999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0.13682035200000001</c:v>
                </c:pt>
                <c:pt idx="2837">
                  <c:v>1.2375590869999999</c:v>
                </c:pt>
                <c:pt idx="2838">
                  <c:v>4.1278890229999998</c:v>
                </c:pt>
                <c:pt idx="2839">
                  <c:v>7.3821230910000004</c:v>
                </c:pt>
                <c:pt idx="2840">
                  <c:v>10.98505903</c:v>
                </c:pt>
                <c:pt idx="2841">
                  <c:v>13.3969928</c:v>
                </c:pt>
                <c:pt idx="2842">
                  <c:v>13.97325352</c:v>
                </c:pt>
                <c:pt idx="2843">
                  <c:v>11.57129623</c:v>
                </c:pt>
                <c:pt idx="2844">
                  <c:v>6.4120287889999998</c:v>
                </c:pt>
                <c:pt idx="2845">
                  <c:v>1.435188484</c:v>
                </c:pt>
                <c:pt idx="2846">
                  <c:v>1.7805648590000001</c:v>
                </c:pt>
                <c:pt idx="2847">
                  <c:v>2.816693983</c:v>
                </c:pt>
                <c:pt idx="2848">
                  <c:v>1.9672676309999999</c:v>
                </c:pt>
                <c:pt idx="2849">
                  <c:v>0.76533884399999996</c:v>
                </c:pt>
                <c:pt idx="2850">
                  <c:v>6.2709327999999995E-2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0.207130811</c:v>
                </c:pt>
                <c:pt idx="2861">
                  <c:v>2.0114492030000002</c:v>
                </c:pt>
                <c:pt idx="2862">
                  <c:v>5.2319532530000004</c:v>
                </c:pt>
                <c:pt idx="2863">
                  <c:v>8.5954535740000004</c:v>
                </c:pt>
                <c:pt idx="2864">
                  <c:v>11.62877978</c:v>
                </c:pt>
                <c:pt idx="2865">
                  <c:v>13.54426471</c:v>
                </c:pt>
                <c:pt idx="2866">
                  <c:v>15.386113679999999</c:v>
                </c:pt>
                <c:pt idx="2867">
                  <c:v>16.579016129999999</c:v>
                </c:pt>
                <c:pt idx="2868">
                  <c:v>15.698235110000001</c:v>
                </c:pt>
                <c:pt idx="2869">
                  <c:v>14.3623364</c:v>
                </c:pt>
                <c:pt idx="2870">
                  <c:v>12.26062377</c:v>
                </c:pt>
                <c:pt idx="2871">
                  <c:v>8.0628993560000009</c:v>
                </c:pt>
                <c:pt idx="2872">
                  <c:v>4.0157723460000003</c:v>
                </c:pt>
                <c:pt idx="2873">
                  <c:v>1.9710681960000001</c:v>
                </c:pt>
                <c:pt idx="2874">
                  <c:v>0.253687736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0.25653816000000002</c:v>
                </c:pt>
                <c:pt idx="2885">
                  <c:v>2.5482790569999998</c:v>
                </c:pt>
                <c:pt idx="2886">
                  <c:v>5.873298653</c:v>
                </c:pt>
                <c:pt idx="2887">
                  <c:v>9.3175609870000002</c:v>
                </c:pt>
                <c:pt idx="2888">
                  <c:v>12.3751158</c:v>
                </c:pt>
                <c:pt idx="2889">
                  <c:v>14.741442790000001</c:v>
                </c:pt>
                <c:pt idx="2890">
                  <c:v>16.278771469999999</c:v>
                </c:pt>
                <c:pt idx="2891">
                  <c:v>16.9082401</c:v>
                </c:pt>
                <c:pt idx="2892">
                  <c:v>16.30965106</c:v>
                </c:pt>
                <c:pt idx="2893">
                  <c:v>14.91769401</c:v>
                </c:pt>
                <c:pt idx="2894">
                  <c:v>12.62690325</c:v>
                </c:pt>
                <c:pt idx="2895">
                  <c:v>9.4952374170000002</c:v>
                </c:pt>
                <c:pt idx="2896">
                  <c:v>5.9174802250000003</c:v>
                </c:pt>
                <c:pt idx="2897">
                  <c:v>2.6019620419999998</c:v>
                </c:pt>
                <c:pt idx="2898">
                  <c:v>0.33777524399999997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0.25796337200000002</c:v>
                </c:pt>
                <c:pt idx="2909">
                  <c:v>2.447089004</c:v>
                </c:pt>
                <c:pt idx="2910">
                  <c:v>5.6272120479999996</c:v>
                </c:pt>
                <c:pt idx="2911">
                  <c:v>9.0149409719999998</c:v>
                </c:pt>
                <c:pt idx="2912">
                  <c:v>12.117152430000001</c:v>
                </c:pt>
                <c:pt idx="2913">
                  <c:v>14.44499869</c:v>
                </c:pt>
                <c:pt idx="2914">
                  <c:v>16.036485429999999</c:v>
                </c:pt>
                <c:pt idx="2915">
                  <c:v>16.54576118</c:v>
                </c:pt>
                <c:pt idx="2916">
                  <c:v>15.850257729999999</c:v>
                </c:pt>
                <c:pt idx="2917">
                  <c:v>15.04453788</c:v>
                </c:pt>
                <c:pt idx="2918">
                  <c:v>7.5911541839999996</c:v>
                </c:pt>
                <c:pt idx="2919">
                  <c:v>6.2562056110000004</c:v>
                </c:pt>
                <c:pt idx="2920">
                  <c:v>2.9734673030000001</c:v>
                </c:pt>
                <c:pt idx="2921">
                  <c:v>0.87793059200000001</c:v>
                </c:pt>
                <c:pt idx="2922">
                  <c:v>0.16009881500000001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0.13254471600000001</c:v>
                </c:pt>
                <c:pt idx="2933">
                  <c:v>1.3463502700000001</c:v>
                </c:pt>
                <c:pt idx="2934">
                  <c:v>3.8837027009999998</c:v>
                </c:pt>
                <c:pt idx="2935">
                  <c:v>9.6391838290000003</c:v>
                </c:pt>
                <c:pt idx="2936">
                  <c:v>12.634504379999999</c:v>
                </c:pt>
                <c:pt idx="2937">
                  <c:v>13.78750089</c:v>
                </c:pt>
                <c:pt idx="2938">
                  <c:v>15.67448158</c:v>
                </c:pt>
                <c:pt idx="2939">
                  <c:v>8.5854770899999995</c:v>
                </c:pt>
                <c:pt idx="2940">
                  <c:v>9.8287370250000006</c:v>
                </c:pt>
                <c:pt idx="2941">
                  <c:v>6.0652272030000001</c:v>
                </c:pt>
                <c:pt idx="2942">
                  <c:v>4.059003777</c:v>
                </c:pt>
                <c:pt idx="2943">
                  <c:v>9.9931114749999992</c:v>
                </c:pt>
                <c:pt idx="2944">
                  <c:v>4.621962517</c:v>
                </c:pt>
                <c:pt idx="2945">
                  <c:v>1.800517827</c:v>
                </c:pt>
                <c:pt idx="2946">
                  <c:v>0.120667949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0.28314211700000003</c:v>
                </c:pt>
                <c:pt idx="2957">
                  <c:v>2.3896054539999998</c:v>
                </c:pt>
                <c:pt idx="2958">
                  <c:v>5.7131998380000004</c:v>
                </c:pt>
                <c:pt idx="2959">
                  <c:v>7.821563458</c:v>
                </c:pt>
                <c:pt idx="2960">
                  <c:v>10.92710041</c:v>
                </c:pt>
                <c:pt idx="2961">
                  <c:v>10.317584739999999</c:v>
                </c:pt>
                <c:pt idx="2962">
                  <c:v>10.59597615</c:v>
                </c:pt>
                <c:pt idx="2963">
                  <c:v>10.93945224</c:v>
                </c:pt>
                <c:pt idx="2964">
                  <c:v>6.8158388560000001</c:v>
                </c:pt>
                <c:pt idx="2965">
                  <c:v>4.0485522219999996</c:v>
                </c:pt>
                <c:pt idx="2966">
                  <c:v>4.6575928170000003</c:v>
                </c:pt>
                <c:pt idx="2967">
                  <c:v>4.949286206</c:v>
                </c:pt>
                <c:pt idx="2968">
                  <c:v>2.7815387540000001</c:v>
                </c:pt>
                <c:pt idx="2969">
                  <c:v>0.90073398400000004</c:v>
                </c:pt>
                <c:pt idx="2970">
                  <c:v>0.12589372700000001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0.52352787499999998</c:v>
                </c:pt>
                <c:pt idx="2982">
                  <c:v>1.6233164680000001</c:v>
                </c:pt>
                <c:pt idx="2983">
                  <c:v>2.004798214</c:v>
                </c:pt>
                <c:pt idx="2984">
                  <c:v>2.2271312860000001</c:v>
                </c:pt>
                <c:pt idx="2985">
                  <c:v>4.8851516659999996</c:v>
                </c:pt>
                <c:pt idx="2986">
                  <c:v>2.617164303</c:v>
                </c:pt>
                <c:pt idx="2987">
                  <c:v>2.2394831229999999</c:v>
                </c:pt>
                <c:pt idx="2988">
                  <c:v>1.162972992</c:v>
                </c:pt>
                <c:pt idx="2989">
                  <c:v>2.0632319059999999</c:v>
                </c:pt>
                <c:pt idx="2990">
                  <c:v>1.562507423</c:v>
                </c:pt>
                <c:pt idx="2991">
                  <c:v>0.41568683299999998</c:v>
                </c:pt>
                <c:pt idx="2992">
                  <c:v>0.81047055700000004</c:v>
                </c:pt>
                <c:pt idx="2993">
                  <c:v>7.3160882999999996E-2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0.141571059</c:v>
                </c:pt>
                <c:pt idx="3005">
                  <c:v>1.9520653699999999</c:v>
                </c:pt>
                <c:pt idx="3006">
                  <c:v>4.1065108429999997</c:v>
                </c:pt>
                <c:pt idx="3007">
                  <c:v>8.5783510300000003</c:v>
                </c:pt>
                <c:pt idx="3008">
                  <c:v>11.855388489999999</c:v>
                </c:pt>
                <c:pt idx="3009">
                  <c:v>14.321480319999999</c:v>
                </c:pt>
                <c:pt idx="3010">
                  <c:v>16.085417710000002</c:v>
                </c:pt>
                <c:pt idx="3011">
                  <c:v>16.632699110000001</c:v>
                </c:pt>
                <c:pt idx="3012">
                  <c:v>16.391363219999999</c:v>
                </c:pt>
                <c:pt idx="3013">
                  <c:v>15.050238719999999</c:v>
                </c:pt>
                <c:pt idx="3014">
                  <c:v>12.719066959999999</c:v>
                </c:pt>
                <c:pt idx="3015">
                  <c:v>9.5527209670000008</c:v>
                </c:pt>
                <c:pt idx="3016">
                  <c:v>5.50796931</c:v>
                </c:pt>
                <c:pt idx="3017">
                  <c:v>2.258010879</c:v>
                </c:pt>
                <c:pt idx="3018">
                  <c:v>0.16579966300000001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0.23706026299999999</c:v>
                </c:pt>
                <c:pt idx="3029">
                  <c:v>1.899807596</c:v>
                </c:pt>
                <c:pt idx="3030">
                  <c:v>4.1274139529999996</c:v>
                </c:pt>
                <c:pt idx="3031">
                  <c:v>5.5236466420000001</c:v>
                </c:pt>
                <c:pt idx="3032">
                  <c:v>4.5459512100000001</c:v>
                </c:pt>
                <c:pt idx="3033">
                  <c:v>4.2290790759999997</c:v>
                </c:pt>
                <c:pt idx="3034">
                  <c:v>5.0443003400000004</c:v>
                </c:pt>
                <c:pt idx="3035">
                  <c:v>4.4162569180000002</c:v>
                </c:pt>
                <c:pt idx="3036">
                  <c:v>8.6947433430000007</c:v>
                </c:pt>
                <c:pt idx="3037">
                  <c:v>8.0453217420000005</c:v>
                </c:pt>
                <c:pt idx="3038">
                  <c:v>3.1463930260000001</c:v>
                </c:pt>
                <c:pt idx="3039">
                  <c:v>1.558231787</c:v>
                </c:pt>
                <c:pt idx="3040">
                  <c:v>1.2917171430000001</c:v>
                </c:pt>
                <c:pt idx="3041">
                  <c:v>0.17577614699999999</c:v>
                </c:pt>
                <c:pt idx="3042">
                  <c:v>8.1237084000000001E-2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0.209031093</c:v>
                </c:pt>
                <c:pt idx="3053">
                  <c:v>0.46841967699999998</c:v>
                </c:pt>
                <c:pt idx="3054">
                  <c:v>1.295042638</c:v>
                </c:pt>
                <c:pt idx="3055">
                  <c:v>3.845221977</c:v>
                </c:pt>
                <c:pt idx="3056">
                  <c:v>5.3431197890000002</c:v>
                </c:pt>
                <c:pt idx="3057">
                  <c:v>5.1673436419999996</c:v>
                </c:pt>
                <c:pt idx="3058">
                  <c:v>3.6974749990000002</c:v>
                </c:pt>
                <c:pt idx="3059">
                  <c:v>3.2732368940000001</c:v>
                </c:pt>
                <c:pt idx="3060">
                  <c:v>3.7250290979999998</c:v>
                </c:pt>
                <c:pt idx="3061">
                  <c:v>3.7088766949999998</c:v>
                </c:pt>
                <c:pt idx="3062">
                  <c:v>2.1824746429999999</c:v>
                </c:pt>
                <c:pt idx="3063">
                  <c:v>2.8375970929999998</c:v>
                </c:pt>
                <c:pt idx="3064">
                  <c:v>1.4537162400000001</c:v>
                </c:pt>
                <c:pt idx="3065">
                  <c:v>1.2850661539999999</c:v>
                </c:pt>
                <c:pt idx="3066">
                  <c:v>8.0762009999999999E-3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1.6152402999999999E-2</c:v>
                </c:pt>
                <c:pt idx="3077">
                  <c:v>0.47079503099999997</c:v>
                </c:pt>
                <c:pt idx="3078">
                  <c:v>1.032328559</c:v>
                </c:pt>
                <c:pt idx="3079">
                  <c:v>1.5016983779999999</c:v>
                </c:pt>
                <c:pt idx="3080">
                  <c:v>1.9463645220000001</c:v>
                </c:pt>
                <c:pt idx="3081">
                  <c:v>4.7293284880000002</c:v>
                </c:pt>
                <c:pt idx="3082">
                  <c:v>6.9664362569999998</c:v>
                </c:pt>
                <c:pt idx="3083">
                  <c:v>5.7649825410000002</c:v>
                </c:pt>
                <c:pt idx="3084">
                  <c:v>7.6082567279999997</c:v>
                </c:pt>
                <c:pt idx="3085">
                  <c:v>4.7540321619999997</c:v>
                </c:pt>
                <c:pt idx="3086">
                  <c:v>4.9288581679999997</c:v>
                </c:pt>
                <c:pt idx="3087">
                  <c:v>4.5834817929999998</c:v>
                </c:pt>
                <c:pt idx="3088">
                  <c:v>3.8675502979999998</c:v>
                </c:pt>
                <c:pt idx="3089">
                  <c:v>0.61569158400000001</c:v>
                </c:pt>
                <c:pt idx="3090">
                  <c:v>0.12826908000000001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0.27411577500000001</c:v>
                </c:pt>
                <c:pt idx="3101">
                  <c:v>3.0176488749999999</c:v>
                </c:pt>
                <c:pt idx="3102">
                  <c:v>5.8885009149999998</c:v>
                </c:pt>
                <c:pt idx="3103">
                  <c:v>7.4994655449999996</c:v>
                </c:pt>
                <c:pt idx="3104">
                  <c:v>9.2329984090000004</c:v>
                </c:pt>
                <c:pt idx="3105">
                  <c:v>13.49295708</c:v>
                </c:pt>
                <c:pt idx="3106">
                  <c:v>14.07444357</c:v>
                </c:pt>
                <c:pt idx="3107">
                  <c:v>16.307750779999999</c:v>
                </c:pt>
                <c:pt idx="3108">
                  <c:v>10.182189599999999</c:v>
                </c:pt>
                <c:pt idx="3109">
                  <c:v>12.218817550000001</c:v>
                </c:pt>
                <c:pt idx="3110">
                  <c:v>8.4182522150000008</c:v>
                </c:pt>
                <c:pt idx="3111">
                  <c:v>6.7868595450000004</c:v>
                </c:pt>
                <c:pt idx="3112">
                  <c:v>4.4252832609999997</c:v>
                </c:pt>
                <c:pt idx="3113">
                  <c:v>1.46749329</c:v>
                </c:pt>
                <c:pt idx="3114">
                  <c:v>0.15107247200000001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0.17862657100000001</c:v>
                </c:pt>
                <c:pt idx="3125">
                  <c:v>0.98054585599999999</c:v>
                </c:pt>
                <c:pt idx="3126">
                  <c:v>2.8086177819999998</c:v>
                </c:pt>
                <c:pt idx="3127">
                  <c:v>3.2542340670000001</c:v>
                </c:pt>
                <c:pt idx="3128">
                  <c:v>2.5435283499999999</c:v>
                </c:pt>
                <c:pt idx="3129">
                  <c:v>4.4718401859999997</c:v>
                </c:pt>
                <c:pt idx="3130">
                  <c:v>2.448514216</c:v>
                </c:pt>
                <c:pt idx="3131">
                  <c:v>10.08717547</c:v>
                </c:pt>
                <c:pt idx="3132">
                  <c:v>14.948098529999999</c:v>
                </c:pt>
                <c:pt idx="3133">
                  <c:v>12.65825792</c:v>
                </c:pt>
                <c:pt idx="3134">
                  <c:v>7.3251146110000001</c:v>
                </c:pt>
                <c:pt idx="3135">
                  <c:v>4.1692201720000002</c:v>
                </c:pt>
                <c:pt idx="3136">
                  <c:v>2.3340221859999999</c:v>
                </c:pt>
                <c:pt idx="3137">
                  <c:v>1.269388822</c:v>
                </c:pt>
                <c:pt idx="3138">
                  <c:v>0.25511294800000001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0.36010356500000001</c:v>
                </c:pt>
                <c:pt idx="3149">
                  <c:v>1.29694292</c:v>
                </c:pt>
                <c:pt idx="3150">
                  <c:v>2.9207344590000002</c:v>
                </c:pt>
                <c:pt idx="3151">
                  <c:v>2.8874795130000002</c:v>
                </c:pt>
                <c:pt idx="3152">
                  <c:v>8.6306088029999994</c:v>
                </c:pt>
                <c:pt idx="3153">
                  <c:v>16.02128317</c:v>
                </c:pt>
                <c:pt idx="3154">
                  <c:v>13.040689800000001</c:v>
                </c:pt>
                <c:pt idx="3155">
                  <c:v>12.089123259999999</c:v>
                </c:pt>
                <c:pt idx="3156">
                  <c:v>16.083042349999999</c:v>
                </c:pt>
                <c:pt idx="3157">
                  <c:v>14.638352449999999</c:v>
                </c:pt>
                <c:pt idx="3158">
                  <c:v>8.6158816120000008</c:v>
                </c:pt>
                <c:pt idx="3159">
                  <c:v>8.6453359939999999</c:v>
                </c:pt>
                <c:pt idx="3160">
                  <c:v>5.9645122209999997</c:v>
                </c:pt>
                <c:pt idx="3161">
                  <c:v>2.8651511909999998</c:v>
                </c:pt>
                <c:pt idx="3162">
                  <c:v>0.45891826400000002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0.45131713299999998</c:v>
                </c:pt>
                <c:pt idx="3173">
                  <c:v>2.416684482</c:v>
                </c:pt>
                <c:pt idx="3174">
                  <c:v>6.5564502720000002</c:v>
                </c:pt>
                <c:pt idx="3175">
                  <c:v>9.935152854</c:v>
                </c:pt>
                <c:pt idx="3176">
                  <c:v>12.428798779999999</c:v>
                </c:pt>
                <c:pt idx="3177">
                  <c:v>14.85118411</c:v>
                </c:pt>
                <c:pt idx="3178">
                  <c:v>15.881612390000001</c:v>
                </c:pt>
                <c:pt idx="3179">
                  <c:v>10.063421930000001</c:v>
                </c:pt>
                <c:pt idx="3180">
                  <c:v>13.81553006</c:v>
                </c:pt>
                <c:pt idx="3181">
                  <c:v>11.680562480000001</c:v>
                </c:pt>
                <c:pt idx="3182">
                  <c:v>10.49288582</c:v>
                </c:pt>
                <c:pt idx="3183">
                  <c:v>7.6761918339999999</c:v>
                </c:pt>
                <c:pt idx="3184">
                  <c:v>4.2243283690000002</c:v>
                </c:pt>
                <c:pt idx="3185">
                  <c:v>1.3154706759999999</c:v>
                </c:pt>
                <c:pt idx="3186">
                  <c:v>0.11354188899999999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0.11449203099999999</c:v>
                </c:pt>
                <c:pt idx="3197">
                  <c:v>0.96249317099999998</c:v>
                </c:pt>
                <c:pt idx="3198">
                  <c:v>0.85607734199999996</c:v>
                </c:pt>
                <c:pt idx="3199">
                  <c:v>2.2190550839999998</c:v>
                </c:pt>
                <c:pt idx="3200">
                  <c:v>2.8024418629999999</c:v>
                </c:pt>
                <c:pt idx="3201">
                  <c:v>1.433288202</c:v>
                </c:pt>
                <c:pt idx="3202">
                  <c:v>2.6152640210000002</c:v>
                </c:pt>
                <c:pt idx="3203">
                  <c:v>2.7174042140000001</c:v>
                </c:pt>
                <c:pt idx="3204">
                  <c:v>1.488396399</c:v>
                </c:pt>
                <c:pt idx="3205">
                  <c:v>1.9943466590000001</c:v>
                </c:pt>
                <c:pt idx="3206">
                  <c:v>1.401933538</c:v>
                </c:pt>
                <c:pt idx="3207">
                  <c:v>0.350602152</c:v>
                </c:pt>
                <c:pt idx="3208">
                  <c:v>0.51972730899999997</c:v>
                </c:pt>
                <c:pt idx="3209">
                  <c:v>0.242761111</c:v>
                </c:pt>
                <c:pt idx="3210">
                  <c:v>7.8386659999999997E-2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2.2803391999999999E-2</c:v>
                </c:pt>
                <c:pt idx="3221">
                  <c:v>7.9336800999999998E-2</c:v>
                </c:pt>
                <c:pt idx="3222">
                  <c:v>1.292667284</c:v>
                </c:pt>
                <c:pt idx="3223">
                  <c:v>1.644219578</c:v>
                </c:pt>
                <c:pt idx="3224">
                  <c:v>2.2195301550000002</c:v>
                </c:pt>
                <c:pt idx="3225">
                  <c:v>1.9748687620000001</c:v>
                </c:pt>
                <c:pt idx="3226">
                  <c:v>4.3559229439999996</c:v>
                </c:pt>
                <c:pt idx="3227">
                  <c:v>2.7753628350000001</c:v>
                </c:pt>
                <c:pt idx="3228">
                  <c:v>3.1373666830000002</c:v>
                </c:pt>
                <c:pt idx="3229">
                  <c:v>1.8603767309999999</c:v>
                </c:pt>
                <c:pt idx="3230">
                  <c:v>5.9702130689999997</c:v>
                </c:pt>
                <c:pt idx="3231">
                  <c:v>3.311242547</c:v>
                </c:pt>
                <c:pt idx="3232">
                  <c:v>5.1027340319999999</c:v>
                </c:pt>
                <c:pt idx="3233">
                  <c:v>1.9017078789999999</c:v>
                </c:pt>
                <c:pt idx="3234">
                  <c:v>0.16009881500000001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0.223758284</c:v>
                </c:pt>
                <c:pt idx="3245">
                  <c:v>0.97579514999999994</c:v>
                </c:pt>
                <c:pt idx="3246">
                  <c:v>4.891327585</c:v>
                </c:pt>
                <c:pt idx="3247">
                  <c:v>9.0961780559999994</c:v>
                </c:pt>
                <c:pt idx="3248">
                  <c:v>9.3346635310000003</c:v>
                </c:pt>
                <c:pt idx="3249">
                  <c:v>15.334806049999999</c:v>
                </c:pt>
                <c:pt idx="3250">
                  <c:v>9.0201667499999996</c:v>
                </c:pt>
                <c:pt idx="3251">
                  <c:v>8.3104111740000004</c:v>
                </c:pt>
                <c:pt idx="3252">
                  <c:v>13.023112190000001</c:v>
                </c:pt>
                <c:pt idx="3253">
                  <c:v>5.2756597540000003</c:v>
                </c:pt>
                <c:pt idx="3254">
                  <c:v>2.7843891780000001</c:v>
                </c:pt>
                <c:pt idx="3255">
                  <c:v>1.5192759920000001</c:v>
                </c:pt>
                <c:pt idx="3256">
                  <c:v>1.761086962</c:v>
                </c:pt>
                <c:pt idx="3257">
                  <c:v>0.54063041899999997</c:v>
                </c:pt>
                <c:pt idx="3258">
                  <c:v>9.2638780000000004E-2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8.2662295999999996E-2</c:v>
                </c:pt>
                <c:pt idx="3269">
                  <c:v>0.39335851199999999</c:v>
                </c:pt>
                <c:pt idx="3270">
                  <c:v>1.0442053259999999</c:v>
                </c:pt>
                <c:pt idx="3271">
                  <c:v>3.2190788380000002</c:v>
                </c:pt>
                <c:pt idx="3272">
                  <c:v>3.4760920689999999</c:v>
                </c:pt>
                <c:pt idx="3273">
                  <c:v>2.1368678590000001</c:v>
                </c:pt>
                <c:pt idx="3274">
                  <c:v>4.9953680609999997</c:v>
                </c:pt>
                <c:pt idx="3275">
                  <c:v>5.3963277039999999</c:v>
                </c:pt>
                <c:pt idx="3276">
                  <c:v>2.145894202</c:v>
                </c:pt>
                <c:pt idx="3277">
                  <c:v>2.5478039859999999</c:v>
                </c:pt>
                <c:pt idx="3278">
                  <c:v>1.551580798</c:v>
                </c:pt>
                <c:pt idx="3279">
                  <c:v>1.2399344400000001</c:v>
                </c:pt>
                <c:pt idx="3280">
                  <c:v>0.98814698700000003</c:v>
                </c:pt>
                <c:pt idx="3281">
                  <c:v>0.20665574</c:v>
                </c:pt>
                <c:pt idx="3282">
                  <c:v>0.21425687099999999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0.49549870499999998</c:v>
                </c:pt>
                <c:pt idx="3293">
                  <c:v>3.0813083450000001</c:v>
                </c:pt>
                <c:pt idx="3294">
                  <c:v>6.6357870730000004</c:v>
                </c:pt>
                <c:pt idx="3295">
                  <c:v>8.7146963110000009</c:v>
                </c:pt>
                <c:pt idx="3296">
                  <c:v>13.5347633</c:v>
                </c:pt>
                <c:pt idx="3297">
                  <c:v>13.35993729</c:v>
                </c:pt>
                <c:pt idx="3298">
                  <c:v>14.23026675</c:v>
                </c:pt>
                <c:pt idx="3299">
                  <c:v>16.541485550000001</c:v>
                </c:pt>
                <c:pt idx="3300">
                  <c:v>16.88543671</c:v>
                </c:pt>
                <c:pt idx="3301">
                  <c:v>15.404641440000001</c:v>
                </c:pt>
                <c:pt idx="3302">
                  <c:v>13.06966911</c:v>
                </c:pt>
                <c:pt idx="3303">
                  <c:v>10.04916981</c:v>
                </c:pt>
                <c:pt idx="3304">
                  <c:v>6.6177343879999997</c:v>
                </c:pt>
                <c:pt idx="3305">
                  <c:v>3.4195586589999998</c:v>
                </c:pt>
                <c:pt idx="3306">
                  <c:v>0.81332098100000005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0.75108672399999998</c:v>
                </c:pt>
                <c:pt idx="3317">
                  <c:v>3.2262048980000002</c:v>
                </c:pt>
                <c:pt idx="3318">
                  <c:v>6.4600109269999999</c:v>
                </c:pt>
                <c:pt idx="3319">
                  <c:v>9.8919214229999994</c:v>
                </c:pt>
                <c:pt idx="3320">
                  <c:v>12.96372835</c:v>
                </c:pt>
                <c:pt idx="3321">
                  <c:v>15.22839022</c:v>
                </c:pt>
                <c:pt idx="3322">
                  <c:v>16.589942749999999</c:v>
                </c:pt>
                <c:pt idx="3323">
                  <c:v>17.22986294</c:v>
                </c:pt>
                <c:pt idx="3324">
                  <c:v>16.568089499999999</c:v>
                </c:pt>
                <c:pt idx="3325">
                  <c:v>14.939547259999999</c:v>
                </c:pt>
                <c:pt idx="3326">
                  <c:v>12.72144231</c:v>
                </c:pt>
                <c:pt idx="3327">
                  <c:v>9.9228010169999994</c:v>
                </c:pt>
                <c:pt idx="3328">
                  <c:v>6.3564455210000004</c:v>
                </c:pt>
                <c:pt idx="3329">
                  <c:v>2.5354521490000002</c:v>
                </c:pt>
                <c:pt idx="3330">
                  <c:v>0.45986840499999998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0.80762013300000002</c:v>
                </c:pt>
                <c:pt idx="3341">
                  <c:v>3.3787025819999998</c:v>
                </c:pt>
                <c:pt idx="3342">
                  <c:v>8.0068410179999994</c:v>
                </c:pt>
                <c:pt idx="3343">
                  <c:v>7.36026984</c:v>
                </c:pt>
                <c:pt idx="3344">
                  <c:v>9.0667236750000004</c:v>
                </c:pt>
                <c:pt idx="3345">
                  <c:v>9.9878856979999995</c:v>
                </c:pt>
                <c:pt idx="3346">
                  <c:v>14.26304663</c:v>
                </c:pt>
                <c:pt idx="3347">
                  <c:v>17.079740610000002</c:v>
                </c:pt>
                <c:pt idx="3348">
                  <c:v>16.888287129999998</c:v>
                </c:pt>
                <c:pt idx="3349">
                  <c:v>15.10772227</c:v>
                </c:pt>
                <c:pt idx="3350">
                  <c:v>11.74612224</c:v>
                </c:pt>
                <c:pt idx="3351">
                  <c:v>8.2253735240000001</c:v>
                </c:pt>
                <c:pt idx="3352">
                  <c:v>5.6115347160000004</c:v>
                </c:pt>
                <c:pt idx="3353">
                  <c:v>2.1040879829999999</c:v>
                </c:pt>
                <c:pt idx="3354">
                  <c:v>0.42946388299999999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0.83992493899999998</c:v>
                </c:pt>
                <c:pt idx="3365">
                  <c:v>2.5202498869999999</c:v>
                </c:pt>
                <c:pt idx="3366">
                  <c:v>5.9217558610000003</c:v>
                </c:pt>
                <c:pt idx="3367">
                  <c:v>9.565547875</c:v>
                </c:pt>
                <c:pt idx="3368">
                  <c:v>12.51478657</c:v>
                </c:pt>
                <c:pt idx="3369">
                  <c:v>14.62124991</c:v>
                </c:pt>
                <c:pt idx="3370">
                  <c:v>16.116297299999999</c:v>
                </c:pt>
                <c:pt idx="3371">
                  <c:v>16.838404709999999</c:v>
                </c:pt>
                <c:pt idx="3372">
                  <c:v>15.769495709999999</c:v>
                </c:pt>
                <c:pt idx="3373">
                  <c:v>14.018860310000001</c:v>
                </c:pt>
                <c:pt idx="3374">
                  <c:v>13.22549229</c:v>
                </c:pt>
                <c:pt idx="3375">
                  <c:v>9.0234922439999998</c:v>
                </c:pt>
                <c:pt idx="3376">
                  <c:v>2.6660965820000002</c:v>
                </c:pt>
                <c:pt idx="3377">
                  <c:v>0.65987315599999996</c:v>
                </c:pt>
                <c:pt idx="3378">
                  <c:v>0.19382883200000001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6.1759190000000002E-3</c:v>
                </c:pt>
                <c:pt idx="3389">
                  <c:v>0.28646761199999998</c:v>
                </c:pt>
                <c:pt idx="3390">
                  <c:v>1.53875389</c:v>
                </c:pt>
                <c:pt idx="3391">
                  <c:v>4.7374046889999999</c:v>
                </c:pt>
                <c:pt idx="3392">
                  <c:v>9.1512862540000004</c:v>
                </c:pt>
                <c:pt idx="3393">
                  <c:v>15.218888809999999</c:v>
                </c:pt>
                <c:pt idx="3394">
                  <c:v>16.25264258</c:v>
                </c:pt>
                <c:pt idx="3395">
                  <c:v>16.933418849999999</c:v>
                </c:pt>
                <c:pt idx="3396">
                  <c:v>16.48970284</c:v>
                </c:pt>
                <c:pt idx="3397">
                  <c:v>10.41497423</c:v>
                </c:pt>
                <c:pt idx="3398">
                  <c:v>9.2895318180000004</c:v>
                </c:pt>
                <c:pt idx="3399">
                  <c:v>9.4976127699999999</c:v>
                </c:pt>
                <c:pt idx="3400">
                  <c:v>5.6789947500000002</c:v>
                </c:pt>
                <c:pt idx="3401">
                  <c:v>3.558754365</c:v>
                </c:pt>
                <c:pt idx="3402">
                  <c:v>0.66034822699999995</c:v>
                </c:pt>
                <c:pt idx="3403">
                  <c:v>6.1759190000000002E-3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0.701204304</c:v>
                </c:pt>
                <c:pt idx="3413">
                  <c:v>2.962065607</c:v>
                </c:pt>
                <c:pt idx="3414">
                  <c:v>6.0733034039999998</c:v>
                </c:pt>
                <c:pt idx="3415">
                  <c:v>9.3251621179999997</c:v>
                </c:pt>
                <c:pt idx="3416">
                  <c:v>12.37891636</c:v>
                </c:pt>
                <c:pt idx="3417">
                  <c:v>14.80890282</c:v>
                </c:pt>
                <c:pt idx="3418">
                  <c:v>16.078766720000001</c:v>
                </c:pt>
                <c:pt idx="3419">
                  <c:v>16.068790230000001</c:v>
                </c:pt>
                <c:pt idx="3420">
                  <c:v>7.3422171550000002</c:v>
                </c:pt>
                <c:pt idx="3421">
                  <c:v>1.6290173160000001</c:v>
                </c:pt>
                <c:pt idx="3422">
                  <c:v>6.9925651440000003</c:v>
                </c:pt>
                <c:pt idx="3423">
                  <c:v>9.794056866</c:v>
                </c:pt>
                <c:pt idx="3424">
                  <c:v>6.3013373240000004</c:v>
                </c:pt>
                <c:pt idx="3425">
                  <c:v>3.1953253049999999</c:v>
                </c:pt>
                <c:pt idx="3426">
                  <c:v>0.80381956799999998</c:v>
                </c:pt>
                <c:pt idx="3427">
                  <c:v>9.9764840000000007E-3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0.232309556</c:v>
                </c:pt>
                <c:pt idx="3437">
                  <c:v>0.84325043399999999</c:v>
                </c:pt>
                <c:pt idx="3438">
                  <c:v>2.2831896239999998</c:v>
                </c:pt>
                <c:pt idx="3439">
                  <c:v>9.4125751209999997</c:v>
                </c:pt>
                <c:pt idx="3440">
                  <c:v>10.650134209999999</c:v>
                </c:pt>
                <c:pt idx="3441">
                  <c:v>14.49725647</c:v>
                </c:pt>
                <c:pt idx="3442">
                  <c:v>16.246466659999999</c:v>
                </c:pt>
                <c:pt idx="3443">
                  <c:v>16.58519205</c:v>
                </c:pt>
                <c:pt idx="3444">
                  <c:v>16.484477070000001</c:v>
                </c:pt>
                <c:pt idx="3445">
                  <c:v>15.18800922</c:v>
                </c:pt>
                <c:pt idx="3446">
                  <c:v>12.93094848</c:v>
                </c:pt>
                <c:pt idx="3447">
                  <c:v>9.7536758589999994</c:v>
                </c:pt>
                <c:pt idx="3448">
                  <c:v>6.4443335949999998</c:v>
                </c:pt>
                <c:pt idx="3449">
                  <c:v>3.286538873</c:v>
                </c:pt>
                <c:pt idx="3450">
                  <c:v>0.51782702700000005</c:v>
                </c:pt>
                <c:pt idx="3451">
                  <c:v>2.137818E-2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4.7507069999999998E-3</c:v>
                </c:pt>
                <c:pt idx="3460">
                  <c:v>0.82044704099999999</c:v>
                </c:pt>
                <c:pt idx="3461">
                  <c:v>2.8508990710000002</c:v>
                </c:pt>
                <c:pt idx="3462">
                  <c:v>5.8481199080000001</c:v>
                </c:pt>
                <c:pt idx="3463">
                  <c:v>8.1536378539999994</c:v>
                </c:pt>
                <c:pt idx="3464">
                  <c:v>12.25919856</c:v>
                </c:pt>
                <c:pt idx="3465">
                  <c:v>14.08489513</c:v>
                </c:pt>
                <c:pt idx="3466">
                  <c:v>15.698710180000001</c:v>
                </c:pt>
                <c:pt idx="3467">
                  <c:v>15.01365828</c:v>
                </c:pt>
                <c:pt idx="3468">
                  <c:v>14.0658923</c:v>
                </c:pt>
                <c:pt idx="3469">
                  <c:v>13.96517732</c:v>
                </c:pt>
                <c:pt idx="3470">
                  <c:v>12.653982279999999</c:v>
                </c:pt>
                <c:pt idx="3471">
                  <c:v>7.2391268200000001</c:v>
                </c:pt>
                <c:pt idx="3472">
                  <c:v>5.1165110809999996</c:v>
                </c:pt>
                <c:pt idx="3473">
                  <c:v>2.4390128029999998</c:v>
                </c:pt>
                <c:pt idx="3474">
                  <c:v>0.64134539999999995</c:v>
                </c:pt>
                <c:pt idx="3475">
                  <c:v>6.1759190000000002E-3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0.74301052300000003</c:v>
                </c:pt>
                <c:pt idx="3485">
                  <c:v>3.4238342949999998</c:v>
                </c:pt>
                <c:pt idx="3486">
                  <c:v>5.7440794320000004</c:v>
                </c:pt>
                <c:pt idx="3487">
                  <c:v>9.0866766430000006</c:v>
                </c:pt>
                <c:pt idx="3488">
                  <c:v>11.95847882</c:v>
                </c:pt>
                <c:pt idx="3489">
                  <c:v>9.6985676620000003</c:v>
                </c:pt>
                <c:pt idx="3490">
                  <c:v>10.42922635</c:v>
                </c:pt>
                <c:pt idx="3491">
                  <c:v>10.20261764</c:v>
                </c:pt>
                <c:pt idx="3492">
                  <c:v>9.274804627</c:v>
                </c:pt>
                <c:pt idx="3493">
                  <c:v>8.1778664580000004</c:v>
                </c:pt>
                <c:pt idx="3494">
                  <c:v>10.890519960000001</c:v>
                </c:pt>
                <c:pt idx="3495">
                  <c:v>7.651013088</c:v>
                </c:pt>
                <c:pt idx="3496">
                  <c:v>6.7236751469999998</c:v>
                </c:pt>
                <c:pt idx="3497">
                  <c:v>3.0395021259999999</c:v>
                </c:pt>
                <c:pt idx="3498">
                  <c:v>1.329247726</c:v>
                </c:pt>
                <c:pt idx="3499">
                  <c:v>1.1876767E-2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0.42138768100000001</c:v>
                </c:pt>
                <c:pt idx="3509">
                  <c:v>1.013325732</c:v>
                </c:pt>
                <c:pt idx="3510">
                  <c:v>3.142592461</c:v>
                </c:pt>
                <c:pt idx="3511">
                  <c:v>5.547400176</c:v>
                </c:pt>
                <c:pt idx="3512">
                  <c:v>6.1559657000000003</c:v>
                </c:pt>
                <c:pt idx="3513">
                  <c:v>10.75845032</c:v>
                </c:pt>
                <c:pt idx="3514">
                  <c:v>5.881849925</c:v>
                </c:pt>
                <c:pt idx="3515">
                  <c:v>9.2282477020000009</c:v>
                </c:pt>
                <c:pt idx="3516">
                  <c:v>12.461578660000001</c:v>
                </c:pt>
                <c:pt idx="3517">
                  <c:v>12.994607950000001</c:v>
                </c:pt>
                <c:pt idx="3518">
                  <c:v>11.72949476</c:v>
                </c:pt>
                <c:pt idx="3519">
                  <c:v>7.229150336</c:v>
                </c:pt>
                <c:pt idx="3520">
                  <c:v>3.7008004940000001</c:v>
                </c:pt>
                <c:pt idx="3521">
                  <c:v>1.968217772</c:v>
                </c:pt>
                <c:pt idx="3522">
                  <c:v>0.33682510300000001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3.8005653E-2</c:v>
                </c:pt>
                <c:pt idx="3533">
                  <c:v>0.37150526099999998</c:v>
                </c:pt>
                <c:pt idx="3534">
                  <c:v>1.015701086</c:v>
                </c:pt>
                <c:pt idx="3535">
                  <c:v>1.6389937999999999</c:v>
                </c:pt>
                <c:pt idx="3536">
                  <c:v>2.7430580299999998</c:v>
                </c:pt>
                <c:pt idx="3537">
                  <c:v>4.1212380340000001</c:v>
                </c:pt>
                <c:pt idx="3538">
                  <c:v>2.305993016</c:v>
                </c:pt>
                <c:pt idx="3539">
                  <c:v>5.1374141900000003</c:v>
                </c:pt>
                <c:pt idx="3540">
                  <c:v>6.0462243759999996</c:v>
                </c:pt>
                <c:pt idx="3541">
                  <c:v>3.9321599090000001</c:v>
                </c:pt>
                <c:pt idx="3542">
                  <c:v>3.941186251</c:v>
                </c:pt>
                <c:pt idx="3543">
                  <c:v>2.4955462119999998</c:v>
                </c:pt>
                <c:pt idx="3544">
                  <c:v>1.170574123</c:v>
                </c:pt>
                <c:pt idx="3545">
                  <c:v>0.52495308699999998</c:v>
                </c:pt>
                <c:pt idx="3546">
                  <c:v>0.17245065200000001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9.5014133000000001E-2</c:v>
                </c:pt>
                <c:pt idx="3557">
                  <c:v>0.39145822899999999</c:v>
                </c:pt>
                <c:pt idx="3558">
                  <c:v>0.61806693700000004</c:v>
                </c:pt>
                <c:pt idx="3559">
                  <c:v>1.103589159</c:v>
                </c:pt>
                <c:pt idx="3560">
                  <c:v>1.679849878</c:v>
                </c:pt>
                <c:pt idx="3561">
                  <c:v>1.65324592</c:v>
                </c:pt>
                <c:pt idx="3562">
                  <c:v>1.277465023</c:v>
                </c:pt>
                <c:pt idx="3563">
                  <c:v>1.6931518560000001</c:v>
                </c:pt>
                <c:pt idx="3564">
                  <c:v>1.9492149459999999</c:v>
                </c:pt>
                <c:pt idx="3565">
                  <c:v>1.0399296899999999</c:v>
                </c:pt>
                <c:pt idx="3566">
                  <c:v>0.70833036400000005</c:v>
                </c:pt>
                <c:pt idx="3567">
                  <c:v>0.39858428899999998</c:v>
                </c:pt>
                <c:pt idx="3568">
                  <c:v>0.56628423500000002</c:v>
                </c:pt>
                <c:pt idx="3569">
                  <c:v>0.734934321</c:v>
                </c:pt>
                <c:pt idx="3570">
                  <c:v>0.74063516900000004</c:v>
                </c:pt>
                <c:pt idx="3571">
                  <c:v>7.6486376999999994E-2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1.3301979E-2</c:v>
                </c:pt>
                <c:pt idx="3580">
                  <c:v>1.1401695999999999</c:v>
                </c:pt>
                <c:pt idx="3581">
                  <c:v>3.8133922419999999</c:v>
                </c:pt>
                <c:pt idx="3582">
                  <c:v>7.1474381810000001</c:v>
                </c:pt>
                <c:pt idx="3583">
                  <c:v>10.66106083</c:v>
                </c:pt>
                <c:pt idx="3584">
                  <c:v>14.126226279999999</c:v>
                </c:pt>
                <c:pt idx="3585">
                  <c:v>16.605145019999998</c:v>
                </c:pt>
                <c:pt idx="3586">
                  <c:v>12.46917979</c:v>
                </c:pt>
                <c:pt idx="3587">
                  <c:v>18.846053349999998</c:v>
                </c:pt>
                <c:pt idx="3588">
                  <c:v>14.640252739999999</c:v>
                </c:pt>
                <c:pt idx="3589">
                  <c:v>8.8956982349999993</c:v>
                </c:pt>
                <c:pt idx="3590">
                  <c:v>6.4918406610000003</c:v>
                </c:pt>
                <c:pt idx="3591">
                  <c:v>10.244423859999999</c:v>
                </c:pt>
                <c:pt idx="3592">
                  <c:v>8.352217392</c:v>
                </c:pt>
                <c:pt idx="3593">
                  <c:v>4.3392954699999997</c:v>
                </c:pt>
                <c:pt idx="3594">
                  <c:v>0.75963799600000004</c:v>
                </c:pt>
                <c:pt idx="3595">
                  <c:v>2.5178744999999999E-2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0.115442172</c:v>
                </c:pt>
                <c:pt idx="3605">
                  <c:v>0.39050808799999998</c:v>
                </c:pt>
                <c:pt idx="3606">
                  <c:v>1.158222286</c:v>
                </c:pt>
                <c:pt idx="3607">
                  <c:v>8.2077959099999998</c:v>
                </c:pt>
                <c:pt idx="3608">
                  <c:v>10.901446590000001</c:v>
                </c:pt>
                <c:pt idx="3609">
                  <c:v>16.240290739999999</c:v>
                </c:pt>
                <c:pt idx="3610">
                  <c:v>17.191857290000002</c:v>
                </c:pt>
                <c:pt idx="3611">
                  <c:v>14.914368509999999</c:v>
                </c:pt>
                <c:pt idx="3612">
                  <c:v>16.967148860000002</c:v>
                </c:pt>
                <c:pt idx="3613">
                  <c:v>16.249792159999998</c:v>
                </c:pt>
                <c:pt idx="3614">
                  <c:v>13.27679992</c:v>
                </c:pt>
                <c:pt idx="3615">
                  <c:v>7.418228461</c:v>
                </c:pt>
                <c:pt idx="3616">
                  <c:v>2.8513741420000001</c:v>
                </c:pt>
                <c:pt idx="3617">
                  <c:v>0.62471792699999995</c:v>
                </c:pt>
                <c:pt idx="3618">
                  <c:v>0.110691465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0.247511817</c:v>
                </c:pt>
                <c:pt idx="3629">
                  <c:v>0.97864557399999996</c:v>
                </c:pt>
                <c:pt idx="3630">
                  <c:v>1.7221311669999999</c:v>
                </c:pt>
                <c:pt idx="3631">
                  <c:v>3.8965296089999999</c:v>
                </c:pt>
                <c:pt idx="3632">
                  <c:v>3.4138578110000002</c:v>
                </c:pt>
                <c:pt idx="3633">
                  <c:v>3.2323808170000001</c:v>
                </c:pt>
                <c:pt idx="3634">
                  <c:v>1.7259317320000001</c:v>
                </c:pt>
                <c:pt idx="3635">
                  <c:v>5.0666286610000002</c:v>
                </c:pt>
                <c:pt idx="3636">
                  <c:v>6.2376778550000003</c:v>
                </c:pt>
                <c:pt idx="3637">
                  <c:v>4.9103304120000004</c:v>
                </c:pt>
                <c:pt idx="3638">
                  <c:v>2.9402123570000001</c:v>
                </c:pt>
                <c:pt idx="3639">
                  <c:v>3.1269151289999999</c:v>
                </c:pt>
                <c:pt idx="3640">
                  <c:v>1.0893370389999999</c:v>
                </c:pt>
                <c:pt idx="3641">
                  <c:v>0.66984964000000002</c:v>
                </c:pt>
                <c:pt idx="3642">
                  <c:v>1.2826908E-2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3.1354663999999997E-2</c:v>
                </c:pt>
                <c:pt idx="3653">
                  <c:v>0.316872135</c:v>
                </c:pt>
                <c:pt idx="3654">
                  <c:v>0.52305280399999998</c:v>
                </c:pt>
                <c:pt idx="3655">
                  <c:v>1.0437302550000001</c:v>
                </c:pt>
                <c:pt idx="3656">
                  <c:v>2.3606261430000002</c:v>
                </c:pt>
                <c:pt idx="3657">
                  <c:v>4.5297988079999998</c:v>
                </c:pt>
                <c:pt idx="3658">
                  <c:v>4.5421506450000004</c:v>
                </c:pt>
                <c:pt idx="3659">
                  <c:v>1.7506354070000001</c:v>
                </c:pt>
                <c:pt idx="3660">
                  <c:v>3.8818024179999999</c:v>
                </c:pt>
                <c:pt idx="3661">
                  <c:v>12.939024679999999</c:v>
                </c:pt>
                <c:pt idx="3662">
                  <c:v>12.457303019999999</c:v>
                </c:pt>
                <c:pt idx="3663">
                  <c:v>7.6524383</c:v>
                </c:pt>
                <c:pt idx="3664">
                  <c:v>4.7383548299999996</c:v>
                </c:pt>
                <c:pt idx="3665">
                  <c:v>1.051331386</c:v>
                </c:pt>
                <c:pt idx="3666">
                  <c:v>0.60904059499999996</c:v>
                </c:pt>
                <c:pt idx="3667">
                  <c:v>4.5131712999999997E-2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1.5202261E-2</c:v>
                </c:pt>
                <c:pt idx="3676">
                  <c:v>0.70025416299999999</c:v>
                </c:pt>
                <c:pt idx="3677">
                  <c:v>2.212879166</c:v>
                </c:pt>
                <c:pt idx="3678">
                  <c:v>6.756455023</c:v>
                </c:pt>
                <c:pt idx="3679">
                  <c:v>7.4424570650000001</c:v>
                </c:pt>
                <c:pt idx="3680">
                  <c:v>7.6514881590000003</c:v>
                </c:pt>
                <c:pt idx="3681">
                  <c:v>10.65535998</c:v>
                </c:pt>
                <c:pt idx="3682">
                  <c:v>10.961780559999999</c:v>
                </c:pt>
                <c:pt idx="3683">
                  <c:v>12.65113186</c:v>
                </c:pt>
                <c:pt idx="3684">
                  <c:v>12.14708188</c:v>
                </c:pt>
                <c:pt idx="3685">
                  <c:v>9.743224305</c:v>
                </c:pt>
                <c:pt idx="3686">
                  <c:v>7.279982897</c:v>
                </c:pt>
                <c:pt idx="3687">
                  <c:v>7.8035107720000001</c:v>
                </c:pt>
                <c:pt idx="3688">
                  <c:v>7.6747666219999999</c:v>
                </c:pt>
                <c:pt idx="3689">
                  <c:v>3.458039383</c:v>
                </c:pt>
                <c:pt idx="3690">
                  <c:v>1.0850614030000001</c:v>
                </c:pt>
                <c:pt idx="3691">
                  <c:v>5.3207915000000001E-2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8.5512720000000004E-3</c:v>
                </c:pt>
                <c:pt idx="3700">
                  <c:v>0.78861730699999999</c:v>
                </c:pt>
                <c:pt idx="3701">
                  <c:v>3.1824983969999998</c:v>
                </c:pt>
                <c:pt idx="3702">
                  <c:v>6.4267559800000003</c:v>
                </c:pt>
                <c:pt idx="3703">
                  <c:v>8.9645834820000001</c:v>
                </c:pt>
                <c:pt idx="3704">
                  <c:v>12.823107439999999</c:v>
                </c:pt>
                <c:pt idx="3705">
                  <c:v>14.279674099999999</c:v>
                </c:pt>
                <c:pt idx="3706">
                  <c:v>14.70961305</c:v>
                </c:pt>
                <c:pt idx="3707">
                  <c:v>15.456424139999999</c:v>
                </c:pt>
                <c:pt idx="3708">
                  <c:v>11.626404429999999</c:v>
                </c:pt>
                <c:pt idx="3709">
                  <c:v>6.6481389110000002</c:v>
                </c:pt>
                <c:pt idx="3710">
                  <c:v>1.4109598800000001</c:v>
                </c:pt>
                <c:pt idx="3711">
                  <c:v>0.51402646100000005</c:v>
                </c:pt>
                <c:pt idx="3712">
                  <c:v>0.32589847700000002</c:v>
                </c:pt>
                <c:pt idx="3713">
                  <c:v>0.44941685100000001</c:v>
                </c:pt>
                <c:pt idx="3714">
                  <c:v>0.41901232799999999</c:v>
                </c:pt>
                <c:pt idx="3715">
                  <c:v>3.3730017000000001E-2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1.7577615000000001E-2</c:v>
                </c:pt>
                <c:pt idx="3724">
                  <c:v>0.701204304</c:v>
                </c:pt>
                <c:pt idx="3725">
                  <c:v>3.0100477450000001</c:v>
                </c:pt>
                <c:pt idx="3726">
                  <c:v>6.6585904649999996</c:v>
                </c:pt>
                <c:pt idx="3727">
                  <c:v>9.3432148030000004</c:v>
                </c:pt>
                <c:pt idx="3728">
                  <c:v>12.466804440000001</c:v>
                </c:pt>
                <c:pt idx="3729">
                  <c:v>10.95988028</c:v>
                </c:pt>
                <c:pt idx="3730">
                  <c:v>9.7788546049999994</c:v>
                </c:pt>
                <c:pt idx="3731">
                  <c:v>5.6590417820000001</c:v>
                </c:pt>
                <c:pt idx="3732">
                  <c:v>6.6595406070000003</c:v>
                </c:pt>
                <c:pt idx="3733">
                  <c:v>1.4043088909999999</c:v>
                </c:pt>
                <c:pt idx="3734">
                  <c:v>4.4029549399999999</c:v>
                </c:pt>
                <c:pt idx="3735">
                  <c:v>4.277536284</c:v>
                </c:pt>
                <c:pt idx="3736">
                  <c:v>5.6181857050000001</c:v>
                </c:pt>
                <c:pt idx="3737">
                  <c:v>1.483170622</c:v>
                </c:pt>
                <c:pt idx="3738">
                  <c:v>7.0785529E-2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3.0404522999999999E-2</c:v>
                </c:pt>
                <c:pt idx="3748">
                  <c:v>1.0689090000000001</c:v>
                </c:pt>
                <c:pt idx="3749">
                  <c:v>2.656595169</c:v>
                </c:pt>
                <c:pt idx="3750">
                  <c:v>6.3265160690000002</c:v>
                </c:pt>
                <c:pt idx="3751">
                  <c:v>6.0647521319999997</c:v>
                </c:pt>
                <c:pt idx="3752">
                  <c:v>9.0467707070000003</c:v>
                </c:pt>
                <c:pt idx="3753">
                  <c:v>6.5545499889999999</c:v>
                </c:pt>
                <c:pt idx="3754">
                  <c:v>7.1640656549999999</c:v>
                </c:pt>
                <c:pt idx="3755">
                  <c:v>14.989904750000001</c:v>
                </c:pt>
                <c:pt idx="3756">
                  <c:v>10.11567971</c:v>
                </c:pt>
                <c:pt idx="3757">
                  <c:v>12.22546854</c:v>
                </c:pt>
                <c:pt idx="3758">
                  <c:v>11.592199340000001</c:v>
                </c:pt>
                <c:pt idx="3759">
                  <c:v>9.8971472009999992</c:v>
                </c:pt>
                <c:pt idx="3760">
                  <c:v>4.2799116369999997</c:v>
                </c:pt>
                <c:pt idx="3761">
                  <c:v>2.1150146080000001</c:v>
                </c:pt>
                <c:pt idx="3762">
                  <c:v>0.53112900500000004</c:v>
                </c:pt>
                <c:pt idx="3763">
                  <c:v>2.8504239999999998E-3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3.1354663999999997E-2</c:v>
                </c:pt>
                <c:pt idx="3772">
                  <c:v>1.0727095659999999</c:v>
                </c:pt>
                <c:pt idx="3773">
                  <c:v>1.9150098579999999</c:v>
                </c:pt>
                <c:pt idx="3774">
                  <c:v>7.0514739070000001</c:v>
                </c:pt>
                <c:pt idx="3775">
                  <c:v>9.980284567</c:v>
                </c:pt>
                <c:pt idx="3776">
                  <c:v>13.283450909999999</c:v>
                </c:pt>
                <c:pt idx="3777">
                  <c:v>11.77272619</c:v>
                </c:pt>
                <c:pt idx="3778">
                  <c:v>10.508563150000001</c:v>
                </c:pt>
                <c:pt idx="3779">
                  <c:v>8.7199220880000006</c:v>
                </c:pt>
                <c:pt idx="3780">
                  <c:v>7.0543243310000001</c:v>
                </c:pt>
                <c:pt idx="3781">
                  <c:v>14.98325376</c:v>
                </c:pt>
                <c:pt idx="3782">
                  <c:v>7.3189386919999997</c:v>
                </c:pt>
                <c:pt idx="3783">
                  <c:v>4.7744602010000001</c:v>
                </c:pt>
                <c:pt idx="3784">
                  <c:v>0.52685336900000002</c:v>
                </c:pt>
                <c:pt idx="3785">
                  <c:v>0.22328321300000001</c:v>
                </c:pt>
                <c:pt idx="3786">
                  <c:v>0.110691465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3.3730017000000001E-2</c:v>
                </c:pt>
                <c:pt idx="3796">
                  <c:v>1.1292429749999999</c:v>
                </c:pt>
                <c:pt idx="3797">
                  <c:v>3.9126820109999998</c:v>
                </c:pt>
                <c:pt idx="3798">
                  <c:v>6.5578754840000002</c:v>
                </c:pt>
                <c:pt idx="3799">
                  <c:v>10.079574340000001</c:v>
                </c:pt>
                <c:pt idx="3800">
                  <c:v>11.533290579999999</c:v>
                </c:pt>
                <c:pt idx="3801">
                  <c:v>15.78517304</c:v>
                </c:pt>
                <c:pt idx="3802">
                  <c:v>11.20786717</c:v>
                </c:pt>
                <c:pt idx="3803">
                  <c:v>18.097341979999999</c:v>
                </c:pt>
                <c:pt idx="3804">
                  <c:v>15.74526711</c:v>
                </c:pt>
                <c:pt idx="3805">
                  <c:v>10.227796379999999</c:v>
                </c:pt>
                <c:pt idx="3806">
                  <c:v>5.4177058840000001</c:v>
                </c:pt>
                <c:pt idx="3807">
                  <c:v>6.6780683630000004</c:v>
                </c:pt>
                <c:pt idx="3808">
                  <c:v>4.8509465780000003</c:v>
                </c:pt>
                <c:pt idx="3809">
                  <c:v>2.9026817739999999</c:v>
                </c:pt>
                <c:pt idx="3810">
                  <c:v>0.38480723999999999</c:v>
                </c:pt>
                <c:pt idx="3811">
                  <c:v>3.8005650000000001E-3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4.0381006999999997E-2</c:v>
                </c:pt>
                <c:pt idx="3820">
                  <c:v>1.377704934</c:v>
                </c:pt>
                <c:pt idx="3821">
                  <c:v>2.3644267079999999</c:v>
                </c:pt>
                <c:pt idx="3822">
                  <c:v>5.6091593619999998</c:v>
                </c:pt>
                <c:pt idx="3823">
                  <c:v>9.6258818500000007</c:v>
                </c:pt>
                <c:pt idx="3824">
                  <c:v>6.9735623169999998</c:v>
                </c:pt>
                <c:pt idx="3825">
                  <c:v>6.1488396400000003</c:v>
                </c:pt>
                <c:pt idx="3826">
                  <c:v>7.6643150670000004</c:v>
                </c:pt>
                <c:pt idx="3827">
                  <c:v>7.1954203190000001</c:v>
                </c:pt>
                <c:pt idx="3828">
                  <c:v>7.0025416280000004</c:v>
                </c:pt>
                <c:pt idx="3829">
                  <c:v>14.691085299999999</c:v>
                </c:pt>
                <c:pt idx="3830">
                  <c:v>13.279650350000001</c:v>
                </c:pt>
                <c:pt idx="3831">
                  <c:v>10.38029407</c:v>
                </c:pt>
                <c:pt idx="3832">
                  <c:v>6.9925651440000003</c:v>
                </c:pt>
                <c:pt idx="3833">
                  <c:v>3.877051711</c:v>
                </c:pt>
                <c:pt idx="3834">
                  <c:v>1.30359391</c:v>
                </c:pt>
                <c:pt idx="3835">
                  <c:v>4.9407349000000003E-2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2.0903109E-2</c:v>
                </c:pt>
                <c:pt idx="3844">
                  <c:v>1.0465806790000001</c:v>
                </c:pt>
                <c:pt idx="3845">
                  <c:v>3.3934297729999998</c:v>
                </c:pt>
                <c:pt idx="3846">
                  <c:v>6.5602508369999999</c:v>
                </c:pt>
                <c:pt idx="3847">
                  <c:v>9.8790945150000002</c:v>
                </c:pt>
                <c:pt idx="3848">
                  <c:v>12.298629419999999</c:v>
                </c:pt>
                <c:pt idx="3849">
                  <c:v>15.50583149</c:v>
                </c:pt>
                <c:pt idx="3850">
                  <c:v>17.260267460000001</c:v>
                </c:pt>
                <c:pt idx="3851">
                  <c:v>18.55626024</c:v>
                </c:pt>
                <c:pt idx="3852">
                  <c:v>17.54530986</c:v>
                </c:pt>
                <c:pt idx="3853">
                  <c:v>8.1004299389999996</c:v>
                </c:pt>
                <c:pt idx="3854">
                  <c:v>8.7398750560000007</c:v>
                </c:pt>
                <c:pt idx="3855">
                  <c:v>6.1345875200000002</c:v>
                </c:pt>
                <c:pt idx="3856">
                  <c:v>3.872776075</c:v>
                </c:pt>
                <c:pt idx="3857">
                  <c:v>1.0019240359999999</c:v>
                </c:pt>
                <c:pt idx="3858">
                  <c:v>0.15582317900000001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4.5131712999999997E-2</c:v>
                </c:pt>
                <c:pt idx="3868">
                  <c:v>1.5658329179999999</c:v>
                </c:pt>
                <c:pt idx="3869">
                  <c:v>3.338796646</c:v>
                </c:pt>
                <c:pt idx="3870">
                  <c:v>6.2181999570000004</c:v>
                </c:pt>
                <c:pt idx="3871">
                  <c:v>9.5954773269999993</c:v>
                </c:pt>
                <c:pt idx="3872">
                  <c:v>10.38029407</c:v>
                </c:pt>
                <c:pt idx="3873">
                  <c:v>12.77892587</c:v>
                </c:pt>
                <c:pt idx="3874">
                  <c:v>16.86215825</c:v>
                </c:pt>
                <c:pt idx="3875">
                  <c:v>17.678329649999998</c:v>
                </c:pt>
                <c:pt idx="3876">
                  <c:v>16.19753438</c:v>
                </c:pt>
                <c:pt idx="3877">
                  <c:v>6.5811539469999998</c:v>
                </c:pt>
                <c:pt idx="3878">
                  <c:v>2.258010879</c:v>
                </c:pt>
                <c:pt idx="3879">
                  <c:v>6.2243758759999999</c:v>
                </c:pt>
                <c:pt idx="3880">
                  <c:v>3.314092971</c:v>
                </c:pt>
                <c:pt idx="3881">
                  <c:v>2.5976864059999998</c:v>
                </c:pt>
                <c:pt idx="3882">
                  <c:v>0.31402171099999998</c:v>
                </c:pt>
                <c:pt idx="3883">
                  <c:v>5.225777E-3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2.850424E-2</c:v>
                </c:pt>
                <c:pt idx="3892">
                  <c:v>0.85370198799999997</c:v>
                </c:pt>
                <c:pt idx="3893">
                  <c:v>2.0223758279999999</c:v>
                </c:pt>
                <c:pt idx="3894">
                  <c:v>6.4761633290000002</c:v>
                </c:pt>
                <c:pt idx="3895">
                  <c:v>7.2034965199999998</c:v>
                </c:pt>
                <c:pt idx="3896">
                  <c:v>10.522815270000001</c:v>
                </c:pt>
                <c:pt idx="3897">
                  <c:v>10.42875128</c:v>
                </c:pt>
                <c:pt idx="3898">
                  <c:v>15.94004608</c:v>
                </c:pt>
                <c:pt idx="3899">
                  <c:v>13.35708687</c:v>
                </c:pt>
                <c:pt idx="3900">
                  <c:v>8.8196869279999994</c:v>
                </c:pt>
                <c:pt idx="3901">
                  <c:v>13.57229388</c:v>
                </c:pt>
                <c:pt idx="3902">
                  <c:v>7.3146630559999997</c:v>
                </c:pt>
                <c:pt idx="3903">
                  <c:v>1.014275874</c:v>
                </c:pt>
                <c:pt idx="3904">
                  <c:v>3.4475878290000002</c:v>
                </c:pt>
                <c:pt idx="3905">
                  <c:v>3.4513883939999999</c:v>
                </c:pt>
                <c:pt idx="3906">
                  <c:v>0.98102092699999999</c:v>
                </c:pt>
                <c:pt idx="3907">
                  <c:v>6.6984963999999994E-2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3.6105370999999997E-2</c:v>
                </c:pt>
                <c:pt idx="3916">
                  <c:v>0.80619492100000001</c:v>
                </c:pt>
                <c:pt idx="3917">
                  <c:v>2.8789282410000001</c:v>
                </c:pt>
                <c:pt idx="3918">
                  <c:v>5.9839901190000004</c:v>
                </c:pt>
                <c:pt idx="3919">
                  <c:v>10.042043749999999</c:v>
                </c:pt>
                <c:pt idx="3920">
                  <c:v>12.013587019999999</c:v>
                </c:pt>
                <c:pt idx="3921">
                  <c:v>15.06544098</c:v>
                </c:pt>
                <c:pt idx="3922">
                  <c:v>16.282096960000001</c:v>
                </c:pt>
                <c:pt idx="3923">
                  <c:v>17.216085889999999</c:v>
                </c:pt>
                <c:pt idx="3924">
                  <c:v>16.55763795</c:v>
                </c:pt>
                <c:pt idx="3925">
                  <c:v>14.933371340000001</c:v>
                </c:pt>
                <c:pt idx="3926">
                  <c:v>12.862538300000001</c:v>
                </c:pt>
                <c:pt idx="3927">
                  <c:v>10.865341219999999</c:v>
                </c:pt>
                <c:pt idx="3928">
                  <c:v>7.1198840829999996</c:v>
                </c:pt>
                <c:pt idx="3929">
                  <c:v>4.3160170080000002</c:v>
                </c:pt>
                <c:pt idx="3930">
                  <c:v>1.4537162400000001</c:v>
                </c:pt>
                <c:pt idx="3931">
                  <c:v>5.0832560999999998E-2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1.6152402999999999E-2</c:v>
                </c:pt>
                <c:pt idx="3940">
                  <c:v>0.93493907200000004</c:v>
                </c:pt>
                <c:pt idx="3941">
                  <c:v>3.5525784460000001</c:v>
                </c:pt>
                <c:pt idx="3942">
                  <c:v>7.0785529350000003</c:v>
                </c:pt>
                <c:pt idx="3943">
                  <c:v>9.7698282620000008</c:v>
                </c:pt>
                <c:pt idx="3944">
                  <c:v>11.4534787</c:v>
                </c:pt>
                <c:pt idx="3945">
                  <c:v>13.92812181</c:v>
                </c:pt>
                <c:pt idx="3946">
                  <c:v>15.81035179</c:v>
                </c:pt>
                <c:pt idx="3947">
                  <c:v>14.38894035</c:v>
                </c:pt>
                <c:pt idx="3948">
                  <c:v>14.22171548</c:v>
                </c:pt>
                <c:pt idx="3949">
                  <c:v>10.709518040000001</c:v>
                </c:pt>
                <c:pt idx="3950">
                  <c:v>10.16081142</c:v>
                </c:pt>
                <c:pt idx="3951">
                  <c:v>4.1183876100000001</c:v>
                </c:pt>
                <c:pt idx="3952">
                  <c:v>1.6057388539999999</c:v>
                </c:pt>
                <c:pt idx="3953">
                  <c:v>2.0489797859999999</c:v>
                </c:pt>
                <c:pt idx="3954">
                  <c:v>0.44941685100000001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6.7460035000000002E-2</c:v>
                </c:pt>
                <c:pt idx="3965">
                  <c:v>1.4532411700000001</c:v>
                </c:pt>
                <c:pt idx="3966">
                  <c:v>2.9525641939999998</c:v>
                </c:pt>
                <c:pt idx="3967">
                  <c:v>2.6984013870000001</c:v>
                </c:pt>
                <c:pt idx="3968">
                  <c:v>2.9991211189999998</c:v>
                </c:pt>
                <c:pt idx="3969">
                  <c:v>2.3729779799999999</c:v>
                </c:pt>
                <c:pt idx="3970">
                  <c:v>3.460889807</c:v>
                </c:pt>
                <c:pt idx="3971">
                  <c:v>4.0799068859999998</c:v>
                </c:pt>
                <c:pt idx="3972">
                  <c:v>1.5739091190000001</c:v>
                </c:pt>
                <c:pt idx="3973">
                  <c:v>1.5111997909999999</c:v>
                </c:pt>
                <c:pt idx="3974">
                  <c:v>1.4489655340000001</c:v>
                </c:pt>
                <c:pt idx="3975">
                  <c:v>1.466543148</c:v>
                </c:pt>
                <c:pt idx="3976">
                  <c:v>2.2447089</c:v>
                </c:pt>
                <c:pt idx="3977">
                  <c:v>2.1786740779999998</c:v>
                </c:pt>
                <c:pt idx="3978">
                  <c:v>0.88125608700000002</c:v>
                </c:pt>
                <c:pt idx="3979">
                  <c:v>9.1688639000000002E-2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4.2756360000000002E-3</c:v>
                </c:pt>
                <c:pt idx="3988">
                  <c:v>0.34300102100000002</c:v>
                </c:pt>
                <c:pt idx="3989">
                  <c:v>1.638043659</c:v>
                </c:pt>
                <c:pt idx="3990">
                  <c:v>5.2628328460000002</c:v>
                </c:pt>
                <c:pt idx="3991">
                  <c:v>11.116178529999999</c:v>
                </c:pt>
                <c:pt idx="3992">
                  <c:v>11.710967009999999</c:v>
                </c:pt>
                <c:pt idx="3993">
                  <c:v>7.5251193619999999</c:v>
                </c:pt>
                <c:pt idx="3994">
                  <c:v>16.47212523</c:v>
                </c:pt>
                <c:pt idx="3995">
                  <c:v>18.94914369</c:v>
                </c:pt>
                <c:pt idx="3996">
                  <c:v>16.99707832</c:v>
                </c:pt>
                <c:pt idx="3997">
                  <c:v>16.510130879999998</c:v>
                </c:pt>
                <c:pt idx="3998">
                  <c:v>14.372787949999999</c:v>
                </c:pt>
                <c:pt idx="3999">
                  <c:v>11.35133851</c:v>
                </c:pt>
                <c:pt idx="4000">
                  <c:v>7.7379510199999997</c:v>
                </c:pt>
                <c:pt idx="4001">
                  <c:v>4.7165015800000001</c:v>
                </c:pt>
                <c:pt idx="4002">
                  <c:v>1.755861184</c:v>
                </c:pt>
                <c:pt idx="4003">
                  <c:v>0.12589372700000001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2.9454381000000002E-2</c:v>
                </c:pt>
                <c:pt idx="4012">
                  <c:v>1.070809283</c:v>
                </c:pt>
                <c:pt idx="4013">
                  <c:v>3.8499726829999998</c:v>
                </c:pt>
                <c:pt idx="4014">
                  <c:v>7.0490985530000003</c:v>
                </c:pt>
                <c:pt idx="4015">
                  <c:v>10.357015609999999</c:v>
                </c:pt>
                <c:pt idx="4016">
                  <c:v>13.24021948</c:v>
                </c:pt>
                <c:pt idx="4017">
                  <c:v>15.63790114</c:v>
                </c:pt>
                <c:pt idx="4018">
                  <c:v>17.963847120000001</c:v>
                </c:pt>
                <c:pt idx="4019">
                  <c:v>16.946720819999999</c:v>
                </c:pt>
                <c:pt idx="4020">
                  <c:v>17.39233711</c:v>
                </c:pt>
                <c:pt idx="4021">
                  <c:v>14.0578161</c:v>
                </c:pt>
                <c:pt idx="4022">
                  <c:v>9.0919024200000003</c:v>
                </c:pt>
                <c:pt idx="4023">
                  <c:v>6.7811586970000004</c:v>
                </c:pt>
                <c:pt idx="4024">
                  <c:v>2.9440129220000002</c:v>
                </c:pt>
                <c:pt idx="4025">
                  <c:v>0.98672177500000002</c:v>
                </c:pt>
                <c:pt idx="4026">
                  <c:v>9.0263426999999993E-2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3.7055511999999999E-2</c:v>
                </c:pt>
                <c:pt idx="4036">
                  <c:v>0.61996722000000004</c:v>
                </c:pt>
                <c:pt idx="4037">
                  <c:v>2.6888999739999999</c:v>
                </c:pt>
                <c:pt idx="4038">
                  <c:v>5.4082044700000003</c:v>
                </c:pt>
                <c:pt idx="4039">
                  <c:v>11.271051569999999</c:v>
                </c:pt>
                <c:pt idx="4040">
                  <c:v>8.8059098789999997</c:v>
                </c:pt>
                <c:pt idx="4041">
                  <c:v>13.615525310000001</c:v>
                </c:pt>
                <c:pt idx="4042">
                  <c:v>18.089740849999998</c:v>
                </c:pt>
                <c:pt idx="4043">
                  <c:v>19.614717689999999</c:v>
                </c:pt>
                <c:pt idx="4044">
                  <c:v>9.7227962659999996</c:v>
                </c:pt>
                <c:pt idx="4045">
                  <c:v>13.65685646</c:v>
                </c:pt>
                <c:pt idx="4046">
                  <c:v>9.2011686739999998</c:v>
                </c:pt>
                <c:pt idx="4047">
                  <c:v>11.415948119999999</c:v>
                </c:pt>
                <c:pt idx="4048">
                  <c:v>7.643887028</c:v>
                </c:pt>
                <c:pt idx="4049">
                  <c:v>4.5977339129999999</c:v>
                </c:pt>
                <c:pt idx="4050">
                  <c:v>2.2917408959999999</c:v>
                </c:pt>
                <c:pt idx="4051">
                  <c:v>0.247036747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2.137818E-2</c:v>
                </c:pt>
                <c:pt idx="4060">
                  <c:v>1.234233592</c:v>
                </c:pt>
                <c:pt idx="4061">
                  <c:v>3.5530535169999999</c:v>
                </c:pt>
                <c:pt idx="4062">
                  <c:v>6.7483788210000002</c:v>
                </c:pt>
                <c:pt idx="4063">
                  <c:v>10.10427801</c:v>
                </c:pt>
                <c:pt idx="4064">
                  <c:v>13.05304164</c:v>
                </c:pt>
                <c:pt idx="4065">
                  <c:v>15.343357320000001</c:v>
                </c:pt>
                <c:pt idx="4066">
                  <c:v>16.913940950000001</c:v>
                </c:pt>
                <c:pt idx="4067">
                  <c:v>17.624646670000001</c:v>
                </c:pt>
                <c:pt idx="4068">
                  <c:v>17.21228533</c:v>
                </c:pt>
                <c:pt idx="4069">
                  <c:v>15.791824030000001</c:v>
                </c:pt>
                <c:pt idx="4070">
                  <c:v>13.528112309999999</c:v>
                </c:pt>
                <c:pt idx="4071">
                  <c:v>10.61450391</c:v>
                </c:pt>
                <c:pt idx="4072">
                  <c:v>7.3944749280000002</c:v>
                </c:pt>
                <c:pt idx="4073">
                  <c:v>3.6186132689999999</c:v>
                </c:pt>
                <c:pt idx="4074">
                  <c:v>1.1102401479999999</c:v>
                </c:pt>
                <c:pt idx="4075">
                  <c:v>6.7935104999999996E-2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8.7413003000000003E-2</c:v>
                </c:pt>
                <c:pt idx="4085">
                  <c:v>1.440414262</c:v>
                </c:pt>
                <c:pt idx="4086">
                  <c:v>6.750754175</c:v>
                </c:pt>
                <c:pt idx="4087">
                  <c:v>8.7864319819999999</c:v>
                </c:pt>
                <c:pt idx="4088">
                  <c:v>8.4125513670000007</c:v>
                </c:pt>
                <c:pt idx="4089">
                  <c:v>13.45637664</c:v>
                </c:pt>
                <c:pt idx="4090">
                  <c:v>15.994204140000001</c:v>
                </c:pt>
                <c:pt idx="4091">
                  <c:v>14.35140977</c:v>
                </c:pt>
                <c:pt idx="4092">
                  <c:v>16.688757450000001</c:v>
                </c:pt>
                <c:pt idx="4093">
                  <c:v>14.27824889</c:v>
                </c:pt>
                <c:pt idx="4094">
                  <c:v>13.051141360000001</c:v>
                </c:pt>
                <c:pt idx="4095">
                  <c:v>10.18884059</c:v>
                </c:pt>
                <c:pt idx="4096">
                  <c:v>6.2110738970000003</c:v>
                </c:pt>
                <c:pt idx="4097">
                  <c:v>2.5639563889999999</c:v>
                </c:pt>
                <c:pt idx="4098">
                  <c:v>0.44466614399999999</c:v>
                </c:pt>
                <c:pt idx="4099">
                  <c:v>2.0428038999999999E-2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0.240860828</c:v>
                </c:pt>
                <c:pt idx="4109">
                  <c:v>2.9924701300000001</c:v>
                </c:pt>
                <c:pt idx="4110">
                  <c:v>0.447516568</c:v>
                </c:pt>
                <c:pt idx="4111">
                  <c:v>0.18860305499999999</c:v>
                </c:pt>
                <c:pt idx="4112">
                  <c:v>0.35535285900000002</c:v>
                </c:pt>
                <c:pt idx="4113">
                  <c:v>3.6974749990000002</c:v>
                </c:pt>
                <c:pt idx="4114">
                  <c:v>6.9355566639999999</c:v>
                </c:pt>
                <c:pt idx="4115">
                  <c:v>7.323689399</c:v>
                </c:pt>
                <c:pt idx="4116">
                  <c:v>2.4247606830000001</c:v>
                </c:pt>
                <c:pt idx="4117">
                  <c:v>1.0660585760000001</c:v>
                </c:pt>
                <c:pt idx="4118">
                  <c:v>7.7061212860000001</c:v>
                </c:pt>
                <c:pt idx="4119">
                  <c:v>8.524192974</c:v>
                </c:pt>
                <c:pt idx="4120">
                  <c:v>7.8833226439999997</c:v>
                </c:pt>
                <c:pt idx="4121">
                  <c:v>4.6343143539999998</c:v>
                </c:pt>
                <c:pt idx="4122">
                  <c:v>1.16107271</c:v>
                </c:pt>
                <c:pt idx="4123">
                  <c:v>0.15914867299999999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0.98339628000000001</c:v>
                </c:pt>
                <c:pt idx="4133">
                  <c:v>3.7635098220000001</c:v>
                </c:pt>
                <c:pt idx="4134">
                  <c:v>0.78576688299999997</c:v>
                </c:pt>
                <c:pt idx="4135">
                  <c:v>0.90548469099999995</c:v>
                </c:pt>
                <c:pt idx="4136">
                  <c:v>1.47509442</c:v>
                </c:pt>
                <c:pt idx="4137">
                  <c:v>3.493194613</c:v>
                </c:pt>
                <c:pt idx="4138">
                  <c:v>19.1643507</c:v>
                </c:pt>
                <c:pt idx="4139">
                  <c:v>18.880258439999999</c:v>
                </c:pt>
                <c:pt idx="4140">
                  <c:v>18.26646714</c:v>
                </c:pt>
                <c:pt idx="4141">
                  <c:v>14.877312999999999</c:v>
                </c:pt>
                <c:pt idx="4142">
                  <c:v>6.673317656</c:v>
                </c:pt>
                <c:pt idx="4143">
                  <c:v>7.9902135440000004</c:v>
                </c:pt>
                <c:pt idx="4144">
                  <c:v>5.9925413909999996</c:v>
                </c:pt>
                <c:pt idx="4145">
                  <c:v>3.389629207</c:v>
                </c:pt>
                <c:pt idx="4146">
                  <c:v>0.21615715299999999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0.36342906000000003</c:v>
                </c:pt>
                <c:pt idx="4157">
                  <c:v>1.635193235</c:v>
                </c:pt>
                <c:pt idx="4158">
                  <c:v>1.833772774</c:v>
                </c:pt>
                <c:pt idx="4159">
                  <c:v>3.7635098220000001</c:v>
                </c:pt>
                <c:pt idx="4160">
                  <c:v>7.0177438890000001</c:v>
                </c:pt>
                <c:pt idx="4161">
                  <c:v>6.2158246039999998</c:v>
                </c:pt>
                <c:pt idx="4162">
                  <c:v>10.803582029999999</c:v>
                </c:pt>
                <c:pt idx="4163">
                  <c:v>8.9346540300000008</c:v>
                </c:pt>
                <c:pt idx="4164">
                  <c:v>12.484382050000001</c:v>
                </c:pt>
                <c:pt idx="4165">
                  <c:v>12.93189862</c:v>
                </c:pt>
                <c:pt idx="4166">
                  <c:v>10.370792659999999</c:v>
                </c:pt>
                <c:pt idx="4167">
                  <c:v>3.5639801420000001</c:v>
                </c:pt>
                <c:pt idx="4168">
                  <c:v>4.5739803800000001</c:v>
                </c:pt>
                <c:pt idx="4169">
                  <c:v>1.962516924</c:v>
                </c:pt>
                <c:pt idx="4170">
                  <c:v>1.972018338</c:v>
                </c:pt>
                <c:pt idx="4171">
                  <c:v>8.1237084000000001E-2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1.9952968000000001E-2</c:v>
                </c:pt>
                <c:pt idx="4180">
                  <c:v>1.262262762</c:v>
                </c:pt>
                <c:pt idx="4181">
                  <c:v>3.829069574</c:v>
                </c:pt>
                <c:pt idx="4182">
                  <c:v>7.0120430410000001</c:v>
                </c:pt>
                <c:pt idx="4183">
                  <c:v>10.429701420000001</c:v>
                </c:pt>
                <c:pt idx="4184">
                  <c:v>13.406019150000001</c:v>
                </c:pt>
                <c:pt idx="4185">
                  <c:v>15.64312692</c:v>
                </c:pt>
                <c:pt idx="4186">
                  <c:v>16.00465569</c:v>
                </c:pt>
                <c:pt idx="4187">
                  <c:v>16.598494030000001</c:v>
                </c:pt>
                <c:pt idx="4188">
                  <c:v>15.96189933</c:v>
                </c:pt>
                <c:pt idx="4189">
                  <c:v>13.522411460000001</c:v>
                </c:pt>
                <c:pt idx="4190">
                  <c:v>11.219268870000001</c:v>
                </c:pt>
                <c:pt idx="4191">
                  <c:v>8.2937837000000005</c:v>
                </c:pt>
                <c:pt idx="4192">
                  <c:v>4.8457208009999997</c:v>
                </c:pt>
                <c:pt idx="4193">
                  <c:v>2.27986413</c:v>
                </c:pt>
                <c:pt idx="4194">
                  <c:v>0.70072923300000001</c:v>
                </c:pt>
                <c:pt idx="4195">
                  <c:v>3.6105370999999997E-2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3.7530582999999999E-2</c:v>
                </c:pt>
                <c:pt idx="4204">
                  <c:v>0.91498610400000002</c:v>
                </c:pt>
                <c:pt idx="4205">
                  <c:v>2.0561058459999999</c:v>
                </c:pt>
                <c:pt idx="4206">
                  <c:v>2.9368868620000002</c:v>
                </c:pt>
                <c:pt idx="4207">
                  <c:v>7.6343856150000002</c:v>
                </c:pt>
                <c:pt idx="4208">
                  <c:v>4.6789709970000004</c:v>
                </c:pt>
                <c:pt idx="4209">
                  <c:v>9.7113945699999995</c:v>
                </c:pt>
                <c:pt idx="4210">
                  <c:v>7.8799971500000003</c:v>
                </c:pt>
                <c:pt idx="4211">
                  <c:v>1.496947671</c:v>
                </c:pt>
                <c:pt idx="4212">
                  <c:v>1.7805648590000001</c:v>
                </c:pt>
                <c:pt idx="4213">
                  <c:v>1.258462196</c:v>
                </c:pt>
                <c:pt idx="4214">
                  <c:v>1.1430200239999999</c:v>
                </c:pt>
                <c:pt idx="4215">
                  <c:v>0.77721561100000003</c:v>
                </c:pt>
                <c:pt idx="4216">
                  <c:v>0.69075274900000005</c:v>
                </c:pt>
                <c:pt idx="4217">
                  <c:v>0.30689565099999999</c:v>
                </c:pt>
                <c:pt idx="4218">
                  <c:v>0.376255968</c:v>
                </c:pt>
                <c:pt idx="4219">
                  <c:v>3.8955795000000001E-2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5.8433692000000002E-2</c:v>
                </c:pt>
                <c:pt idx="4229">
                  <c:v>0.80001900299999995</c:v>
                </c:pt>
                <c:pt idx="4230">
                  <c:v>0.323523124</c:v>
                </c:pt>
                <c:pt idx="4231">
                  <c:v>1.5506306560000001</c:v>
                </c:pt>
                <c:pt idx="4232">
                  <c:v>1.967742702</c:v>
                </c:pt>
                <c:pt idx="4233">
                  <c:v>1.93781325</c:v>
                </c:pt>
                <c:pt idx="4234">
                  <c:v>5.1122354449999996</c:v>
                </c:pt>
                <c:pt idx="4235">
                  <c:v>7.9621843749999996</c:v>
                </c:pt>
                <c:pt idx="4236">
                  <c:v>4.6732701490000004</c:v>
                </c:pt>
                <c:pt idx="4237">
                  <c:v>4.5521271289999996</c:v>
                </c:pt>
                <c:pt idx="4238">
                  <c:v>3.7644599630000002</c:v>
                </c:pt>
                <c:pt idx="4239">
                  <c:v>1.016176156</c:v>
                </c:pt>
                <c:pt idx="4240">
                  <c:v>0.81617140499999996</c:v>
                </c:pt>
                <c:pt idx="4241">
                  <c:v>0.40381006699999999</c:v>
                </c:pt>
                <c:pt idx="4242">
                  <c:v>0.13444499900000001</c:v>
                </c:pt>
                <c:pt idx="4243">
                  <c:v>4.3231431000000001E-2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5.1782702999999999E-2</c:v>
                </c:pt>
                <c:pt idx="4253">
                  <c:v>0.43183923600000002</c:v>
                </c:pt>
                <c:pt idx="4254">
                  <c:v>1.5482553029999999</c:v>
                </c:pt>
                <c:pt idx="4255">
                  <c:v>1.3092947580000001</c:v>
                </c:pt>
                <c:pt idx="4256">
                  <c:v>3.0067222500000002</c:v>
                </c:pt>
                <c:pt idx="4257">
                  <c:v>4.284662344</c:v>
                </c:pt>
                <c:pt idx="4258">
                  <c:v>3.9753913390000002</c:v>
                </c:pt>
                <c:pt idx="4259">
                  <c:v>4.7844366850000002</c:v>
                </c:pt>
                <c:pt idx="4260">
                  <c:v>10.823535</c:v>
                </c:pt>
                <c:pt idx="4261">
                  <c:v>14.713413620000001</c:v>
                </c:pt>
                <c:pt idx="4262">
                  <c:v>6.8847241029999999</c:v>
                </c:pt>
                <c:pt idx="4263">
                  <c:v>4.6362146370000001</c:v>
                </c:pt>
                <c:pt idx="4264">
                  <c:v>0.96961923100000003</c:v>
                </c:pt>
                <c:pt idx="4265">
                  <c:v>2.9216846009999999</c:v>
                </c:pt>
                <c:pt idx="4266">
                  <c:v>0.56960972899999995</c:v>
                </c:pt>
                <c:pt idx="4267">
                  <c:v>5.4158056000000003E-2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3.8005650000000001E-3</c:v>
                </c:pt>
                <c:pt idx="4276">
                  <c:v>0.19525404399999999</c:v>
                </c:pt>
                <c:pt idx="4277">
                  <c:v>0.58481199100000003</c:v>
                </c:pt>
                <c:pt idx="4278">
                  <c:v>0.84942635200000005</c:v>
                </c:pt>
                <c:pt idx="4279">
                  <c:v>3.036176631</c:v>
                </c:pt>
                <c:pt idx="4280">
                  <c:v>5.9165300839999997</c:v>
                </c:pt>
                <c:pt idx="4281">
                  <c:v>10.14608423</c:v>
                </c:pt>
                <c:pt idx="4282">
                  <c:v>11.830209740000001</c:v>
                </c:pt>
                <c:pt idx="4283">
                  <c:v>16.624147839999999</c:v>
                </c:pt>
                <c:pt idx="4284">
                  <c:v>13.88251502</c:v>
                </c:pt>
                <c:pt idx="4285">
                  <c:v>7.2529038689999998</c:v>
                </c:pt>
                <c:pt idx="4286">
                  <c:v>5.2096249319999997</c:v>
                </c:pt>
                <c:pt idx="4287">
                  <c:v>6.2091736150000001</c:v>
                </c:pt>
                <c:pt idx="4288">
                  <c:v>4.3164920779999996</c:v>
                </c:pt>
                <c:pt idx="4289">
                  <c:v>2.2223805790000002</c:v>
                </c:pt>
                <c:pt idx="4290">
                  <c:v>1.147770731</c:v>
                </c:pt>
                <c:pt idx="4291">
                  <c:v>4.8932279000000002E-2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3.0879593E-2</c:v>
                </c:pt>
                <c:pt idx="4300">
                  <c:v>0.91308582199999999</c:v>
                </c:pt>
                <c:pt idx="4301">
                  <c:v>3.471341362</c:v>
                </c:pt>
                <c:pt idx="4302">
                  <c:v>6.0600014250000003</c:v>
                </c:pt>
                <c:pt idx="4303">
                  <c:v>7.7550535639999998</c:v>
                </c:pt>
                <c:pt idx="4304">
                  <c:v>11.75467351</c:v>
                </c:pt>
                <c:pt idx="4305">
                  <c:v>15.9542982</c:v>
                </c:pt>
                <c:pt idx="4306">
                  <c:v>20</c:v>
                </c:pt>
                <c:pt idx="4307">
                  <c:v>11.61405259</c:v>
                </c:pt>
                <c:pt idx="4308">
                  <c:v>14.8659113</c:v>
                </c:pt>
                <c:pt idx="4309">
                  <c:v>14.138103040000001</c:v>
                </c:pt>
                <c:pt idx="4310">
                  <c:v>7.8728710900000003</c:v>
                </c:pt>
                <c:pt idx="4311">
                  <c:v>5.0167462409999999</c:v>
                </c:pt>
                <c:pt idx="4312">
                  <c:v>2.5611059649999999</c:v>
                </c:pt>
                <c:pt idx="4313">
                  <c:v>0.576735789</c:v>
                </c:pt>
                <c:pt idx="4314">
                  <c:v>0.20998123499999999</c:v>
                </c:pt>
                <c:pt idx="4315">
                  <c:v>6.6509890000000004E-3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3.3254947E-2</c:v>
                </c:pt>
                <c:pt idx="4324">
                  <c:v>0.69977909199999999</c:v>
                </c:pt>
                <c:pt idx="4325">
                  <c:v>1.2465854300000001</c:v>
                </c:pt>
                <c:pt idx="4326">
                  <c:v>4.4628138440000003</c:v>
                </c:pt>
                <c:pt idx="4327">
                  <c:v>6.5013420750000002</c:v>
                </c:pt>
                <c:pt idx="4328">
                  <c:v>8.3208627279999998</c:v>
                </c:pt>
                <c:pt idx="4329">
                  <c:v>14.695836010000001</c:v>
                </c:pt>
                <c:pt idx="4330">
                  <c:v>16.751466780000001</c:v>
                </c:pt>
                <c:pt idx="4331">
                  <c:v>14.70628756</c:v>
                </c:pt>
                <c:pt idx="4332">
                  <c:v>15.09537044</c:v>
                </c:pt>
                <c:pt idx="4333">
                  <c:v>14.606522719999999</c:v>
                </c:pt>
                <c:pt idx="4334">
                  <c:v>13.189861990000001</c:v>
                </c:pt>
                <c:pt idx="4335">
                  <c:v>10.21259412</c:v>
                </c:pt>
                <c:pt idx="4336">
                  <c:v>6.9887645789999997</c:v>
                </c:pt>
                <c:pt idx="4337">
                  <c:v>4.1093612669999997</c:v>
                </c:pt>
                <c:pt idx="4338">
                  <c:v>1.5439796669999999</c:v>
                </c:pt>
                <c:pt idx="4339">
                  <c:v>0.15534810800000001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4.7507099999999998E-4</c:v>
                </c:pt>
                <c:pt idx="4348">
                  <c:v>0.62234257299999995</c:v>
                </c:pt>
                <c:pt idx="4349">
                  <c:v>2.5858096389999998</c:v>
                </c:pt>
                <c:pt idx="4350">
                  <c:v>6.303712677</c:v>
                </c:pt>
                <c:pt idx="4351">
                  <c:v>10.015439799999999</c:v>
                </c:pt>
                <c:pt idx="4352">
                  <c:v>12.85588731</c:v>
                </c:pt>
                <c:pt idx="4353">
                  <c:v>14.40746811</c:v>
                </c:pt>
                <c:pt idx="4354">
                  <c:v>14.503907460000001</c:v>
                </c:pt>
                <c:pt idx="4355">
                  <c:v>11.06772132</c:v>
                </c:pt>
                <c:pt idx="4356">
                  <c:v>9.8320625190000008</c:v>
                </c:pt>
                <c:pt idx="4357">
                  <c:v>13.21599088</c:v>
                </c:pt>
                <c:pt idx="4358">
                  <c:v>1.7074039759999999</c:v>
                </c:pt>
                <c:pt idx="4359">
                  <c:v>4.9141309770000001</c:v>
                </c:pt>
                <c:pt idx="4360">
                  <c:v>3.7620846100000001</c:v>
                </c:pt>
                <c:pt idx="4361">
                  <c:v>1.8879308299999999</c:v>
                </c:pt>
                <c:pt idx="4362">
                  <c:v>0.74728615899999995</c:v>
                </c:pt>
                <c:pt idx="4363">
                  <c:v>5.6533409E-2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0.120667949</c:v>
                </c:pt>
                <c:pt idx="4373">
                  <c:v>0.40808570300000002</c:v>
                </c:pt>
                <c:pt idx="4374">
                  <c:v>0.72970854399999996</c:v>
                </c:pt>
                <c:pt idx="4375">
                  <c:v>1.1083398659999999</c:v>
                </c:pt>
                <c:pt idx="4376">
                  <c:v>1.7249815909999999</c:v>
                </c:pt>
                <c:pt idx="4377">
                  <c:v>3.4404617690000001</c:v>
                </c:pt>
                <c:pt idx="4378">
                  <c:v>5.5545262360000001</c:v>
                </c:pt>
                <c:pt idx="4379">
                  <c:v>13.629777430000001</c:v>
                </c:pt>
                <c:pt idx="4380">
                  <c:v>13.73571819</c:v>
                </c:pt>
                <c:pt idx="4381">
                  <c:v>15.605121260000001</c:v>
                </c:pt>
                <c:pt idx="4382">
                  <c:v>6.7806836270000002</c:v>
                </c:pt>
                <c:pt idx="4383">
                  <c:v>8.5550725669999999</c:v>
                </c:pt>
                <c:pt idx="4384">
                  <c:v>1.188626808</c:v>
                </c:pt>
                <c:pt idx="4385">
                  <c:v>1.6209411149999999</c:v>
                </c:pt>
                <c:pt idx="4386">
                  <c:v>0.94063991999999996</c:v>
                </c:pt>
                <c:pt idx="4387">
                  <c:v>0.10404047600000001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2.3753533E-2</c:v>
                </c:pt>
                <c:pt idx="4396">
                  <c:v>0.64134539999999995</c:v>
                </c:pt>
                <c:pt idx="4397">
                  <c:v>1.822371078</c:v>
                </c:pt>
                <c:pt idx="4398">
                  <c:v>5.1602175819999996</c:v>
                </c:pt>
                <c:pt idx="4399">
                  <c:v>7.9156274499999997</c:v>
                </c:pt>
                <c:pt idx="4400">
                  <c:v>5.9288819210000003</c:v>
                </c:pt>
                <c:pt idx="4401">
                  <c:v>4.5630537540000002</c:v>
                </c:pt>
                <c:pt idx="4402">
                  <c:v>3.26326041</c:v>
                </c:pt>
                <c:pt idx="4403">
                  <c:v>3.5345257609999998</c:v>
                </c:pt>
                <c:pt idx="4404">
                  <c:v>5.2447801610000004</c:v>
                </c:pt>
                <c:pt idx="4405">
                  <c:v>2.0565809160000001</c:v>
                </c:pt>
                <c:pt idx="4406">
                  <c:v>1.470343714</c:v>
                </c:pt>
                <c:pt idx="4407">
                  <c:v>1.170574123</c:v>
                </c:pt>
                <c:pt idx="4408">
                  <c:v>0.58861255599999995</c:v>
                </c:pt>
                <c:pt idx="4409">
                  <c:v>0.94396541499999997</c:v>
                </c:pt>
                <c:pt idx="4410">
                  <c:v>0.62756835099999997</c:v>
                </c:pt>
                <c:pt idx="4411">
                  <c:v>1.5202261E-2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0.16389938000000001</c:v>
                </c:pt>
                <c:pt idx="4421">
                  <c:v>1.0095251670000001</c:v>
                </c:pt>
                <c:pt idx="4422">
                  <c:v>1.2157058359999999</c:v>
                </c:pt>
                <c:pt idx="4423">
                  <c:v>1.4988479539999999</c:v>
                </c:pt>
                <c:pt idx="4424">
                  <c:v>2.5354521490000002</c:v>
                </c:pt>
                <c:pt idx="4425">
                  <c:v>9.7536758589999994</c:v>
                </c:pt>
                <c:pt idx="4426">
                  <c:v>12.69483836</c:v>
                </c:pt>
                <c:pt idx="4427">
                  <c:v>8.0448466710000002</c:v>
                </c:pt>
                <c:pt idx="4428">
                  <c:v>14.80557733</c:v>
                </c:pt>
                <c:pt idx="4429">
                  <c:v>8.5921280790000001</c:v>
                </c:pt>
                <c:pt idx="4430">
                  <c:v>6.9103779190000001</c:v>
                </c:pt>
                <c:pt idx="4431">
                  <c:v>8.2676548140000001</c:v>
                </c:pt>
                <c:pt idx="4432">
                  <c:v>3.0585049529999999</c:v>
                </c:pt>
                <c:pt idx="4433">
                  <c:v>2.9924701300000001</c:v>
                </c:pt>
                <c:pt idx="4434">
                  <c:v>0.84800114000000004</c:v>
                </c:pt>
                <c:pt idx="4435">
                  <c:v>0.27459084499999997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0.64419582399999997</c:v>
                </c:pt>
                <c:pt idx="4445">
                  <c:v>1.647070002</c:v>
                </c:pt>
                <c:pt idx="4446">
                  <c:v>2.1378180000000002</c:v>
                </c:pt>
                <c:pt idx="4447">
                  <c:v>4.4191073420000002</c:v>
                </c:pt>
                <c:pt idx="4448">
                  <c:v>2.8409225870000001</c:v>
                </c:pt>
                <c:pt idx="4449">
                  <c:v>4.0309746070000001</c:v>
                </c:pt>
                <c:pt idx="4450">
                  <c:v>2.2276063559999999</c:v>
                </c:pt>
                <c:pt idx="4451">
                  <c:v>2.6271407870000001</c:v>
                </c:pt>
                <c:pt idx="4452">
                  <c:v>3.0352264899999999</c:v>
                </c:pt>
                <c:pt idx="4453">
                  <c:v>3.1573196509999999</c:v>
                </c:pt>
                <c:pt idx="4454">
                  <c:v>4.0219482649999998</c:v>
                </c:pt>
                <c:pt idx="4455">
                  <c:v>3.32739495</c:v>
                </c:pt>
                <c:pt idx="4456">
                  <c:v>2.07320839</c:v>
                </c:pt>
                <c:pt idx="4457">
                  <c:v>0.84087508</c:v>
                </c:pt>
                <c:pt idx="4458">
                  <c:v>0.119242737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0.13777049299999999</c:v>
                </c:pt>
                <c:pt idx="4469">
                  <c:v>0.88078101600000003</c:v>
                </c:pt>
                <c:pt idx="4470">
                  <c:v>3.4969951780000001</c:v>
                </c:pt>
                <c:pt idx="4471">
                  <c:v>3.0879593339999998</c:v>
                </c:pt>
                <c:pt idx="4472">
                  <c:v>1.492672035</c:v>
                </c:pt>
                <c:pt idx="4473">
                  <c:v>3.677997102</c:v>
                </c:pt>
                <c:pt idx="4474">
                  <c:v>6.9954155680000003</c:v>
                </c:pt>
                <c:pt idx="4475">
                  <c:v>11.40027079</c:v>
                </c:pt>
                <c:pt idx="4476">
                  <c:v>9.5683982990000001</c:v>
                </c:pt>
                <c:pt idx="4477">
                  <c:v>10.77935343</c:v>
                </c:pt>
                <c:pt idx="4478">
                  <c:v>9.6553362309999997</c:v>
                </c:pt>
                <c:pt idx="4479">
                  <c:v>7.4804627190000001</c:v>
                </c:pt>
                <c:pt idx="4480">
                  <c:v>7.4856884959999999</c:v>
                </c:pt>
                <c:pt idx="4481">
                  <c:v>3.7145775429999999</c:v>
                </c:pt>
                <c:pt idx="4482">
                  <c:v>1.354426471</c:v>
                </c:pt>
                <c:pt idx="4483">
                  <c:v>7.3635953000000004E-2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8.5512720000000004E-3</c:v>
                </c:pt>
                <c:pt idx="4492">
                  <c:v>0.52685336900000002</c:v>
                </c:pt>
                <c:pt idx="4493">
                  <c:v>1.6589467680000001</c:v>
                </c:pt>
                <c:pt idx="4494">
                  <c:v>4.0233734769999998</c:v>
                </c:pt>
                <c:pt idx="4495">
                  <c:v>6.3721228529999996</c:v>
                </c:pt>
                <c:pt idx="4496">
                  <c:v>7.6405615339999997</c:v>
                </c:pt>
                <c:pt idx="4497">
                  <c:v>8.3146868099999995</c:v>
                </c:pt>
                <c:pt idx="4498">
                  <c:v>12.10527566</c:v>
                </c:pt>
                <c:pt idx="4499">
                  <c:v>10.88624433</c:v>
                </c:pt>
                <c:pt idx="4500">
                  <c:v>9.5370436349999999</c:v>
                </c:pt>
                <c:pt idx="4501">
                  <c:v>6.9621606209999998</c:v>
                </c:pt>
                <c:pt idx="4502">
                  <c:v>13.05779235</c:v>
                </c:pt>
                <c:pt idx="4503">
                  <c:v>3.0651559420000001</c:v>
                </c:pt>
                <c:pt idx="4504">
                  <c:v>3.0841587690000001</c:v>
                </c:pt>
                <c:pt idx="4505">
                  <c:v>3.117888786</c:v>
                </c:pt>
                <c:pt idx="4506">
                  <c:v>1.57485926</c:v>
                </c:pt>
                <c:pt idx="4507">
                  <c:v>5.7483551000000001E-2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2.3753530000000002E-3</c:v>
                </c:pt>
                <c:pt idx="4516">
                  <c:v>0.73350910899999999</c:v>
                </c:pt>
                <c:pt idx="4517">
                  <c:v>3.3834532890000002</c:v>
                </c:pt>
                <c:pt idx="4518">
                  <c:v>5.5226965010000004</c:v>
                </c:pt>
                <c:pt idx="4519">
                  <c:v>4.7236276400000001</c:v>
                </c:pt>
                <c:pt idx="4520">
                  <c:v>9.2548516589999998</c:v>
                </c:pt>
                <c:pt idx="4521">
                  <c:v>10.517589490000001</c:v>
                </c:pt>
                <c:pt idx="4522">
                  <c:v>1.7739138699999999</c:v>
                </c:pt>
                <c:pt idx="4523">
                  <c:v>3.2993657810000001</c:v>
                </c:pt>
                <c:pt idx="4524">
                  <c:v>6.8182142089999997</c:v>
                </c:pt>
                <c:pt idx="4525">
                  <c:v>7.4334307229999999</c:v>
                </c:pt>
                <c:pt idx="4526">
                  <c:v>5.50796931</c:v>
                </c:pt>
                <c:pt idx="4527">
                  <c:v>3.3530487660000001</c:v>
                </c:pt>
                <c:pt idx="4528">
                  <c:v>2.7335566170000001</c:v>
                </c:pt>
                <c:pt idx="4529">
                  <c:v>3.5074467330000001</c:v>
                </c:pt>
                <c:pt idx="4530">
                  <c:v>0.61664172500000003</c:v>
                </c:pt>
                <c:pt idx="4531">
                  <c:v>2.3278462999999999E-2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0.37388061500000003</c:v>
                </c:pt>
                <c:pt idx="4541">
                  <c:v>0.43183923600000002</c:v>
                </c:pt>
                <c:pt idx="4542">
                  <c:v>1.15442172</c:v>
                </c:pt>
                <c:pt idx="4543">
                  <c:v>1.363452814</c:v>
                </c:pt>
                <c:pt idx="4544">
                  <c:v>1.9406636740000001</c:v>
                </c:pt>
                <c:pt idx="4545">
                  <c:v>4.6029596899999996</c:v>
                </c:pt>
                <c:pt idx="4546">
                  <c:v>9.743224305</c:v>
                </c:pt>
                <c:pt idx="4547">
                  <c:v>11.9637046</c:v>
                </c:pt>
                <c:pt idx="4548">
                  <c:v>10.743248060000001</c:v>
                </c:pt>
                <c:pt idx="4549">
                  <c:v>4.1169623980000001</c:v>
                </c:pt>
                <c:pt idx="4550">
                  <c:v>2.6461436140000001</c:v>
                </c:pt>
                <c:pt idx="4551">
                  <c:v>0.70452979900000001</c:v>
                </c:pt>
                <c:pt idx="4552">
                  <c:v>2.2698876459999999</c:v>
                </c:pt>
                <c:pt idx="4553">
                  <c:v>4.3554478730000001</c:v>
                </c:pt>
                <c:pt idx="4554">
                  <c:v>0.94254020299999997</c:v>
                </c:pt>
                <c:pt idx="4555">
                  <c:v>6.8410176000000003E-2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0.17007529900000001</c:v>
                </c:pt>
                <c:pt idx="4565">
                  <c:v>0.78244138799999996</c:v>
                </c:pt>
                <c:pt idx="4566">
                  <c:v>1.485545975</c:v>
                </c:pt>
                <c:pt idx="4567">
                  <c:v>4.2319294999999997</c:v>
                </c:pt>
                <c:pt idx="4568">
                  <c:v>3.5639801420000001</c:v>
                </c:pt>
                <c:pt idx="4569">
                  <c:v>8.5379700229999997</c:v>
                </c:pt>
                <c:pt idx="4570">
                  <c:v>12.337585219999999</c:v>
                </c:pt>
                <c:pt idx="4571">
                  <c:v>10.480533980000001</c:v>
                </c:pt>
                <c:pt idx="4572">
                  <c:v>5.3241169619999997</c:v>
                </c:pt>
                <c:pt idx="4573">
                  <c:v>6.5597757669999996</c:v>
                </c:pt>
                <c:pt idx="4574">
                  <c:v>10.47673341</c:v>
                </c:pt>
                <c:pt idx="4575">
                  <c:v>8.7203971589999991</c:v>
                </c:pt>
                <c:pt idx="4576">
                  <c:v>5.0585524599999996</c:v>
                </c:pt>
                <c:pt idx="4577">
                  <c:v>2.3002921679999999</c:v>
                </c:pt>
                <c:pt idx="4578">
                  <c:v>0.53777999499999996</c:v>
                </c:pt>
                <c:pt idx="4579">
                  <c:v>4.3706501000000002E-2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0.34490130400000002</c:v>
                </c:pt>
                <c:pt idx="4589">
                  <c:v>1.4138103040000001</c:v>
                </c:pt>
                <c:pt idx="4590">
                  <c:v>4.1582935460000003</c:v>
                </c:pt>
                <c:pt idx="4591">
                  <c:v>5.8395686360000001</c:v>
                </c:pt>
                <c:pt idx="4592">
                  <c:v>8.1892681540000005</c:v>
                </c:pt>
                <c:pt idx="4593">
                  <c:v>7.274282049</c:v>
                </c:pt>
                <c:pt idx="4594">
                  <c:v>6.6623910310000003</c:v>
                </c:pt>
                <c:pt idx="4595">
                  <c:v>6.580203805</c:v>
                </c:pt>
                <c:pt idx="4596">
                  <c:v>5.5901565360000003</c:v>
                </c:pt>
                <c:pt idx="4597">
                  <c:v>5.3488206370000002</c:v>
                </c:pt>
                <c:pt idx="4598">
                  <c:v>1.3715290149999999</c:v>
                </c:pt>
                <c:pt idx="4599">
                  <c:v>4.2713603649999996</c:v>
                </c:pt>
                <c:pt idx="4600">
                  <c:v>2.8741775340000002</c:v>
                </c:pt>
                <c:pt idx="4601">
                  <c:v>1.686975938</c:v>
                </c:pt>
                <c:pt idx="4602">
                  <c:v>1.067958859</c:v>
                </c:pt>
                <c:pt idx="4603">
                  <c:v>4.1806218999999999E-2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0.35820328299999998</c:v>
                </c:pt>
                <c:pt idx="4613">
                  <c:v>1.5344782539999999</c:v>
                </c:pt>
                <c:pt idx="4614">
                  <c:v>5.9065535999999996</c:v>
                </c:pt>
                <c:pt idx="4615">
                  <c:v>6.059526355</c:v>
                </c:pt>
                <c:pt idx="4616">
                  <c:v>2.8285707499999999</c:v>
                </c:pt>
                <c:pt idx="4617">
                  <c:v>16.347181639999999</c:v>
                </c:pt>
                <c:pt idx="4618">
                  <c:v>10.46058101</c:v>
                </c:pt>
                <c:pt idx="4619">
                  <c:v>7.7360507380000003</c:v>
                </c:pt>
                <c:pt idx="4620">
                  <c:v>15.31057745</c:v>
                </c:pt>
                <c:pt idx="4621">
                  <c:v>10.4786337</c:v>
                </c:pt>
                <c:pt idx="4622">
                  <c:v>13.512434969999999</c:v>
                </c:pt>
                <c:pt idx="4623">
                  <c:v>6.8315161880000002</c:v>
                </c:pt>
                <c:pt idx="4624">
                  <c:v>6.9868642960000003</c:v>
                </c:pt>
                <c:pt idx="4625">
                  <c:v>2.0684576830000001</c:v>
                </c:pt>
                <c:pt idx="4626">
                  <c:v>0.86320340200000001</c:v>
                </c:pt>
                <c:pt idx="4627">
                  <c:v>5.5108196999999998E-2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0.49597377599999998</c:v>
                </c:pt>
                <c:pt idx="4637">
                  <c:v>2.0793843079999998</c:v>
                </c:pt>
                <c:pt idx="4638">
                  <c:v>6.4106035769999998</c:v>
                </c:pt>
                <c:pt idx="4639">
                  <c:v>9.652960878</c:v>
                </c:pt>
                <c:pt idx="4640">
                  <c:v>12.650656789999999</c:v>
                </c:pt>
                <c:pt idx="4641">
                  <c:v>14.97850305</c:v>
                </c:pt>
                <c:pt idx="4642">
                  <c:v>16.492553269999998</c:v>
                </c:pt>
                <c:pt idx="4643">
                  <c:v>17.12107176</c:v>
                </c:pt>
                <c:pt idx="4644">
                  <c:v>16.752891989999998</c:v>
                </c:pt>
                <c:pt idx="4645">
                  <c:v>15.44929808</c:v>
                </c:pt>
                <c:pt idx="4646">
                  <c:v>13.409819710000001</c:v>
                </c:pt>
                <c:pt idx="4647">
                  <c:v>10.66011069</c:v>
                </c:pt>
                <c:pt idx="4648">
                  <c:v>7.4890139910000002</c:v>
                </c:pt>
                <c:pt idx="4649">
                  <c:v>4.243806266</c:v>
                </c:pt>
                <c:pt idx="4650">
                  <c:v>1.4660680779999999</c:v>
                </c:pt>
                <c:pt idx="4651">
                  <c:v>2.8029169E-2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4.7507099999999998E-4</c:v>
                </c:pt>
                <c:pt idx="4660">
                  <c:v>0.75298700699999999</c:v>
                </c:pt>
                <c:pt idx="4661">
                  <c:v>3.2319057459999998</c:v>
                </c:pt>
                <c:pt idx="4662">
                  <c:v>5.7659326819999999</c:v>
                </c:pt>
                <c:pt idx="4663">
                  <c:v>9.7817050289999994</c:v>
                </c:pt>
                <c:pt idx="4664">
                  <c:v>12.82785814</c:v>
                </c:pt>
                <c:pt idx="4665">
                  <c:v>15.186584</c:v>
                </c:pt>
                <c:pt idx="4666">
                  <c:v>16.705384930000001</c:v>
                </c:pt>
                <c:pt idx="4667">
                  <c:v>17.429867689999998</c:v>
                </c:pt>
                <c:pt idx="4668">
                  <c:v>16.936744340000001</c:v>
                </c:pt>
                <c:pt idx="4669">
                  <c:v>15.621748739999999</c:v>
                </c:pt>
                <c:pt idx="4670">
                  <c:v>13.342359679999999</c:v>
                </c:pt>
                <c:pt idx="4671">
                  <c:v>10.51188864</c:v>
                </c:pt>
                <c:pt idx="4672">
                  <c:v>6.2224755930000004</c:v>
                </c:pt>
                <c:pt idx="4673">
                  <c:v>2.9539894059999998</c:v>
                </c:pt>
                <c:pt idx="4674">
                  <c:v>1.08316112</c:v>
                </c:pt>
                <c:pt idx="4675">
                  <c:v>4.1806218999999999E-2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0.75346207700000001</c:v>
                </c:pt>
                <c:pt idx="4685">
                  <c:v>3.126440058</c:v>
                </c:pt>
                <c:pt idx="4686">
                  <c:v>6.1502648520000003</c:v>
                </c:pt>
                <c:pt idx="4687">
                  <c:v>9.4173258270000009</c:v>
                </c:pt>
                <c:pt idx="4688">
                  <c:v>12.379866509999999</c:v>
                </c:pt>
                <c:pt idx="4689">
                  <c:v>14.75712012</c:v>
                </c:pt>
                <c:pt idx="4690">
                  <c:v>16.300624719999998</c:v>
                </c:pt>
                <c:pt idx="4691">
                  <c:v>17.072139480000001</c:v>
                </c:pt>
                <c:pt idx="4692">
                  <c:v>16.76144326</c:v>
                </c:pt>
                <c:pt idx="4693">
                  <c:v>15.577092090000001</c:v>
                </c:pt>
                <c:pt idx="4694">
                  <c:v>13.555666410000001</c:v>
                </c:pt>
                <c:pt idx="4695">
                  <c:v>10.813558520000001</c:v>
                </c:pt>
                <c:pt idx="4696">
                  <c:v>7.4652604570000003</c:v>
                </c:pt>
                <c:pt idx="4697">
                  <c:v>4.0694553310000003</c:v>
                </c:pt>
                <c:pt idx="4698">
                  <c:v>1.3301978670000001</c:v>
                </c:pt>
                <c:pt idx="4699">
                  <c:v>5.2257773E-2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0.67507541699999996</c:v>
                </c:pt>
                <c:pt idx="4709">
                  <c:v>3.0646808710000002</c:v>
                </c:pt>
                <c:pt idx="4710">
                  <c:v>6.151214993</c:v>
                </c:pt>
                <c:pt idx="4711">
                  <c:v>9.415900615</c:v>
                </c:pt>
                <c:pt idx="4712">
                  <c:v>12.53331433</c:v>
                </c:pt>
                <c:pt idx="4713">
                  <c:v>14.87873821</c:v>
                </c:pt>
                <c:pt idx="4714">
                  <c:v>16.443145919999999</c:v>
                </c:pt>
                <c:pt idx="4715">
                  <c:v>16.98615169</c:v>
                </c:pt>
                <c:pt idx="4716">
                  <c:v>16.55716288</c:v>
                </c:pt>
                <c:pt idx="4717">
                  <c:v>15.205111759999999</c:v>
                </c:pt>
                <c:pt idx="4718">
                  <c:v>13.362787709999999</c:v>
                </c:pt>
                <c:pt idx="4719">
                  <c:v>10.421150150000001</c:v>
                </c:pt>
                <c:pt idx="4720">
                  <c:v>5.0652034490000002</c:v>
                </c:pt>
                <c:pt idx="4721">
                  <c:v>2.7373571820000002</c:v>
                </c:pt>
                <c:pt idx="4722">
                  <c:v>0.91403596300000001</c:v>
                </c:pt>
                <c:pt idx="4723">
                  <c:v>2.2328321000000002E-2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0.60333974700000004</c:v>
                </c:pt>
                <c:pt idx="4733">
                  <c:v>2.8029169340000002</c:v>
                </c:pt>
                <c:pt idx="4734">
                  <c:v>4.5925081360000002</c:v>
                </c:pt>
                <c:pt idx="4735">
                  <c:v>4.0347751729999999</c:v>
                </c:pt>
                <c:pt idx="4736">
                  <c:v>2.5710824489999999</c:v>
                </c:pt>
                <c:pt idx="4737">
                  <c:v>4.4495118649999998</c:v>
                </c:pt>
                <c:pt idx="4738">
                  <c:v>14.39939191</c:v>
                </c:pt>
                <c:pt idx="4739">
                  <c:v>17.87310862</c:v>
                </c:pt>
                <c:pt idx="4740">
                  <c:v>15.004631939999999</c:v>
                </c:pt>
                <c:pt idx="4741">
                  <c:v>12.21216656</c:v>
                </c:pt>
                <c:pt idx="4742">
                  <c:v>12.083897479999999</c:v>
                </c:pt>
                <c:pt idx="4743">
                  <c:v>4.8077151479999998</c:v>
                </c:pt>
                <c:pt idx="4744">
                  <c:v>3.8551984610000001</c:v>
                </c:pt>
                <c:pt idx="4745">
                  <c:v>3.628589753</c:v>
                </c:pt>
                <c:pt idx="4746">
                  <c:v>1.128292834</c:v>
                </c:pt>
                <c:pt idx="4747">
                  <c:v>5.6533409E-2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7.6011309999999997E-3</c:v>
                </c:pt>
                <c:pt idx="4757">
                  <c:v>0.17007529900000001</c:v>
                </c:pt>
                <c:pt idx="4758">
                  <c:v>0.59003776799999996</c:v>
                </c:pt>
                <c:pt idx="4759">
                  <c:v>1.7468348419999999</c:v>
                </c:pt>
                <c:pt idx="4760">
                  <c:v>2.6527946029999998</c:v>
                </c:pt>
                <c:pt idx="4761">
                  <c:v>5.5654528609999998</c:v>
                </c:pt>
                <c:pt idx="4762">
                  <c:v>14.51008337</c:v>
                </c:pt>
                <c:pt idx="4763">
                  <c:v>13.313855439999999</c:v>
                </c:pt>
                <c:pt idx="4764">
                  <c:v>10.91949928</c:v>
                </c:pt>
                <c:pt idx="4765">
                  <c:v>15.01698378</c:v>
                </c:pt>
                <c:pt idx="4766">
                  <c:v>13.373714339999999</c:v>
                </c:pt>
                <c:pt idx="4767">
                  <c:v>10.23159695</c:v>
                </c:pt>
                <c:pt idx="4768">
                  <c:v>7.1008812560000001</c:v>
                </c:pt>
                <c:pt idx="4769">
                  <c:v>3.4053065390000001</c:v>
                </c:pt>
                <c:pt idx="4770">
                  <c:v>0.99194755199999995</c:v>
                </c:pt>
                <c:pt idx="4771">
                  <c:v>4.2281289E-2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0.46224375899999998</c:v>
                </c:pt>
                <c:pt idx="4781">
                  <c:v>1.3701038029999999</c:v>
                </c:pt>
                <c:pt idx="4782">
                  <c:v>3.069906649</c:v>
                </c:pt>
                <c:pt idx="4783">
                  <c:v>2.7326064749999999</c:v>
                </c:pt>
                <c:pt idx="4784">
                  <c:v>0.60999073599999998</c:v>
                </c:pt>
                <c:pt idx="4785">
                  <c:v>4.1312145180000002</c:v>
                </c:pt>
                <c:pt idx="4786">
                  <c:v>10.487184969999999</c:v>
                </c:pt>
                <c:pt idx="4787">
                  <c:v>10.23112188</c:v>
                </c:pt>
                <c:pt idx="4788">
                  <c:v>9.9251763700000009</c:v>
                </c:pt>
                <c:pt idx="4789">
                  <c:v>14.73764222</c:v>
                </c:pt>
                <c:pt idx="4790">
                  <c:v>10.94610323</c:v>
                </c:pt>
                <c:pt idx="4791">
                  <c:v>7.2034965199999998</c:v>
                </c:pt>
                <c:pt idx="4792">
                  <c:v>6.7792584150000001</c:v>
                </c:pt>
                <c:pt idx="4793">
                  <c:v>2.97821801</c:v>
                </c:pt>
                <c:pt idx="4794">
                  <c:v>0.65227202500000003</c:v>
                </c:pt>
                <c:pt idx="4795">
                  <c:v>1.8052684999999999E-2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0.38718259300000002</c:v>
                </c:pt>
                <c:pt idx="4805">
                  <c:v>1.4575168060000001</c:v>
                </c:pt>
                <c:pt idx="4806">
                  <c:v>4.5278985250000003</c:v>
                </c:pt>
                <c:pt idx="4807">
                  <c:v>8.5051901470000004</c:v>
                </c:pt>
                <c:pt idx="4808">
                  <c:v>12.04494169</c:v>
                </c:pt>
                <c:pt idx="4809">
                  <c:v>12.72571795</c:v>
                </c:pt>
                <c:pt idx="4810">
                  <c:v>10.825435280000001</c:v>
                </c:pt>
                <c:pt idx="4811">
                  <c:v>13.35803701</c:v>
                </c:pt>
                <c:pt idx="4812">
                  <c:v>13.008385000000001</c:v>
                </c:pt>
                <c:pt idx="4813">
                  <c:v>6.3497945319999998</c:v>
                </c:pt>
                <c:pt idx="4814">
                  <c:v>8.0244186319999997</c:v>
                </c:pt>
                <c:pt idx="4815">
                  <c:v>6.7322264189999999</c:v>
                </c:pt>
                <c:pt idx="4816">
                  <c:v>5.8329176460000003</c:v>
                </c:pt>
                <c:pt idx="4817">
                  <c:v>4.9606879020000001</c:v>
                </c:pt>
                <c:pt idx="4818">
                  <c:v>2.1292667280000002</c:v>
                </c:pt>
                <c:pt idx="4819">
                  <c:v>0.18290220700000001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0.28599254099999999</c:v>
                </c:pt>
                <c:pt idx="4830">
                  <c:v>1.0508563150000001</c:v>
                </c:pt>
                <c:pt idx="4831">
                  <c:v>1.7606118909999999</c:v>
                </c:pt>
                <c:pt idx="4832">
                  <c:v>3.8499726829999998</c:v>
                </c:pt>
                <c:pt idx="4833">
                  <c:v>5.4979928259999999</c:v>
                </c:pt>
                <c:pt idx="4834">
                  <c:v>2.349699518</c:v>
                </c:pt>
                <c:pt idx="4835">
                  <c:v>2.726430557</c:v>
                </c:pt>
                <c:pt idx="4836">
                  <c:v>2.1962516920000001</c:v>
                </c:pt>
                <c:pt idx="4837">
                  <c:v>1.585785886</c:v>
                </c:pt>
                <c:pt idx="4838">
                  <c:v>1.7368583580000001</c:v>
                </c:pt>
                <c:pt idx="4839">
                  <c:v>0.98909712800000005</c:v>
                </c:pt>
                <c:pt idx="4840">
                  <c:v>0.74728615899999995</c:v>
                </c:pt>
                <c:pt idx="4841">
                  <c:v>0.30214494400000003</c:v>
                </c:pt>
                <c:pt idx="4842">
                  <c:v>0.141571059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0.119242737</c:v>
                </c:pt>
                <c:pt idx="4853">
                  <c:v>0.72210741300000003</c:v>
                </c:pt>
                <c:pt idx="4854">
                  <c:v>2.6266657169999998</c:v>
                </c:pt>
                <c:pt idx="4855">
                  <c:v>9.5470201190000008</c:v>
                </c:pt>
                <c:pt idx="4856">
                  <c:v>12.386517489999999</c:v>
                </c:pt>
                <c:pt idx="4857">
                  <c:v>14.72909095</c:v>
                </c:pt>
                <c:pt idx="4858">
                  <c:v>11.143732630000001</c:v>
                </c:pt>
                <c:pt idx="4859">
                  <c:v>17.598042710000001</c:v>
                </c:pt>
                <c:pt idx="4860">
                  <c:v>17.13247346</c:v>
                </c:pt>
                <c:pt idx="4861">
                  <c:v>8.6880923540000001</c:v>
                </c:pt>
                <c:pt idx="4862">
                  <c:v>15.54241193</c:v>
                </c:pt>
                <c:pt idx="4863">
                  <c:v>9.7546260010000001</c:v>
                </c:pt>
                <c:pt idx="4864">
                  <c:v>7.4315304400000004</c:v>
                </c:pt>
                <c:pt idx="4865">
                  <c:v>3.6072115729999998</c:v>
                </c:pt>
                <c:pt idx="4866">
                  <c:v>1.1149908550000001</c:v>
                </c:pt>
                <c:pt idx="4867">
                  <c:v>3.9430865000000002E-2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9.5014130000000002E-3</c:v>
                </c:pt>
                <c:pt idx="4876">
                  <c:v>0.80429463899999998</c:v>
                </c:pt>
                <c:pt idx="4877">
                  <c:v>1.344449987</c:v>
                </c:pt>
                <c:pt idx="4878">
                  <c:v>2.6670467229999999</c:v>
                </c:pt>
                <c:pt idx="4879">
                  <c:v>2.4124088459999999</c:v>
                </c:pt>
                <c:pt idx="4880">
                  <c:v>6.9897147200000003</c:v>
                </c:pt>
                <c:pt idx="4881">
                  <c:v>11.24539775</c:v>
                </c:pt>
                <c:pt idx="4882">
                  <c:v>12.729043450000001</c:v>
                </c:pt>
                <c:pt idx="4883">
                  <c:v>12.168460059999999</c:v>
                </c:pt>
                <c:pt idx="4884">
                  <c:v>13.18511129</c:v>
                </c:pt>
                <c:pt idx="4885">
                  <c:v>4.2651844460000001</c:v>
                </c:pt>
                <c:pt idx="4886">
                  <c:v>1.494097247</c:v>
                </c:pt>
                <c:pt idx="4887">
                  <c:v>0.61996722000000004</c:v>
                </c:pt>
                <c:pt idx="4888">
                  <c:v>0.25701323100000001</c:v>
                </c:pt>
                <c:pt idx="4889">
                  <c:v>0.19525404399999999</c:v>
                </c:pt>
                <c:pt idx="4890">
                  <c:v>8.9313285000000006E-2</c:v>
                </c:pt>
                <c:pt idx="4891">
                  <c:v>1.4252119999999999E-3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0.15724839099999999</c:v>
                </c:pt>
                <c:pt idx="4901">
                  <c:v>1.003824319</c:v>
                </c:pt>
                <c:pt idx="4902">
                  <c:v>2.0404285139999998</c:v>
                </c:pt>
                <c:pt idx="4903">
                  <c:v>2.218580014</c:v>
                </c:pt>
                <c:pt idx="4904">
                  <c:v>6.2239008050000004</c:v>
                </c:pt>
                <c:pt idx="4905">
                  <c:v>11.45300363</c:v>
                </c:pt>
                <c:pt idx="4906">
                  <c:v>11.019264120000001</c:v>
                </c:pt>
                <c:pt idx="4907">
                  <c:v>1.5962374399999999</c:v>
                </c:pt>
                <c:pt idx="4908">
                  <c:v>1.8290220669999999</c:v>
                </c:pt>
                <c:pt idx="4909">
                  <c:v>6.1740183850000001</c:v>
                </c:pt>
                <c:pt idx="4910">
                  <c:v>2.2542103139999998</c:v>
                </c:pt>
                <c:pt idx="4911">
                  <c:v>1.9259364830000001</c:v>
                </c:pt>
                <c:pt idx="4912">
                  <c:v>1.934012684</c:v>
                </c:pt>
                <c:pt idx="4913">
                  <c:v>1.5482553029999999</c:v>
                </c:pt>
                <c:pt idx="4914">
                  <c:v>1.313095323</c:v>
                </c:pt>
                <c:pt idx="4915">
                  <c:v>2.850424E-2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0.42518824700000002</c:v>
                </c:pt>
                <c:pt idx="4925">
                  <c:v>2.4537399940000002</c:v>
                </c:pt>
                <c:pt idx="4926">
                  <c:v>5.2751846840000001</c:v>
                </c:pt>
                <c:pt idx="4927">
                  <c:v>9.0771752299999999</c:v>
                </c:pt>
                <c:pt idx="4928">
                  <c:v>12.36656453</c:v>
                </c:pt>
                <c:pt idx="4929">
                  <c:v>14.872562289999999</c:v>
                </c:pt>
                <c:pt idx="4930">
                  <c:v>13.86066177</c:v>
                </c:pt>
                <c:pt idx="4931">
                  <c:v>17.598517780000002</c:v>
                </c:pt>
                <c:pt idx="4932">
                  <c:v>15.9025155</c:v>
                </c:pt>
                <c:pt idx="4933">
                  <c:v>9.2092448749999996</c:v>
                </c:pt>
                <c:pt idx="4934">
                  <c:v>13.89344165</c:v>
                </c:pt>
                <c:pt idx="4935">
                  <c:v>11.00121143</c:v>
                </c:pt>
                <c:pt idx="4936">
                  <c:v>5.4590370320000003</c:v>
                </c:pt>
                <c:pt idx="4937">
                  <c:v>2.9905698470000002</c:v>
                </c:pt>
                <c:pt idx="4938">
                  <c:v>1.0646333640000001</c:v>
                </c:pt>
                <c:pt idx="4939">
                  <c:v>3.3254949999999999E-3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0.506900401</c:v>
                </c:pt>
                <c:pt idx="4949">
                  <c:v>2.8271455379999999</c:v>
                </c:pt>
                <c:pt idx="4950">
                  <c:v>5.8405187769999998</c:v>
                </c:pt>
                <c:pt idx="4951">
                  <c:v>8.8899973869999993</c:v>
                </c:pt>
                <c:pt idx="4952">
                  <c:v>11.78317775</c:v>
                </c:pt>
                <c:pt idx="4953">
                  <c:v>14.312453980000001</c:v>
                </c:pt>
                <c:pt idx="4954">
                  <c:v>15.92246847</c:v>
                </c:pt>
                <c:pt idx="4955">
                  <c:v>16.762393410000001</c:v>
                </c:pt>
                <c:pt idx="4956">
                  <c:v>16.559063160000001</c:v>
                </c:pt>
                <c:pt idx="4957">
                  <c:v>15.0003563</c:v>
                </c:pt>
                <c:pt idx="4958">
                  <c:v>13.184636210000001</c:v>
                </c:pt>
                <c:pt idx="4959">
                  <c:v>10.471982710000001</c:v>
                </c:pt>
                <c:pt idx="4960">
                  <c:v>7.5341457040000002</c:v>
                </c:pt>
                <c:pt idx="4961">
                  <c:v>4.1815720089999999</c:v>
                </c:pt>
                <c:pt idx="4962">
                  <c:v>1.057032234</c:v>
                </c:pt>
                <c:pt idx="4963">
                  <c:v>9.9764840000000007E-3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0.29691916699999998</c:v>
                </c:pt>
                <c:pt idx="4973">
                  <c:v>2.505522697</c:v>
                </c:pt>
                <c:pt idx="4974">
                  <c:v>5.3355186579999998</c:v>
                </c:pt>
                <c:pt idx="4975">
                  <c:v>8.5588731320000004</c:v>
                </c:pt>
                <c:pt idx="4976">
                  <c:v>11.97035559</c:v>
                </c:pt>
                <c:pt idx="4977">
                  <c:v>14.095821750000001</c:v>
                </c:pt>
                <c:pt idx="4978">
                  <c:v>15.840281239999999</c:v>
                </c:pt>
                <c:pt idx="4979">
                  <c:v>15.01365828</c:v>
                </c:pt>
                <c:pt idx="4980">
                  <c:v>16.268794979999999</c:v>
                </c:pt>
                <c:pt idx="4981">
                  <c:v>15.36901114</c:v>
                </c:pt>
                <c:pt idx="4982">
                  <c:v>13.584645719999999</c:v>
                </c:pt>
                <c:pt idx="4983">
                  <c:v>10.752749469999999</c:v>
                </c:pt>
                <c:pt idx="4984">
                  <c:v>7.5693009340000001</c:v>
                </c:pt>
                <c:pt idx="4985">
                  <c:v>4.0699304019999998</c:v>
                </c:pt>
                <c:pt idx="4986">
                  <c:v>1.0465806790000001</c:v>
                </c:pt>
                <c:pt idx="4987">
                  <c:v>3.3254947E-2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4.6556924999999999E-2</c:v>
                </c:pt>
                <c:pt idx="4997">
                  <c:v>0.83707451499999996</c:v>
                </c:pt>
                <c:pt idx="4998">
                  <c:v>1.3876814180000001</c:v>
                </c:pt>
                <c:pt idx="4999">
                  <c:v>4.991567496</c:v>
                </c:pt>
                <c:pt idx="5000">
                  <c:v>6.7108482389999997</c:v>
                </c:pt>
                <c:pt idx="5001">
                  <c:v>7.4704862350000001</c:v>
                </c:pt>
                <c:pt idx="5002">
                  <c:v>12.334734790000001</c:v>
                </c:pt>
                <c:pt idx="5003">
                  <c:v>10.2971567</c:v>
                </c:pt>
                <c:pt idx="5004">
                  <c:v>9.9123494619999999</c:v>
                </c:pt>
                <c:pt idx="5005">
                  <c:v>11.58269793</c:v>
                </c:pt>
                <c:pt idx="5006">
                  <c:v>12.64353073</c:v>
                </c:pt>
                <c:pt idx="5007">
                  <c:v>7.5512482480000003</c:v>
                </c:pt>
                <c:pt idx="5008">
                  <c:v>1.9767690440000001</c:v>
                </c:pt>
                <c:pt idx="5009">
                  <c:v>0.33064918399999998</c:v>
                </c:pt>
                <c:pt idx="5010">
                  <c:v>0.56865958800000005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0.28551747100000002</c:v>
                </c:pt>
                <c:pt idx="5021">
                  <c:v>1.9012328080000001</c:v>
                </c:pt>
                <c:pt idx="5022">
                  <c:v>1.3805553580000001</c:v>
                </c:pt>
                <c:pt idx="5023">
                  <c:v>2.6860495499999999</c:v>
                </c:pt>
                <c:pt idx="5024">
                  <c:v>5.2642580580000002</c:v>
                </c:pt>
                <c:pt idx="5025">
                  <c:v>4.620537305</c:v>
                </c:pt>
                <c:pt idx="5026">
                  <c:v>2.793415521</c:v>
                </c:pt>
                <c:pt idx="5027">
                  <c:v>2.2708377870000001</c:v>
                </c:pt>
                <c:pt idx="5028">
                  <c:v>5.917005155</c:v>
                </c:pt>
                <c:pt idx="5029">
                  <c:v>4.5212475359999997</c:v>
                </c:pt>
                <c:pt idx="5030">
                  <c:v>3.5212237819999999</c:v>
                </c:pt>
                <c:pt idx="5031">
                  <c:v>1.82379629</c:v>
                </c:pt>
                <c:pt idx="5032">
                  <c:v>0.52970379300000003</c:v>
                </c:pt>
                <c:pt idx="5033">
                  <c:v>0.25748830099999998</c:v>
                </c:pt>
                <c:pt idx="5034">
                  <c:v>5.7958621000000002E-2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0.342525951</c:v>
                </c:pt>
                <c:pt idx="5045">
                  <c:v>2.5653816009999999</c:v>
                </c:pt>
                <c:pt idx="5046">
                  <c:v>5.5535760940000003</c:v>
                </c:pt>
                <c:pt idx="5047">
                  <c:v>8.8258628469999998</c:v>
                </c:pt>
                <c:pt idx="5048">
                  <c:v>12.264424330000001</c:v>
                </c:pt>
                <c:pt idx="5049">
                  <c:v>10.079574340000001</c:v>
                </c:pt>
                <c:pt idx="5050">
                  <c:v>14.923394849999999</c:v>
                </c:pt>
                <c:pt idx="5051">
                  <c:v>13.961376749999999</c:v>
                </c:pt>
                <c:pt idx="5052">
                  <c:v>17.15052614</c:v>
                </c:pt>
                <c:pt idx="5053">
                  <c:v>13.24021948</c:v>
                </c:pt>
                <c:pt idx="5054">
                  <c:v>13.554716259999999</c:v>
                </c:pt>
                <c:pt idx="5055">
                  <c:v>10.81973444</c:v>
                </c:pt>
                <c:pt idx="5056">
                  <c:v>7.5954298199999997</c:v>
                </c:pt>
                <c:pt idx="5057">
                  <c:v>4.252357538</c:v>
                </c:pt>
                <c:pt idx="5058">
                  <c:v>1.3577519659999999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0.308320863</c:v>
                </c:pt>
                <c:pt idx="5069">
                  <c:v>2.4466139340000002</c:v>
                </c:pt>
                <c:pt idx="5070">
                  <c:v>5.37257417</c:v>
                </c:pt>
                <c:pt idx="5071">
                  <c:v>8.2994845480000006</c:v>
                </c:pt>
                <c:pt idx="5072">
                  <c:v>11.648732750000001</c:v>
                </c:pt>
                <c:pt idx="5073">
                  <c:v>14.349509490000001</c:v>
                </c:pt>
                <c:pt idx="5074">
                  <c:v>8.5403453759999994</c:v>
                </c:pt>
                <c:pt idx="5075">
                  <c:v>16.786622009999999</c:v>
                </c:pt>
                <c:pt idx="5076">
                  <c:v>16.385187299999998</c:v>
                </c:pt>
                <c:pt idx="5077">
                  <c:v>15.13860187</c:v>
                </c:pt>
                <c:pt idx="5078">
                  <c:v>12.47203021</c:v>
                </c:pt>
                <c:pt idx="5079">
                  <c:v>10.52994133</c:v>
                </c:pt>
                <c:pt idx="5080">
                  <c:v>7.3488681439999999</c:v>
                </c:pt>
                <c:pt idx="5081">
                  <c:v>3.874201287</c:v>
                </c:pt>
                <c:pt idx="5082">
                  <c:v>1.29694292</c:v>
                </c:pt>
                <c:pt idx="5083">
                  <c:v>8.5512720000000004E-3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0.30024466100000002</c:v>
                </c:pt>
                <c:pt idx="5093">
                  <c:v>2.4608660539999998</c:v>
                </c:pt>
                <c:pt idx="5094">
                  <c:v>5.3383690819999998</c:v>
                </c:pt>
                <c:pt idx="5095">
                  <c:v>8.4861873200000009</c:v>
                </c:pt>
                <c:pt idx="5096">
                  <c:v>11.476757170000001</c:v>
                </c:pt>
                <c:pt idx="5097">
                  <c:v>13.77229863</c:v>
                </c:pt>
                <c:pt idx="5098">
                  <c:v>15.31912872</c:v>
                </c:pt>
                <c:pt idx="5099">
                  <c:v>16.240765809999999</c:v>
                </c:pt>
                <c:pt idx="5100">
                  <c:v>16.13957576</c:v>
                </c:pt>
                <c:pt idx="5101">
                  <c:v>13.82835697</c:v>
                </c:pt>
                <c:pt idx="5102">
                  <c:v>13.66255731</c:v>
                </c:pt>
                <c:pt idx="5103">
                  <c:v>10.336587570000001</c:v>
                </c:pt>
                <c:pt idx="5104">
                  <c:v>7.041497423</c:v>
                </c:pt>
                <c:pt idx="5105">
                  <c:v>3.6053112899999999</c:v>
                </c:pt>
                <c:pt idx="5106">
                  <c:v>0.89978384300000003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1.1401695999999999E-2</c:v>
                </c:pt>
                <c:pt idx="5117">
                  <c:v>0.31782227600000001</c:v>
                </c:pt>
                <c:pt idx="5118">
                  <c:v>0.98624670400000003</c:v>
                </c:pt>
                <c:pt idx="5119">
                  <c:v>3.037601843</c:v>
                </c:pt>
                <c:pt idx="5120">
                  <c:v>2.9487636290000001</c:v>
                </c:pt>
                <c:pt idx="5121">
                  <c:v>1.4579918759999999</c:v>
                </c:pt>
                <c:pt idx="5122">
                  <c:v>5.3412195059999998</c:v>
                </c:pt>
                <c:pt idx="5123">
                  <c:v>9.0291930919999999</c:v>
                </c:pt>
                <c:pt idx="5124">
                  <c:v>9.5042637590000005</c:v>
                </c:pt>
                <c:pt idx="5125">
                  <c:v>11.09099979</c:v>
                </c:pt>
                <c:pt idx="5126">
                  <c:v>6.9027767879999997</c:v>
                </c:pt>
                <c:pt idx="5127">
                  <c:v>8.8553172280000005</c:v>
                </c:pt>
                <c:pt idx="5128">
                  <c:v>2.98534407</c:v>
                </c:pt>
                <c:pt idx="5129">
                  <c:v>3.2613601270000001</c:v>
                </c:pt>
                <c:pt idx="5130">
                  <c:v>0.36675455499999998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1.5677331999999999E-2</c:v>
                </c:pt>
                <c:pt idx="5141">
                  <c:v>0.57388536499999998</c:v>
                </c:pt>
                <c:pt idx="5142">
                  <c:v>1.99482173</c:v>
                </c:pt>
                <c:pt idx="5143">
                  <c:v>5.3036889240000002</c:v>
                </c:pt>
                <c:pt idx="5144">
                  <c:v>10.23967315</c:v>
                </c:pt>
                <c:pt idx="5145">
                  <c:v>12.387942710000001</c:v>
                </c:pt>
                <c:pt idx="5146">
                  <c:v>11.967980239999999</c:v>
                </c:pt>
                <c:pt idx="5147">
                  <c:v>10.54751894</c:v>
                </c:pt>
                <c:pt idx="5148">
                  <c:v>7.9279792870000003</c:v>
                </c:pt>
                <c:pt idx="5149">
                  <c:v>13.40364379</c:v>
                </c:pt>
                <c:pt idx="5150">
                  <c:v>9.2439250340000001</c:v>
                </c:pt>
                <c:pt idx="5151">
                  <c:v>8.7978336779999999</c:v>
                </c:pt>
                <c:pt idx="5152">
                  <c:v>4.8324188220000002</c:v>
                </c:pt>
                <c:pt idx="5153">
                  <c:v>3.3354711510000001</c:v>
                </c:pt>
                <c:pt idx="5154">
                  <c:v>0.86937931999999996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0.21805743599999999</c:v>
                </c:pt>
                <c:pt idx="5165">
                  <c:v>2.0537304920000001</c:v>
                </c:pt>
                <c:pt idx="5166">
                  <c:v>4.6566426759999997</c:v>
                </c:pt>
                <c:pt idx="5167">
                  <c:v>7.2457778089999998</c:v>
                </c:pt>
                <c:pt idx="5168">
                  <c:v>9.0643483220000007</c:v>
                </c:pt>
                <c:pt idx="5169">
                  <c:v>13.31575572</c:v>
                </c:pt>
                <c:pt idx="5170">
                  <c:v>14.99703081</c:v>
                </c:pt>
                <c:pt idx="5171">
                  <c:v>15.6093969</c:v>
                </c:pt>
                <c:pt idx="5172">
                  <c:v>15.788498540000001</c:v>
                </c:pt>
                <c:pt idx="5173">
                  <c:v>14.17040785</c:v>
                </c:pt>
                <c:pt idx="5174">
                  <c:v>12.009786460000001</c:v>
                </c:pt>
                <c:pt idx="5175">
                  <c:v>9.5166155969999995</c:v>
                </c:pt>
                <c:pt idx="5176">
                  <c:v>6.5749780280000003</c:v>
                </c:pt>
                <c:pt idx="5177">
                  <c:v>3.4285850020000002</c:v>
                </c:pt>
                <c:pt idx="5178">
                  <c:v>0.88648186399999995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0.22803392</c:v>
                </c:pt>
                <c:pt idx="5189">
                  <c:v>2.2309318509999998</c:v>
                </c:pt>
                <c:pt idx="5190">
                  <c:v>5.0533266819999998</c:v>
                </c:pt>
                <c:pt idx="5191">
                  <c:v>8.1830922350000002</c:v>
                </c:pt>
                <c:pt idx="5192">
                  <c:v>11.15750968</c:v>
                </c:pt>
                <c:pt idx="5193">
                  <c:v>13.45970213</c:v>
                </c:pt>
                <c:pt idx="5194">
                  <c:v>15.12720017</c:v>
                </c:pt>
                <c:pt idx="5195">
                  <c:v>15.839806169999999</c:v>
                </c:pt>
                <c:pt idx="5196">
                  <c:v>15.5105822</c:v>
                </c:pt>
                <c:pt idx="5197">
                  <c:v>14.504857599999999</c:v>
                </c:pt>
                <c:pt idx="5198">
                  <c:v>12.55849308</c:v>
                </c:pt>
                <c:pt idx="5199">
                  <c:v>9.8505902750000001</c:v>
                </c:pt>
                <c:pt idx="5200">
                  <c:v>6.6495641230000002</c:v>
                </c:pt>
                <c:pt idx="5201">
                  <c:v>3.486068553</c:v>
                </c:pt>
                <c:pt idx="5202">
                  <c:v>0.85465212999999995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0.191928549</c:v>
                </c:pt>
                <c:pt idx="5213">
                  <c:v>2.0641820470000001</c:v>
                </c:pt>
                <c:pt idx="5214">
                  <c:v>4.9146060479999996</c:v>
                </c:pt>
                <c:pt idx="5215">
                  <c:v>7.9512577499999999</c:v>
                </c:pt>
                <c:pt idx="5216">
                  <c:v>10.88624433</c:v>
                </c:pt>
                <c:pt idx="5217">
                  <c:v>13.32430699</c:v>
                </c:pt>
                <c:pt idx="5218">
                  <c:v>14.95902515</c:v>
                </c:pt>
                <c:pt idx="5219">
                  <c:v>15.51390769</c:v>
                </c:pt>
                <c:pt idx="5220">
                  <c:v>15.105821990000001</c:v>
                </c:pt>
                <c:pt idx="5221">
                  <c:v>13.938573359999999</c:v>
                </c:pt>
                <c:pt idx="5222">
                  <c:v>11.87866695</c:v>
                </c:pt>
                <c:pt idx="5223">
                  <c:v>9.1199315900000002</c:v>
                </c:pt>
                <c:pt idx="5224">
                  <c:v>1.5577567160000001</c:v>
                </c:pt>
                <c:pt idx="5225">
                  <c:v>0.91308582199999999</c:v>
                </c:pt>
                <c:pt idx="5226">
                  <c:v>0.88268129900000003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3.3254949999999999E-3</c:v>
                </c:pt>
                <c:pt idx="5237">
                  <c:v>5.8433692000000002E-2</c:v>
                </c:pt>
                <c:pt idx="5238">
                  <c:v>0.45844319300000003</c:v>
                </c:pt>
                <c:pt idx="5239">
                  <c:v>1.0028741779999999</c:v>
                </c:pt>
                <c:pt idx="5240">
                  <c:v>1.2784151640000001</c:v>
                </c:pt>
                <c:pt idx="5241">
                  <c:v>1.655621274</c:v>
                </c:pt>
                <c:pt idx="5242">
                  <c:v>2.4095584219999999</c:v>
                </c:pt>
                <c:pt idx="5243">
                  <c:v>2.0261763940000002</c:v>
                </c:pt>
                <c:pt idx="5244">
                  <c:v>5.0538017530000001</c:v>
                </c:pt>
                <c:pt idx="5245">
                  <c:v>2.1682225229999998</c:v>
                </c:pt>
                <c:pt idx="5246">
                  <c:v>1.372004086</c:v>
                </c:pt>
                <c:pt idx="5247">
                  <c:v>1.48174541</c:v>
                </c:pt>
                <c:pt idx="5248">
                  <c:v>0.89408299499999999</c:v>
                </c:pt>
                <c:pt idx="5249">
                  <c:v>0.54965676100000005</c:v>
                </c:pt>
                <c:pt idx="5250">
                  <c:v>4.6556924999999999E-2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3.8005650000000001E-3</c:v>
                </c:pt>
                <c:pt idx="5261">
                  <c:v>9.5014133000000001E-2</c:v>
                </c:pt>
                <c:pt idx="5262">
                  <c:v>0.35630299999999998</c:v>
                </c:pt>
                <c:pt idx="5263">
                  <c:v>0.65179695500000001</c:v>
                </c:pt>
                <c:pt idx="5264">
                  <c:v>1.3905318419999999</c:v>
                </c:pt>
                <c:pt idx="5265">
                  <c:v>2.047079503</c:v>
                </c:pt>
                <c:pt idx="5266">
                  <c:v>3.539751538</c:v>
                </c:pt>
                <c:pt idx="5267">
                  <c:v>1.9753438320000001</c:v>
                </c:pt>
                <c:pt idx="5268">
                  <c:v>2.5886600629999998</c:v>
                </c:pt>
                <c:pt idx="5269">
                  <c:v>3.171571771</c:v>
                </c:pt>
                <c:pt idx="5270">
                  <c:v>1.6081142070000001</c:v>
                </c:pt>
                <c:pt idx="5271">
                  <c:v>0.57293522399999997</c:v>
                </c:pt>
                <c:pt idx="5272">
                  <c:v>0.38100667500000002</c:v>
                </c:pt>
                <c:pt idx="5273">
                  <c:v>0.20855602300000001</c:v>
                </c:pt>
                <c:pt idx="5274">
                  <c:v>6.6509890000000004E-3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2.3753530000000002E-3</c:v>
                </c:pt>
                <c:pt idx="5285">
                  <c:v>0.16199909700000001</c:v>
                </c:pt>
                <c:pt idx="5286">
                  <c:v>0.392883441</c:v>
                </c:pt>
                <c:pt idx="5287">
                  <c:v>1.072234495</c:v>
                </c:pt>
                <c:pt idx="5288">
                  <c:v>0.94301527399999996</c:v>
                </c:pt>
                <c:pt idx="5289">
                  <c:v>1.1876766670000001</c:v>
                </c:pt>
                <c:pt idx="5290">
                  <c:v>1.997672154</c:v>
                </c:pt>
                <c:pt idx="5291">
                  <c:v>1.7135798950000001</c:v>
                </c:pt>
                <c:pt idx="5292">
                  <c:v>2.8233449730000002</c:v>
                </c:pt>
                <c:pt idx="5293">
                  <c:v>6.5103684169999996</c:v>
                </c:pt>
                <c:pt idx="5294">
                  <c:v>7.2006460959999998</c:v>
                </c:pt>
                <c:pt idx="5295">
                  <c:v>4.3198175729999999</c:v>
                </c:pt>
                <c:pt idx="5296">
                  <c:v>1.4988479539999999</c:v>
                </c:pt>
                <c:pt idx="5297">
                  <c:v>0.82804817200000003</c:v>
                </c:pt>
                <c:pt idx="5298">
                  <c:v>0.19287869099999999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5.0357490999999997E-2</c:v>
                </c:pt>
                <c:pt idx="5309">
                  <c:v>0.83327394899999996</c:v>
                </c:pt>
                <c:pt idx="5310">
                  <c:v>3.3174184659999999</c:v>
                </c:pt>
                <c:pt idx="5311">
                  <c:v>5.7417040779999997</c:v>
                </c:pt>
                <c:pt idx="5312">
                  <c:v>4.2618589519999999</c:v>
                </c:pt>
                <c:pt idx="5313">
                  <c:v>3.8062661819999999</c:v>
                </c:pt>
                <c:pt idx="5314">
                  <c:v>5.9189054370000003</c:v>
                </c:pt>
                <c:pt idx="5315">
                  <c:v>2.3649017790000002</c:v>
                </c:pt>
                <c:pt idx="5316">
                  <c:v>1.5178507800000001</c:v>
                </c:pt>
                <c:pt idx="5317">
                  <c:v>2.1682225229999998</c:v>
                </c:pt>
                <c:pt idx="5318">
                  <c:v>2.196726763</c:v>
                </c:pt>
                <c:pt idx="5319">
                  <c:v>1.2513361359999999</c:v>
                </c:pt>
                <c:pt idx="5320">
                  <c:v>0.82092211199999998</c:v>
                </c:pt>
                <c:pt idx="5321">
                  <c:v>0.32447326500000001</c:v>
                </c:pt>
                <c:pt idx="5322">
                  <c:v>5.700848E-2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0.18955319600000001</c:v>
                </c:pt>
                <c:pt idx="5334">
                  <c:v>0.34490130400000002</c:v>
                </c:pt>
                <c:pt idx="5335">
                  <c:v>1.281740659</c:v>
                </c:pt>
                <c:pt idx="5336">
                  <c:v>2.1629967460000001</c:v>
                </c:pt>
                <c:pt idx="5337">
                  <c:v>2.6675217939999998</c:v>
                </c:pt>
                <c:pt idx="5338">
                  <c:v>2.579633721</c:v>
                </c:pt>
                <c:pt idx="5339">
                  <c:v>8.6961685549999999</c:v>
                </c:pt>
                <c:pt idx="5340">
                  <c:v>14.66068078</c:v>
                </c:pt>
                <c:pt idx="5341">
                  <c:v>14.12860163</c:v>
                </c:pt>
                <c:pt idx="5342">
                  <c:v>12.741395280000001</c:v>
                </c:pt>
                <c:pt idx="5343">
                  <c:v>6.2476543390000003</c:v>
                </c:pt>
                <c:pt idx="5344">
                  <c:v>6.018670277</c:v>
                </c:pt>
                <c:pt idx="5345">
                  <c:v>2.8532744249999999</c:v>
                </c:pt>
                <c:pt idx="5346">
                  <c:v>0.50832561300000001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0.10309033500000001</c:v>
                </c:pt>
                <c:pt idx="5357">
                  <c:v>1.6717736759999999</c:v>
                </c:pt>
                <c:pt idx="5358">
                  <c:v>4.0974845010000003</c:v>
                </c:pt>
                <c:pt idx="5359">
                  <c:v>7.0566996839999998</c:v>
                </c:pt>
                <c:pt idx="5360">
                  <c:v>9.8833701509999994</c:v>
                </c:pt>
                <c:pt idx="5361">
                  <c:v>12.695313430000001</c:v>
                </c:pt>
                <c:pt idx="5362">
                  <c:v>14.56186608</c:v>
                </c:pt>
                <c:pt idx="5363">
                  <c:v>15.791348960000001</c:v>
                </c:pt>
                <c:pt idx="5364">
                  <c:v>15.60702154</c:v>
                </c:pt>
                <c:pt idx="5365">
                  <c:v>14.366612030000001</c:v>
                </c:pt>
                <c:pt idx="5366">
                  <c:v>9.8496401339999995</c:v>
                </c:pt>
                <c:pt idx="5367">
                  <c:v>9.9061735429999995</c:v>
                </c:pt>
                <c:pt idx="5368">
                  <c:v>5.4566616779999997</c:v>
                </c:pt>
                <c:pt idx="5369">
                  <c:v>2.752559443</c:v>
                </c:pt>
                <c:pt idx="5370">
                  <c:v>0.13587021099999999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1.4727191000000001E-2</c:v>
                </c:pt>
                <c:pt idx="5381">
                  <c:v>0.83707451499999996</c:v>
                </c:pt>
                <c:pt idx="5382">
                  <c:v>4.6376398490000001</c:v>
                </c:pt>
                <c:pt idx="5383">
                  <c:v>7.2719066960000003</c:v>
                </c:pt>
                <c:pt idx="5384">
                  <c:v>11.00216157</c:v>
                </c:pt>
                <c:pt idx="5385">
                  <c:v>12.54424096</c:v>
                </c:pt>
                <c:pt idx="5386">
                  <c:v>12.01121167</c:v>
                </c:pt>
                <c:pt idx="5387">
                  <c:v>16.515356659999998</c:v>
                </c:pt>
                <c:pt idx="5388">
                  <c:v>13.105774479999999</c:v>
                </c:pt>
                <c:pt idx="5389">
                  <c:v>13.74189411</c:v>
                </c:pt>
                <c:pt idx="5390">
                  <c:v>11.771300979999999</c:v>
                </c:pt>
                <c:pt idx="5391">
                  <c:v>9.0738497349999996</c:v>
                </c:pt>
                <c:pt idx="5392">
                  <c:v>4.7564075160000003</c:v>
                </c:pt>
                <c:pt idx="5393">
                  <c:v>0.64704624799999999</c:v>
                </c:pt>
                <c:pt idx="5394">
                  <c:v>0.28314211700000003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5.0357490999999997E-2</c:v>
                </c:pt>
                <c:pt idx="5405">
                  <c:v>1.5534810800000001</c:v>
                </c:pt>
                <c:pt idx="5406">
                  <c:v>2.919784318</c:v>
                </c:pt>
                <c:pt idx="5407">
                  <c:v>6.2191500990000002</c:v>
                </c:pt>
                <c:pt idx="5408">
                  <c:v>6.6372122850000004</c:v>
                </c:pt>
                <c:pt idx="5409">
                  <c:v>8.8529418750000008</c:v>
                </c:pt>
                <c:pt idx="5410">
                  <c:v>12.97703033</c:v>
                </c:pt>
                <c:pt idx="5411">
                  <c:v>10.78410414</c:v>
                </c:pt>
                <c:pt idx="5412">
                  <c:v>12.439725409999999</c:v>
                </c:pt>
                <c:pt idx="5413">
                  <c:v>11.88579301</c:v>
                </c:pt>
                <c:pt idx="5414">
                  <c:v>11.005012000000001</c:v>
                </c:pt>
                <c:pt idx="5415">
                  <c:v>8.9161262739999998</c:v>
                </c:pt>
                <c:pt idx="5416">
                  <c:v>5.8880258440000004</c:v>
                </c:pt>
                <c:pt idx="5417">
                  <c:v>1.996722012</c:v>
                </c:pt>
                <c:pt idx="5418">
                  <c:v>0.18480248899999999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7.1735671000000001E-2</c:v>
                </c:pt>
                <c:pt idx="5429">
                  <c:v>1.4575168060000001</c:v>
                </c:pt>
                <c:pt idx="5430">
                  <c:v>2.5278510179999998</c:v>
                </c:pt>
                <c:pt idx="5431">
                  <c:v>5.9307822039999998</c:v>
                </c:pt>
                <c:pt idx="5432">
                  <c:v>7.7769068150000003</c:v>
                </c:pt>
                <c:pt idx="5433">
                  <c:v>12.871089570000001</c:v>
                </c:pt>
                <c:pt idx="5434">
                  <c:v>14.37516331</c:v>
                </c:pt>
                <c:pt idx="5435">
                  <c:v>14.925295139999999</c:v>
                </c:pt>
                <c:pt idx="5436">
                  <c:v>14.63882753</c:v>
                </c:pt>
                <c:pt idx="5437">
                  <c:v>9.6748141289999996</c:v>
                </c:pt>
                <c:pt idx="5438">
                  <c:v>8.3949737520000003</c:v>
                </c:pt>
                <c:pt idx="5439">
                  <c:v>5.260932564</c:v>
                </c:pt>
                <c:pt idx="5440">
                  <c:v>3.1259649870000001</c:v>
                </c:pt>
                <c:pt idx="5441">
                  <c:v>1.0404047599999999</c:v>
                </c:pt>
                <c:pt idx="5442">
                  <c:v>0.13016936300000001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2.4703675000000001E-2</c:v>
                </c:pt>
                <c:pt idx="5453">
                  <c:v>0.15914867299999999</c:v>
                </c:pt>
                <c:pt idx="5454">
                  <c:v>0.59526354500000001</c:v>
                </c:pt>
                <c:pt idx="5455">
                  <c:v>2.1648970279999999</c:v>
                </c:pt>
                <c:pt idx="5456">
                  <c:v>2.3216703480000001</c:v>
                </c:pt>
                <c:pt idx="5457">
                  <c:v>5.911304307</c:v>
                </c:pt>
                <c:pt idx="5458">
                  <c:v>9.9028480489999993</c:v>
                </c:pt>
                <c:pt idx="5459">
                  <c:v>9.5550963210000006</c:v>
                </c:pt>
                <c:pt idx="5460">
                  <c:v>11.38981924</c:v>
                </c:pt>
                <c:pt idx="5461">
                  <c:v>5.259507352</c:v>
                </c:pt>
                <c:pt idx="5462">
                  <c:v>12.49388347</c:v>
                </c:pt>
                <c:pt idx="5463">
                  <c:v>3.7853630730000001</c:v>
                </c:pt>
                <c:pt idx="5464">
                  <c:v>6.3602460870000002</c:v>
                </c:pt>
                <c:pt idx="5465">
                  <c:v>1.6000380059999999</c:v>
                </c:pt>
                <c:pt idx="5466">
                  <c:v>0.47412052500000001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7.5536236000000007E-2</c:v>
                </c:pt>
                <c:pt idx="5477">
                  <c:v>2.3473241640000002</c:v>
                </c:pt>
                <c:pt idx="5478">
                  <c:v>4.5464262809999996</c:v>
                </c:pt>
                <c:pt idx="5479">
                  <c:v>7.5826029119999996</c:v>
                </c:pt>
                <c:pt idx="5480">
                  <c:v>10.597876429999999</c:v>
                </c:pt>
                <c:pt idx="5481">
                  <c:v>13.42502197</c:v>
                </c:pt>
                <c:pt idx="5482">
                  <c:v>10.25107485</c:v>
                </c:pt>
                <c:pt idx="5483">
                  <c:v>12.140430889999999</c:v>
                </c:pt>
                <c:pt idx="5484">
                  <c:v>9.6615121500000001</c:v>
                </c:pt>
                <c:pt idx="5485">
                  <c:v>14.372787949999999</c:v>
                </c:pt>
                <c:pt idx="5486">
                  <c:v>11.38506853</c:v>
                </c:pt>
                <c:pt idx="5487">
                  <c:v>1.862752084</c:v>
                </c:pt>
                <c:pt idx="5488">
                  <c:v>4.1136369029999997</c:v>
                </c:pt>
                <c:pt idx="5489">
                  <c:v>2.4637164779999998</c:v>
                </c:pt>
                <c:pt idx="5490">
                  <c:v>0.30214494400000003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7.6011307E-2</c:v>
                </c:pt>
                <c:pt idx="5501">
                  <c:v>1.2959927790000001</c:v>
                </c:pt>
                <c:pt idx="5502">
                  <c:v>3.0105228149999999</c:v>
                </c:pt>
                <c:pt idx="5503">
                  <c:v>3.6613696290000002</c:v>
                </c:pt>
                <c:pt idx="5504">
                  <c:v>9.881469869</c:v>
                </c:pt>
                <c:pt idx="5505">
                  <c:v>12.38129172</c:v>
                </c:pt>
                <c:pt idx="5506">
                  <c:v>9.3702938309999997</c:v>
                </c:pt>
                <c:pt idx="5507">
                  <c:v>15.791348960000001</c:v>
                </c:pt>
                <c:pt idx="5508">
                  <c:v>15.2141381</c:v>
                </c:pt>
                <c:pt idx="5509">
                  <c:v>11.87059075</c:v>
                </c:pt>
                <c:pt idx="5510">
                  <c:v>11.765600129999999</c:v>
                </c:pt>
                <c:pt idx="5511">
                  <c:v>6.5407729400000001</c:v>
                </c:pt>
                <c:pt idx="5512">
                  <c:v>5.5497755289999997</c:v>
                </c:pt>
                <c:pt idx="5513">
                  <c:v>2.2684624339999999</c:v>
                </c:pt>
                <c:pt idx="5514">
                  <c:v>0.23515997999999999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3.0404522999999999E-2</c:v>
                </c:pt>
                <c:pt idx="5525">
                  <c:v>1.4503907460000001</c:v>
                </c:pt>
                <c:pt idx="5526">
                  <c:v>3.565880425</c:v>
                </c:pt>
                <c:pt idx="5527">
                  <c:v>7.146012969</c:v>
                </c:pt>
                <c:pt idx="5528">
                  <c:v>7.5859284069999999</c:v>
                </c:pt>
                <c:pt idx="5529">
                  <c:v>6.0063184400000003</c:v>
                </c:pt>
                <c:pt idx="5530">
                  <c:v>10.803582029999999</c:v>
                </c:pt>
                <c:pt idx="5531">
                  <c:v>15.52815981</c:v>
                </c:pt>
                <c:pt idx="5532">
                  <c:v>15.252618829999999</c:v>
                </c:pt>
                <c:pt idx="5533">
                  <c:v>13.61219981</c:v>
                </c:pt>
                <c:pt idx="5534">
                  <c:v>8.4097009430000007</c:v>
                </c:pt>
                <c:pt idx="5535">
                  <c:v>5.6091593619999998</c:v>
                </c:pt>
                <c:pt idx="5536">
                  <c:v>6.0210456309999998</c:v>
                </c:pt>
                <c:pt idx="5537">
                  <c:v>2.489370294</c:v>
                </c:pt>
                <c:pt idx="5538">
                  <c:v>0.17245065200000001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1.6152402999999999E-2</c:v>
                </c:pt>
                <c:pt idx="5549">
                  <c:v>0.28599254099999999</c:v>
                </c:pt>
                <c:pt idx="5550">
                  <c:v>1.8166702299999999</c:v>
                </c:pt>
                <c:pt idx="5551">
                  <c:v>6.4752131879999997</c:v>
                </c:pt>
                <c:pt idx="5552">
                  <c:v>8.6424855699999998</c:v>
                </c:pt>
                <c:pt idx="5553">
                  <c:v>12.09149861</c:v>
                </c:pt>
                <c:pt idx="5554">
                  <c:v>12.43212428</c:v>
                </c:pt>
                <c:pt idx="5555">
                  <c:v>15.086344090000001</c:v>
                </c:pt>
                <c:pt idx="5556">
                  <c:v>6.753604599</c:v>
                </c:pt>
                <c:pt idx="5557">
                  <c:v>10.64918407</c:v>
                </c:pt>
                <c:pt idx="5558">
                  <c:v>12.45017696</c:v>
                </c:pt>
                <c:pt idx="5559">
                  <c:v>7.6101570110000001</c:v>
                </c:pt>
                <c:pt idx="5560">
                  <c:v>2.499346778</c:v>
                </c:pt>
                <c:pt idx="5561">
                  <c:v>2.0907860039999999</c:v>
                </c:pt>
                <c:pt idx="5562">
                  <c:v>8.6937931999999996E-2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1.900283E-3</c:v>
                </c:pt>
                <c:pt idx="5573">
                  <c:v>0.22328321300000001</c:v>
                </c:pt>
                <c:pt idx="5574">
                  <c:v>0.91783652800000004</c:v>
                </c:pt>
                <c:pt idx="5575">
                  <c:v>0.755837431</c:v>
                </c:pt>
                <c:pt idx="5576">
                  <c:v>1.8014679680000001</c:v>
                </c:pt>
                <c:pt idx="5577">
                  <c:v>2.8741775340000002</c:v>
                </c:pt>
                <c:pt idx="5578">
                  <c:v>4.1449915669999999</c:v>
                </c:pt>
                <c:pt idx="5579">
                  <c:v>2.4983966359999998</c:v>
                </c:pt>
                <c:pt idx="5580">
                  <c:v>0.96914416000000003</c:v>
                </c:pt>
                <c:pt idx="5581">
                  <c:v>0.82994845500000003</c:v>
                </c:pt>
                <c:pt idx="5582">
                  <c:v>1.4209363639999999</c:v>
                </c:pt>
                <c:pt idx="5583">
                  <c:v>0.64942160100000001</c:v>
                </c:pt>
                <c:pt idx="5584">
                  <c:v>0.42281289300000002</c:v>
                </c:pt>
                <c:pt idx="5585">
                  <c:v>0.375780897</c:v>
                </c:pt>
                <c:pt idx="5586">
                  <c:v>2.137818E-2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2.8979311000000001E-2</c:v>
                </c:pt>
                <c:pt idx="5597">
                  <c:v>0.90310933800000004</c:v>
                </c:pt>
                <c:pt idx="5598">
                  <c:v>2.504097485</c:v>
                </c:pt>
                <c:pt idx="5599">
                  <c:v>4.3449963179999997</c:v>
                </c:pt>
                <c:pt idx="5600">
                  <c:v>6.7963609590000003</c:v>
                </c:pt>
                <c:pt idx="5601">
                  <c:v>14.69536093</c:v>
                </c:pt>
                <c:pt idx="5602">
                  <c:v>12.320957740000001</c:v>
                </c:pt>
                <c:pt idx="5603">
                  <c:v>7.9916387560000004</c:v>
                </c:pt>
                <c:pt idx="5604">
                  <c:v>12.6440058</c:v>
                </c:pt>
                <c:pt idx="5605">
                  <c:v>11.924748810000001</c:v>
                </c:pt>
                <c:pt idx="5606">
                  <c:v>7.1612152309999999</c:v>
                </c:pt>
                <c:pt idx="5607">
                  <c:v>8.3593434519999992</c:v>
                </c:pt>
                <c:pt idx="5608">
                  <c:v>3.9540131590000001</c:v>
                </c:pt>
                <c:pt idx="5609">
                  <c:v>1.8057436039999999</c:v>
                </c:pt>
                <c:pt idx="5610">
                  <c:v>7.9811872000000006E-2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0.479821373</c:v>
                </c:pt>
                <c:pt idx="5622">
                  <c:v>1.686975938</c:v>
                </c:pt>
                <c:pt idx="5623">
                  <c:v>6.663341172</c:v>
                </c:pt>
                <c:pt idx="5624">
                  <c:v>8.4614836459999996</c:v>
                </c:pt>
                <c:pt idx="5625">
                  <c:v>12.87441507</c:v>
                </c:pt>
                <c:pt idx="5626">
                  <c:v>14.264946910000001</c:v>
                </c:pt>
                <c:pt idx="5627">
                  <c:v>15.16425568</c:v>
                </c:pt>
                <c:pt idx="5628">
                  <c:v>13.7129148</c:v>
                </c:pt>
                <c:pt idx="5629">
                  <c:v>13.21979144</c:v>
                </c:pt>
                <c:pt idx="5630">
                  <c:v>9.0586474740000007</c:v>
                </c:pt>
                <c:pt idx="5631">
                  <c:v>3.32739495</c:v>
                </c:pt>
                <c:pt idx="5632">
                  <c:v>2.8090928530000001</c:v>
                </c:pt>
                <c:pt idx="5633">
                  <c:v>1.513100074</c:v>
                </c:pt>
                <c:pt idx="5634">
                  <c:v>0.10831611200000001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3.7530582999999999E-2</c:v>
                </c:pt>
                <c:pt idx="5645">
                  <c:v>1.321646595</c:v>
                </c:pt>
                <c:pt idx="5646">
                  <c:v>3.5359509729999998</c:v>
                </c:pt>
                <c:pt idx="5647">
                  <c:v>6.0272215490000001</c:v>
                </c:pt>
                <c:pt idx="5648">
                  <c:v>9.3935722940000002</c:v>
                </c:pt>
                <c:pt idx="5649">
                  <c:v>12.19316373</c:v>
                </c:pt>
                <c:pt idx="5650">
                  <c:v>13.826456690000001</c:v>
                </c:pt>
                <c:pt idx="5651">
                  <c:v>14.56281622</c:v>
                </c:pt>
                <c:pt idx="5652">
                  <c:v>14.466376869999999</c:v>
                </c:pt>
                <c:pt idx="5653">
                  <c:v>12.970379339999999</c:v>
                </c:pt>
                <c:pt idx="5654">
                  <c:v>10.83351148</c:v>
                </c:pt>
                <c:pt idx="5655">
                  <c:v>8.4068505190000007</c:v>
                </c:pt>
                <c:pt idx="5656">
                  <c:v>4.0913085819999999</c:v>
                </c:pt>
                <c:pt idx="5657">
                  <c:v>2.4798688800000002</c:v>
                </c:pt>
                <c:pt idx="5658">
                  <c:v>0.24608660500000001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1.6152402999999999E-2</c:v>
                </c:pt>
                <c:pt idx="5669">
                  <c:v>1.1591724269999999</c:v>
                </c:pt>
                <c:pt idx="5670">
                  <c:v>3.7649350340000001</c:v>
                </c:pt>
                <c:pt idx="5671">
                  <c:v>6.7436281149999999</c:v>
                </c:pt>
                <c:pt idx="5672">
                  <c:v>9.6624622910000006</c:v>
                </c:pt>
                <c:pt idx="5673">
                  <c:v>12.072970850000001</c:v>
                </c:pt>
                <c:pt idx="5674">
                  <c:v>13.756146230000001</c:v>
                </c:pt>
                <c:pt idx="5675">
                  <c:v>14.377063590000001</c:v>
                </c:pt>
                <c:pt idx="5676">
                  <c:v>14.111499090000001</c:v>
                </c:pt>
                <c:pt idx="5677">
                  <c:v>13.023112190000001</c:v>
                </c:pt>
                <c:pt idx="5678">
                  <c:v>10.407848169999999</c:v>
                </c:pt>
                <c:pt idx="5679">
                  <c:v>8.1773913870000001</c:v>
                </c:pt>
                <c:pt idx="5680">
                  <c:v>4.9426352170000003</c:v>
                </c:pt>
                <c:pt idx="5681">
                  <c:v>1.721181026</c:v>
                </c:pt>
                <c:pt idx="5682">
                  <c:v>0.119717808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1.7577615000000001E-2</c:v>
                </c:pt>
                <c:pt idx="5693">
                  <c:v>1.2318582389999999</c:v>
                </c:pt>
                <c:pt idx="5694">
                  <c:v>4.0818071690000002</c:v>
                </c:pt>
                <c:pt idx="5695">
                  <c:v>5.8215159500000002</c:v>
                </c:pt>
                <c:pt idx="5696">
                  <c:v>4.4979690730000002</c:v>
                </c:pt>
                <c:pt idx="5697">
                  <c:v>10.574122900000001</c:v>
                </c:pt>
                <c:pt idx="5698">
                  <c:v>13.72194114</c:v>
                </c:pt>
                <c:pt idx="5699">
                  <c:v>14.50105703</c:v>
                </c:pt>
                <c:pt idx="5700">
                  <c:v>14.31720468</c:v>
                </c:pt>
                <c:pt idx="5701">
                  <c:v>13.11480083</c:v>
                </c:pt>
                <c:pt idx="5702">
                  <c:v>10.910472929999999</c:v>
                </c:pt>
                <c:pt idx="5703">
                  <c:v>8.0092163710000008</c:v>
                </c:pt>
                <c:pt idx="5704">
                  <c:v>4.4238580489999997</c:v>
                </c:pt>
                <c:pt idx="5705">
                  <c:v>1.672248747</c:v>
                </c:pt>
                <c:pt idx="5706">
                  <c:v>9.5014133000000001E-2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3.8005650000000001E-3</c:v>
                </c:pt>
                <c:pt idx="5717">
                  <c:v>0.55250718499999996</c:v>
                </c:pt>
                <c:pt idx="5718">
                  <c:v>1.6765243830000001</c:v>
                </c:pt>
                <c:pt idx="5719">
                  <c:v>4.0822822390000004</c:v>
                </c:pt>
                <c:pt idx="5720">
                  <c:v>9.9731585070000008</c:v>
                </c:pt>
                <c:pt idx="5721">
                  <c:v>11.714292500000001</c:v>
                </c:pt>
                <c:pt idx="5722">
                  <c:v>12.79175277</c:v>
                </c:pt>
                <c:pt idx="5723">
                  <c:v>13.94569942</c:v>
                </c:pt>
                <c:pt idx="5724">
                  <c:v>13.74759495</c:v>
                </c:pt>
                <c:pt idx="5725">
                  <c:v>12.45540274</c:v>
                </c:pt>
                <c:pt idx="5726">
                  <c:v>10.49953681</c:v>
                </c:pt>
                <c:pt idx="5727">
                  <c:v>7.5403216229999996</c:v>
                </c:pt>
                <c:pt idx="5728">
                  <c:v>4.152117627</c:v>
                </c:pt>
                <c:pt idx="5729">
                  <c:v>1.686025796</c:v>
                </c:pt>
                <c:pt idx="5730">
                  <c:v>5.7008479999999997E-3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1.5677331999999999E-2</c:v>
                </c:pt>
                <c:pt idx="5741">
                  <c:v>0.50737547199999999</c:v>
                </c:pt>
                <c:pt idx="5742">
                  <c:v>1.2931423550000001</c:v>
                </c:pt>
                <c:pt idx="5743">
                  <c:v>3.1079123019999999</c:v>
                </c:pt>
                <c:pt idx="5744">
                  <c:v>5.3055892059999996</c:v>
                </c:pt>
                <c:pt idx="5745">
                  <c:v>10.34133827</c:v>
                </c:pt>
                <c:pt idx="5746">
                  <c:v>12.38414214</c:v>
                </c:pt>
                <c:pt idx="5747">
                  <c:v>11.332810759999999</c:v>
                </c:pt>
                <c:pt idx="5748">
                  <c:v>7.4923394849999996</c:v>
                </c:pt>
                <c:pt idx="5749">
                  <c:v>10.59502601</c:v>
                </c:pt>
                <c:pt idx="5750">
                  <c:v>2.9701418089999998</c:v>
                </c:pt>
                <c:pt idx="5751">
                  <c:v>1.32544716</c:v>
                </c:pt>
                <c:pt idx="5752">
                  <c:v>0.593838333</c:v>
                </c:pt>
                <c:pt idx="5753">
                  <c:v>3.2304804999999999E-2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0.14917218900000001</c:v>
                </c:pt>
                <c:pt idx="5766">
                  <c:v>0.26271407899999999</c:v>
                </c:pt>
                <c:pt idx="5767">
                  <c:v>0.86747903800000004</c:v>
                </c:pt>
                <c:pt idx="5768">
                  <c:v>1.198603292</c:v>
                </c:pt>
                <c:pt idx="5769">
                  <c:v>0.70880543500000004</c:v>
                </c:pt>
                <c:pt idx="5770">
                  <c:v>1.216180907</c:v>
                </c:pt>
                <c:pt idx="5771">
                  <c:v>1.1301931160000001</c:v>
                </c:pt>
                <c:pt idx="5772">
                  <c:v>1.2736644580000001</c:v>
                </c:pt>
                <c:pt idx="5773">
                  <c:v>1.05465688</c:v>
                </c:pt>
                <c:pt idx="5774">
                  <c:v>0.821872253</c:v>
                </c:pt>
                <c:pt idx="5775">
                  <c:v>0.561533528</c:v>
                </c:pt>
                <c:pt idx="5776">
                  <c:v>0.386707523</c:v>
                </c:pt>
                <c:pt idx="5777">
                  <c:v>0.24988717099999999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0.57531057699999999</c:v>
                </c:pt>
                <c:pt idx="5790">
                  <c:v>3.3102924059999999</c:v>
                </c:pt>
                <c:pt idx="5791">
                  <c:v>6.107508492</c:v>
                </c:pt>
                <c:pt idx="5792">
                  <c:v>8.5579229909999999</c:v>
                </c:pt>
                <c:pt idx="5793">
                  <c:v>9.3455901570000002</c:v>
                </c:pt>
                <c:pt idx="5794">
                  <c:v>9.1194565189999999</c:v>
                </c:pt>
                <c:pt idx="5795">
                  <c:v>12.06299437</c:v>
                </c:pt>
                <c:pt idx="5796">
                  <c:v>9.7142449939999995</c:v>
                </c:pt>
                <c:pt idx="5797">
                  <c:v>9.1090049640000004</c:v>
                </c:pt>
                <c:pt idx="5798">
                  <c:v>9.0971281980000001</c:v>
                </c:pt>
                <c:pt idx="5799">
                  <c:v>7.8514929100000002</c:v>
                </c:pt>
                <c:pt idx="5800">
                  <c:v>4.5145965459999999</c:v>
                </c:pt>
                <c:pt idx="5801">
                  <c:v>1.8014679680000001</c:v>
                </c:pt>
                <c:pt idx="5802">
                  <c:v>3.5630299999999997E-2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2.8504239999999998E-3</c:v>
                </c:pt>
                <c:pt idx="5813">
                  <c:v>0.90500961999999996</c:v>
                </c:pt>
                <c:pt idx="5814">
                  <c:v>2.5777334380000001</c:v>
                </c:pt>
                <c:pt idx="5815">
                  <c:v>7.0134682530000001</c:v>
                </c:pt>
                <c:pt idx="5816">
                  <c:v>5.733627877</c:v>
                </c:pt>
                <c:pt idx="5817">
                  <c:v>7.422504097</c:v>
                </c:pt>
                <c:pt idx="5818">
                  <c:v>12.303855199999999</c:v>
                </c:pt>
                <c:pt idx="5819">
                  <c:v>14.19653673</c:v>
                </c:pt>
                <c:pt idx="5820">
                  <c:v>12.789852489999999</c:v>
                </c:pt>
                <c:pt idx="5821">
                  <c:v>6.434832181</c:v>
                </c:pt>
                <c:pt idx="5822">
                  <c:v>1.5306776879999999</c:v>
                </c:pt>
                <c:pt idx="5823">
                  <c:v>1.5069241550000001</c:v>
                </c:pt>
                <c:pt idx="5824">
                  <c:v>2.1915009859999999</c:v>
                </c:pt>
                <c:pt idx="5825">
                  <c:v>0.82519774800000001</c:v>
                </c:pt>
                <c:pt idx="5826">
                  <c:v>9.5014130000000002E-3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4.5131712999999997E-2</c:v>
                </c:pt>
                <c:pt idx="5838">
                  <c:v>0.699304021</c:v>
                </c:pt>
                <c:pt idx="5839">
                  <c:v>1.7739138699999999</c:v>
                </c:pt>
                <c:pt idx="5840">
                  <c:v>6.3930259630000004</c:v>
                </c:pt>
                <c:pt idx="5841">
                  <c:v>5.6272120479999996</c:v>
                </c:pt>
                <c:pt idx="5842">
                  <c:v>4.4875175179999998</c:v>
                </c:pt>
                <c:pt idx="5843">
                  <c:v>3.7720610940000001</c:v>
                </c:pt>
                <c:pt idx="5844">
                  <c:v>3.9217083540000002</c:v>
                </c:pt>
                <c:pt idx="5845">
                  <c:v>5.8015629820000001</c:v>
                </c:pt>
                <c:pt idx="5846">
                  <c:v>6.5654766149999997</c:v>
                </c:pt>
                <c:pt idx="5847">
                  <c:v>2.5197748170000001</c:v>
                </c:pt>
                <c:pt idx="5848">
                  <c:v>0.88268129900000003</c:v>
                </c:pt>
                <c:pt idx="5849">
                  <c:v>0.37863132100000002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0.78006603500000005</c:v>
                </c:pt>
                <c:pt idx="5862">
                  <c:v>3.3943799139999999</c:v>
                </c:pt>
                <c:pt idx="5863">
                  <c:v>6.386850044</c:v>
                </c:pt>
                <c:pt idx="5864">
                  <c:v>9.3232618350000003</c:v>
                </c:pt>
                <c:pt idx="5865">
                  <c:v>11.790303809999999</c:v>
                </c:pt>
                <c:pt idx="5866">
                  <c:v>13.593196989999999</c:v>
                </c:pt>
                <c:pt idx="5867">
                  <c:v>14.59844652</c:v>
                </c:pt>
                <c:pt idx="5868">
                  <c:v>10.882443759999999</c:v>
                </c:pt>
                <c:pt idx="5869">
                  <c:v>6.2067982610000003</c:v>
                </c:pt>
                <c:pt idx="5870">
                  <c:v>5.5778046979999996</c:v>
                </c:pt>
                <c:pt idx="5871">
                  <c:v>3.2219292620000002</c:v>
                </c:pt>
                <c:pt idx="5872">
                  <c:v>2.1877004200000001</c:v>
                </c:pt>
                <c:pt idx="5873">
                  <c:v>0.54538112500000002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0.43516473100000003</c:v>
                </c:pt>
                <c:pt idx="5886">
                  <c:v>3.1259649870000001</c:v>
                </c:pt>
                <c:pt idx="5887">
                  <c:v>4.1867977859999996</c:v>
                </c:pt>
                <c:pt idx="5888">
                  <c:v>5.7854105799999997</c:v>
                </c:pt>
                <c:pt idx="5889">
                  <c:v>3.3240694550000001</c:v>
                </c:pt>
                <c:pt idx="5890">
                  <c:v>2.0475545739999998</c:v>
                </c:pt>
                <c:pt idx="5891">
                  <c:v>1.6741490299999999</c:v>
                </c:pt>
                <c:pt idx="5892">
                  <c:v>1.1658234160000001</c:v>
                </c:pt>
                <c:pt idx="5893">
                  <c:v>1.19717808</c:v>
                </c:pt>
                <c:pt idx="5894">
                  <c:v>0.55820803299999999</c:v>
                </c:pt>
                <c:pt idx="5895">
                  <c:v>1.0328036300000001</c:v>
                </c:pt>
                <c:pt idx="5896">
                  <c:v>0.49644884700000003</c:v>
                </c:pt>
                <c:pt idx="5897">
                  <c:v>0.177676429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0.299769591</c:v>
                </c:pt>
                <c:pt idx="5910">
                  <c:v>1.3430247749999999</c:v>
                </c:pt>
                <c:pt idx="5911">
                  <c:v>1.524026699</c:v>
                </c:pt>
                <c:pt idx="5912">
                  <c:v>4.6471412619999999</c:v>
                </c:pt>
                <c:pt idx="5913">
                  <c:v>8.9104254259999998</c:v>
                </c:pt>
                <c:pt idx="5914">
                  <c:v>6.9749875289999999</c:v>
                </c:pt>
                <c:pt idx="5915">
                  <c:v>8.8021093140000009</c:v>
                </c:pt>
                <c:pt idx="5916">
                  <c:v>8.9740848950000007</c:v>
                </c:pt>
                <c:pt idx="5917">
                  <c:v>7.4666856690000003</c:v>
                </c:pt>
                <c:pt idx="5918">
                  <c:v>2.8124183469999999</c:v>
                </c:pt>
                <c:pt idx="5919">
                  <c:v>6.578778593</c:v>
                </c:pt>
                <c:pt idx="5920">
                  <c:v>2.8770279580000002</c:v>
                </c:pt>
                <c:pt idx="5921">
                  <c:v>0.82519774800000001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0.49407349299999997</c:v>
                </c:pt>
                <c:pt idx="5934">
                  <c:v>2.6190645859999999</c:v>
                </c:pt>
                <c:pt idx="5935">
                  <c:v>4.9530867719999998</c:v>
                </c:pt>
                <c:pt idx="5936">
                  <c:v>8.3441411910000003</c:v>
                </c:pt>
                <c:pt idx="5937">
                  <c:v>7.3797477369999998</c:v>
                </c:pt>
                <c:pt idx="5938">
                  <c:v>12.69673864</c:v>
                </c:pt>
                <c:pt idx="5939">
                  <c:v>10.68576451</c:v>
                </c:pt>
                <c:pt idx="5940">
                  <c:v>7.8415164260000001</c:v>
                </c:pt>
                <c:pt idx="5941">
                  <c:v>6.0082187229999997</c:v>
                </c:pt>
                <c:pt idx="5942">
                  <c:v>9.8026081380000001</c:v>
                </c:pt>
                <c:pt idx="5943">
                  <c:v>7.5821278420000002</c:v>
                </c:pt>
                <c:pt idx="5944">
                  <c:v>4.4347846740000003</c:v>
                </c:pt>
                <c:pt idx="5945">
                  <c:v>0.92068695199999995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0.84087508</c:v>
                </c:pt>
                <c:pt idx="5958">
                  <c:v>2.9820185750000001</c:v>
                </c:pt>
                <c:pt idx="5959">
                  <c:v>2.2936411790000002</c:v>
                </c:pt>
                <c:pt idx="5960">
                  <c:v>2.614313879</c:v>
                </c:pt>
                <c:pt idx="5961">
                  <c:v>2.1411434950000001</c:v>
                </c:pt>
                <c:pt idx="5962">
                  <c:v>3.8447469060000001</c:v>
                </c:pt>
                <c:pt idx="5963">
                  <c:v>3.078457921</c:v>
                </c:pt>
                <c:pt idx="5964">
                  <c:v>3.709826837</c:v>
                </c:pt>
                <c:pt idx="5965">
                  <c:v>2.3017173799999999</c:v>
                </c:pt>
                <c:pt idx="5966">
                  <c:v>1.550155586</c:v>
                </c:pt>
                <c:pt idx="5967">
                  <c:v>0.72210741300000003</c:v>
                </c:pt>
                <c:pt idx="5968">
                  <c:v>0.63469441100000001</c:v>
                </c:pt>
                <c:pt idx="5969">
                  <c:v>7.4586095000000005E-2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0.13159457499999999</c:v>
                </c:pt>
                <c:pt idx="5982">
                  <c:v>0.76581391499999996</c:v>
                </c:pt>
                <c:pt idx="5983">
                  <c:v>2.0988622060000002</c:v>
                </c:pt>
                <c:pt idx="5984">
                  <c:v>4.2922634740000003</c:v>
                </c:pt>
                <c:pt idx="5985">
                  <c:v>5.0271977960000003</c:v>
                </c:pt>
                <c:pt idx="5986">
                  <c:v>2.649469109</c:v>
                </c:pt>
                <c:pt idx="5987">
                  <c:v>3.478467422</c:v>
                </c:pt>
                <c:pt idx="5988">
                  <c:v>3.3582745429999998</c:v>
                </c:pt>
                <c:pt idx="5989">
                  <c:v>3.5326254779999999</c:v>
                </c:pt>
                <c:pt idx="5990">
                  <c:v>3.5715812730000001</c:v>
                </c:pt>
                <c:pt idx="5991">
                  <c:v>2.124040951</c:v>
                </c:pt>
                <c:pt idx="5992">
                  <c:v>0.93731442600000003</c:v>
                </c:pt>
                <c:pt idx="5993">
                  <c:v>0.238485475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0.646571177</c:v>
                </c:pt>
                <c:pt idx="6006">
                  <c:v>3.1126630089999998</c:v>
                </c:pt>
                <c:pt idx="6007">
                  <c:v>4.4609135609999999</c:v>
                </c:pt>
                <c:pt idx="6008">
                  <c:v>4.0556782819999997</c:v>
                </c:pt>
                <c:pt idx="6009">
                  <c:v>6.3165395850000001</c:v>
                </c:pt>
                <c:pt idx="6010">
                  <c:v>7.2419772440000001</c:v>
                </c:pt>
                <c:pt idx="6011">
                  <c:v>10.12660633</c:v>
                </c:pt>
                <c:pt idx="6012">
                  <c:v>10.83731205</c:v>
                </c:pt>
                <c:pt idx="6013">
                  <c:v>6.9308059569999996</c:v>
                </c:pt>
                <c:pt idx="6014">
                  <c:v>8.4415306779999995</c:v>
                </c:pt>
                <c:pt idx="6015">
                  <c:v>4.1896482099999997</c:v>
                </c:pt>
                <c:pt idx="6016">
                  <c:v>3.5820328269999999</c:v>
                </c:pt>
                <c:pt idx="6017">
                  <c:v>0.41616190400000003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0.185752631</c:v>
                </c:pt>
                <c:pt idx="6030">
                  <c:v>1.39670776</c:v>
                </c:pt>
                <c:pt idx="6031">
                  <c:v>3.2437825130000002</c:v>
                </c:pt>
                <c:pt idx="6032">
                  <c:v>4.9782655169999996</c:v>
                </c:pt>
                <c:pt idx="6033">
                  <c:v>5.3393192239999996</c:v>
                </c:pt>
                <c:pt idx="6034">
                  <c:v>6.197771919</c:v>
                </c:pt>
                <c:pt idx="6035">
                  <c:v>9.2534264470000007</c:v>
                </c:pt>
                <c:pt idx="6036">
                  <c:v>10.30475783</c:v>
                </c:pt>
                <c:pt idx="6037">
                  <c:v>9.7541509299999998</c:v>
                </c:pt>
                <c:pt idx="6038">
                  <c:v>4.5278985250000003</c:v>
                </c:pt>
                <c:pt idx="6039">
                  <c:v>3.5312002659999999</c:v>
                </c:pt>
                <c:pt idx="6040">
                  <c:v>1.8575263070000001</c:v>
                </c:pt>
                <c:pt idx="6041">
                  <c:v>0.81047055700000004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0.41616190400000003</c:v>
                </c:pt>
                <c:pt idx="6054">
                  <c:v>2.339247963</c:v>
                </c:pt>
                <c:pt idx="6055">
                  <c:v>3.7093517660000002</c:v>
                </c:pt>
                <c:pt idx="6056">
                  <c:v>7.593054467</c:v>
                </c:pt>
                <c:pt idx="6057">
                  <c:v>10.00213782</c:v>
                </c:pt>
                <c:pt idx="6058">
                  <c:v>11.558944390000001</c:v>
                </c:pt>
                <c:pt idx="6059">
                  <c:v>13.20316397</c:v>
                </c:pt>
                <c:pt idx="6060">
                  <c:v>10.201192430000001</c:v>
                </c:pt>
                <c:pt idx="6061">
                  <c:v>4.1763462320000002</c:v>
                </c:pt>
                <c:pt idx="6062">
                  <c:v>2.3872301</c:v>
                </c:pt>
                <c:pt idx="6063">
                  <c:v>1.8176203710000001</c:v>
                </c:pt>
                <c:pt idx="6064">
                  <c:v>0.97484500799999996</c:v>
                </c:pt>
                <c:pt idx="6065">
                  <c:v>1.6627473E-2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0.23991068700000001</c:v>
                </c:pt>
                <c:pt idx="6078">
                  <c:v>1.3506259060000001</c:v>
                </c:pt>
                <c:pt idx="6079">
                  <c:v>2.9468633460000002</c:v>
                </c:pt>
                <c:pt idx="6080">
                  <c:v>4.0761063210000001</c:v>
                </c:pt>
                <c:pt idx="6081">
                  <c:v>8.5222926910000005</c:v>
                </c:pt>
                <c:pt idx="6082">
                  <c:v>12.27202546</c:v>
                </c:pt>
                <c:pt idx="6083">
                  <c:v>10.24014822</c:v>
                </c:pt>
                <c:pt idx="6084">
                  <c:v>10.26390176</c:v>
                </c:pt>
                <c:pt idx="6085">
                  <c:v>11.409772200000001</c:v>
                </c:pt>
                <c:pt idx="6086">
                  <c:v>4.5350245850000004</c:v>
                </c:pt>
                <c:pt idx="6087">
                  <c:v>0.716406565</c:v>
                </c:pt>
                <c:pt idx="6088">
                  <c:v>0.62994370399999999</c:v>
                </c:pt>
                <c:pt idx="6089">
                  <c:v>8.4087508000000005E-2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0.45369248699999998</c:v>
                </c:pt>
                <c:pt idx="6102">
                  <c:v>2.9938953420000001</c:v>
                </c:pt>
                <c:pt idx="6103">
                  <c:v>5.9079788119999996</c:v>
                </c:pt>
                <c:pt idx="6104">
                  <c:v>8.8196869279999994</c:v>
                </c:pt>
                <c:pt idx="6105">
                  <c:v>11.28150312</c:v>
                </c:pt>
                <c:pt idx="6106">
                  <c:v>13.32145657</c:v>
                </c:pt>
                <c:pt idx="6107">
                  <c:v>13.19651298</c:v>
                </c:pt>
                <c:pt idx="6108">
                  <c:v>13.26349795</c:v>
                </c:pt>
                <c:pt idx="6109">
                  <c:v>8.8952231640000008</c:v>
                </c:pt>
                <c:pt idx="6110">
                  <c:v>8.9256276870000004</c:v>
                </c:pt>
                <c:pt idx="6111">
                  <c:v>5.5744792040000002</c:v>
                </c:pt>
                <c:pt idx="6112">
                  <c:v>3.249958431</c:v>
                </c:pt>
                <c:pt idx="6113">
                  <c:v>0.51402646100000005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0.211406447</c:v>
                </c:pt>
                <c:pt idx="6126">
                  <c:v>1.1796004659999999</c:v>
                </c:pt>
                <c:pt idx="6127">
                  <c:v>2.3406731750000001</c:v>
                </c:pt>
                <c:pt idx="6128">
                  <c:v>5.2457303020000001</c:v>
                </c:pt>
                <c:pt idx="6129">
                  <c:v>10.89384546</c:v>
                </c:pt>
                <c:pt idx="6130">
                  <c:v>12.547091379999999</c:v>
                </c:pt>
                <c:pt idx="6131">
                  <c:v>13.025962610000001</c:v>
                </c:pt>
                <c:pt idx="6132">
                  <c:v>12.43782513</c:v>
                </c:pt>
                <c:pt idx="6133">
                  <c:v>11.03446638</c:v>
                </c:pt>
                <c:pt idx="6134">
                  <c:v>8.7750302859999998</c:v>
                </c:pt>
                <c:pt idx="6135">
                  <c:v>5.9217558610000003</c:v>
                </c:pt>
                <c:pt idx="6136">
                  <c:v>2.8627758380000001</c:v>
                </c:pt>
                <c:pt idx="6137">
                  <c:v>0.462718829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0.35012708100000001</c:v>
                </c:pt>
                <c:pt idx="6150">
                  <c:v>1.7040784819999999</c:v>
                </c:pt>
                <c:pt idx="6151">
                  <c:v>3.8637497330000001</c:v>
                </c:pt>
                <c:pt idx="6152">
                  <c:v>4.6338392839999996</c:v>
                </c:pt>
                <c:pt idx="6153">
                  <c:v>7.7118221340000002</c:v>
                </c:pt>
                <c:pt idx="6154">
                  <c:v>12.008361239999999</c:v>
                </c:pt>
                <c:pt idx="6155">
                  <c:v>11.28957932</c:v>
                </c:pt>
                <c:pt idx="6156">
                  <c:v>11.9038457</c:v>
                </c:pt>
                <c:pt idx="6157">
                  <c:v>10.359866029999999</c:v>
                </c:pt>
                <c:pt idx="6158">
                  <c:v>4.1449915669999999</c:v>
                </c:pt>
                <c:pt idx="6159">
                  <c:v>2.7492339490000002</c:v>
                </c:pt>
                <c:pt idx="6160">
                  <c:v>2.9777429390000001</c:v>
                </c:pt>
                <c:pt idx="6161">
                  <c:v>0.37103019100000001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0.37245540300000002</c:v>
                </c:pt>
                <c:pt idx="6174">
                  <c:v>2.070357966</c:v>
                </c:pt>
                <c:pt idx="6175">
                  <c:v>4.3388204000000004</c:v>
                </c:pt>
                <c:pt idx="6176">
                  <c:v>6.3668970759999999</c:v>
                </c:pt>
                <c:pt idx="6177">
                  <c:v>10.545618660000001</c:v>
                </c:pt>
                <c:pt idx="6178">
                  <c:v>11.882942590000001</c:v>
                </c:pt>
                <c:pt idx="6179">
                  <c:v>12.12190313</c:v>
                </c:pt>
                <c:pt idx="6180">
                  <c:v>12.266799689999999</c:v>
                </c:pt>
                <c:pt idx="6181">
                  <c:v>12.37036509</c:v>
                </c:pt>
                <c:pt idx="6182">
                  <c:v>8.7294235019999995</c:v>
                </c:pt>
                <c:pt idx="6183">
                  <c:v>5.8476448369999998</c:v>
                </c:pt>
                <c:pt idx="6184">
                  <c:v>1.999572436</c:v>
                </c:pt>
                <c:pt idx="6185">
                  <c:v>0.22803392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0.34727665699999999</c:v>
                </c:pt>
                <c:pt idx="6198">
                  <c:v>2.4698923960000001</c:v>
                </c:pt>
                <c:pt idx="6199">
                  <c:v>5.2305280410000003</c:v>
                </c:pt>
                <c:pt idx="6200">
                  <c:v>8.0386707519999998</c:v>
                </c:pt>
                <c:pt idx="6201">
                  <c:v>10.435402270000001</c:v>
                </c:pt>
                <c:pt idx="6202">
                  <c:v>12.00361054</c:v>
                </c:pt>
                <c:pt idx="6203">
                  <c:v>12.73046866</c:v>
                </c:pt>
                <c:pt idx="6204">
                  <c:v>12.470605000000001</c:v>
                </c:pt>
                <c:pt idx="6205">
                  <c:v>10.92520012</c:v>
                </c:pt>
                <c:pt idx="6206">
                  <c:v>8.383096986</c:v>
                </c:pt>
                <c:pt idx="6207">
                  <c:v>5.6196109170000001</c:v>
                </c:pt>
                <c:pt idx="6208">
                  <c:v>2.6147889499999999</c:v>
                </c:pt>
                <c:pt idx="6209">
                  <c:v>0.34205088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0.59431340399999999</c:v>
                </c:pt>
                <c:pt idx="6222">
                  <c:v>2.5088481909999998</c:v>
                </c:pt>
                <c:pt idx="6223">
                  <c:v>4.5198223239999997</c:v>
                </c:pt>
                <c:pt idx="6224">
                  <c:v>5.6932468700000003</c:v>
                </c:pt>
                <c:pt idx="6225">
                  <c:v>8.3902230459999991</c:v>
                </c:pt>
                <c:pt idx="6226">
                  <c:v>9.9403786309999997</c:v>
                </c:pt>
                <c:pt idx="6227">
                  <c:v>8.1275089670000007</c:v>
                </c:pt>
                <c:pt idx="6228">
                  <c:v>8.216822252</c:v>
                </c:pt>
                <c:pt idx="6229">
                  <c:v>5.9521603839999999</c:v>
                </c:pt>
                <c:pt idx="6230">
                  <c:v>0.83659944399999997</c:v>
                </c:pt>
                <c:pt idx="6231">
                  <c:v>1.9492149459999999</c:v>
                </c:pt>
                <c:pt idx="6232">
                  <c:v>1.6865008669999999</c:v>
                </c:pt>
                <c:pt idx="6233">
                  <c:v>7.3635953000000004E-2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1.6152402999999999E-2</c:v>
                </c:pt>
                <c:pt idx="6246">
                  <c:v>0.18860305499999999</c:v>
                </c:pt>
                <c:pt idx="6247">
                  <c:v>0.45606784</c:v>
                </c:pt>
                <c:pt idx="6248">
                  <c:v>1.543504596</c:v>
                </c:pt>
                <c:pt idx="6249">
                  <c:v>2.3596760020000001</c:v>
                </c:pt>
                <c:pt idx="6250">
                  <c:v>5.1901470339999998</c:v>
                </c:pt>
                <c:pt idx="6251">
                  <c:v>2.9093327630000001</c:v>
                </c:pt>
                <c:pt idx="6252">
                  <c:v>4.331219269</c:v>
                </c:pt>
                <c:pt idx="6253">
                  <c:v>2.2670372219999999</c:v>
                </c:pt>
                <c:pt idx="6254">
                  <c:v>6.6761680800000001</c:v>
                </c:pt>
                <c:pt idx="6255">
                  <c:v>4.3278937739999996</c:v>
                </c:pt>
                <c:pt idx="6256">
                  <c:v>1.0674837880000001</c:v>
                </c:pt>
                <c:pt idx="6257">
                  <c:v>8.7413003000000003E-2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0.43041402400000001</c:v>
                </c:pt>
                <c:pt idx="6270">
                  <c:v>1.734958075</c:v>
                </c:pt>
                <c:pt idx="6271">
                  <c:v>5.4922919779999999</c:v>
                </c:pt>
                <c:pt idx="6272">
                  <c:v>7.4400817119999996</c:v>
                </c:pt>
                <c:pt idx="6273">
                  <c:v>11.005962139999999</c:v>
                </c:pt>
                <c:pt idx="6274">
                  <c:v>10.84823868</c:v>
                </c:pt>
                <c:pt idx="6275">
                  <c:v>12.99745837</c:v>
                </c:pt>
                <c:pt idx="6276">
                  <c:v>12.37606594</c:v>
                </c:pt>
                <c:pt idx="6277">
                  <c:v>11.16606095</c:v>
                </c:pt>
                <c:pt idx="6278">
                  <c:v>8.7892824059999999</c:v>
                </c:pt>
                <c:pt idx="6279">
                  <c:v>3.9972445900000002</c:v>
                </c:pt>
                <c:pt idx="6280">
                  <c:v>1.2499109239999999</c:v>
                </c:pt>
                <c:pt idx="6281">
                  <c:v>0.116867384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0.308320863</c:v>
                </c:pt>
                <c:pt idx="6294">
                  <c:v>2.6475688260000001</c:v>
                </c:pt>
                <c:pt idx="6295">
                  <c:v>5.3250671040000004</c:v>
                </c:pt>
                <c:pt idx="6296">
                  <c:v>8.1883180119999999</c:v>
                </c:pt>
                <c:pt idx="6297">
                  <c:v>10.117579989999999</c:v>
                </c:pt>
                <c:pt idx="6298">
                  <c:v>11.10382669</c:v>
                </c:pt>
                <c:pt idx="6299">
                  <c:v>12.329509010000001</c:v>
                </c:pt>
                <c:pt idx="6300">
                  <c:v>12.02831421</c:v>
                </c:pt>
                <c:pt idx="6301">
                  <c:v>10.766526519999999</c:v>
                </c:pt>
                <c:pt idx="6302">
                  <c:v>8.0624242860000006</c:v>
                </c:pt>
                <c:pt idx="6303">
                  <c:v>5.3635478279999997</c:v>
                </c:pt>
                <c:pt idx="6304">
                  <c:v>2.355400366</c:v>
                </c:pt>
                <c:pt idx="6305">
                  <c:v>7.9336800999999998E-2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0.272215492</c:v>
                </c:pt>
                <c:pt idx="6318">
                  <c:v>2.390080524</c:v>
                </c:pt>
                <c:pt idx="6319">
                  <c:v>5.2324283239999998</c:v>
                </c:pt>
                <c:pt idx="6320">
                  <c:v>7.9992398869999999</c:v>
                </c:pt>
                <c:pt idx="6321">
                  <c:v>10.37031758</c:v>
                </c:pt>
                <c:pt idx="6322">
                  <c:v>11.80075536</c:v>
                </c:pt>
                <c:pt idx="6323">
                  <c:v>12.479156270000001</c:v>
                </c:pt>
                <c:pt idx="6324">
                  <c:v>11.29575524</c:v>
                </c:pt>
                <c:pt idx="6325">
                  <c:v>8.6524620540000008</c:v>
                </c:pt>
                <c:pt idx="6326">
                  <c:v>7.1008812560000001</c:v>
                </c:pt>
                <c:pt idx="6327">
                  <c:v>3.538326326</c:v>
                </c:pt>
                <c:pt idx="6328">
                  <c:v>2.2917408959999999</c:v>
                </c:pt>
                <c:pt idx="6329">
                  <c:v>0.137295423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0.27506591600000002</c:v>
                </c:pt>
                <c:pt idx="6342">
                  <c:v>2.4143091280000002</c:v>
                </c:pt>
                <c:pt idx="6343">
                  <c:v>5.9426589710000002</c:v>
                </c:pt>
                <c:pt idx="6344">
                  <c:v>8.8078101620000009</c:v>
                </c:pt>
                <c:pt idx="6345">
                  <c:v>10.99836101</c:v>
                </c:pt>
                <c:pt idx="6346">
                  <c:v>12.28200195</c:v>
                </c:pt>
                <c:pt idx="6347">
                  <c:v>12.760398110000001</c:v>
                </c:pt>
                <c:pt idx="6348">
                  <c:v>10.856314879999999</c:v>
                </c:pt>
                <c:pt idx="6349">
                  <c:v>7.3673959</c:v>
                </c:pt>
                <c:pt idx="6350">
                  <c:v>4.8694743340000004</c:v>
                </c:pt>
                <c:pt idx="6351">
                  <c:v>4.9279080259999999</c:v>
                </c:pt>
                <c:pt idx="6352">
                  <c:v>2.406232927</c:v>
                </c:pt>
                <c:pt idx="6353">
                  <c:v>6.3659468999999996E-2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0.38053160400000002</c:v>
                </c:pt>
                <c:pt idx="6366">
                  <c:v>2.4694173259999999</c:v>
                </c:pt>
                <c:pt idx="6367">
                  <c:v>6.4296064040000003</c:v>
                </c:pt>
                <c:pt idx="6368">
                  <c:v>8.9470058669999997</c:v>
                </c:pt>
                <c:pt idx="6369">
                  <c:v>10.61450391</c:v>
                </c:pt>
                <c:pt idx="6370">
                  <c:v>11.919523030000001</c:v>
                </c:pt>
                <c:pt idx="6371">
                  <c:v>12.281051809999999</c:v>
                </c:pt>
                <c:pt idx="6372">
                  <c:v>11.62782964</c:v>
                </c:pt>
                <c:pt idx="6373">
                  <c:v>9.9817097789999991</c:v>
                </c:pt>
                <c:pt idx="6374">
                  <c:v>7.7346255260000003</c:v>
                </c:pt>
                <c:pt idx="6375">
                  <c:v>4.8780256059999996</c:v>
                </c:pt>
                <c:pt idx="6376">
                  <c:v>1.925461412</c:v>
                </c:pt>
                <c:pt idx="6377">
                  <c:v>0.121618091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0.14964726</c:v>
                </c:pt>
                <c:pt idx="6390">
                  <c:v>1.230908098</c:v>
                </c:pt>
                <c:pt idx="6391">
                  <c:v>3.0732321429999998</c:v>
                </c:pt>
                <c:pt idx="6392">
                  <c:v>8.1051806460000009</c:v>
                </c:pt>
                <c:pt idx="6393">
                  <c:v>10.299532060000001</c:v>
                </c:pt>
                <c:pt idx="6394">
                  <c:v>11.81025678</c:v>
                </c:pt>
                <c:pt idx="6395">
                  <c:v>12.588897599999999</c:v>
                </c:pt>
                <c:pt idx="6396">
                  <c:v>11.750872940000001</c:v>
                </c:pt>
                <c:pt idx="6397">
                  <c:v>7.55219839</c:v>
                </c:pt>
                <c:pt idx="6398">
                  <c:v>4.3530725199999996</c:v>
                </c:pt>
                <c:pt idx="6399">
                  <c:v>2.9354616500000001</c:v>
                </c:pt>
                <c:pt idx="6400">
                  <c:v>2.1634718159999999</c:v>
                </c:pt>
                <c:pt idx="6401">
                  <c:v>4.9882419999999997E-2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8.5037649000000007E-2</c:v>
                </c:pt>
                <c:pt idx="6414">
                  <c:v>0.70405472800000002</c:v>
                </c:pt>
                <c:pt idx="6415">
                  <c:v>3.2114777069999998</c:v>
                </c:pt>
                <c:pt idx="6416">
                  <c:v>8.0434214589999993</c:v>
                </c:pt>
                <c:pt idx="6417">
                  <c:v>10.00261289</c:v>
                </c:pt>
                <c:pt idx="6418">
                  <c:v>9.5650728049999998</c:v>
                </c:pt>
                <c:pt idx="6419">
                  <c:v>5.1516663100000004</c:v>
                </c:pt>
                <c:pt idx="6420">
                  <c:v>7.5697760040000004</c:v>
                </c:pt>
                <c:pt idx="6421">
                  <c:v>1.0370792660000001</c:v>
                </c:pt>
                <c:pt idx="6422">
                  <c:v>3.0817834149999999</c:v>
                </c:pt>
                <c:pt idx="6423">
                  <c:v>2.3093185109999999</c:v>
                </c:pt>
                <c:pt idx="6424">
                  <c:v>0.35012708100000001</c:v>
                </c:pt>
                <c:pt idx="6425">
                  <c:v>5.2257773E-2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8.4087508000000005E-2</c:v>
                </c:pt>
                <c:pt idx="6438">
                  <c:v>1.266538398</c:v>
                </c:pt>
                <c:pt idx="6439">
                  <c:v>5.0590275299999998</c:v>
                </c:pt>
                <c:pt idx="6440">
                  <c:v>6.0338725389999999</c:v>
                </c:pt>
                <c:pt idx="6441">
                  <c:v>11.439701660000001</c:v>
                </c:pt>
                <c:pt idx="6442">
                  <c:v>9.3759946789999997</c:v>
                </c:pt>
                <c:pt idx="6443">
                  <c:v>12.456827949999999</c:v>
                </c:pt>
                <c:pt idx="6444">
                  <c:v>12.233069670000001</c:v>
                </c:pt>
                <c:pt idx="6445">
                  <c:v>7.6733414099999999</c:v>
                </c:pt>
                <c:pt idx="6446">
                  <c:v>6.0020428040000002</c:v>
                </c:pt>
                <c:pt idx="6447">
                  <c:v>1.471768926</c:v>
                </c:pt>
                <c:pt idx="6448">
                  <c:v>1.0622580109999999</c:v>
                </c:pt>
                <c:pt idx="6449">
                  <c:v>4.4656643000000003E-2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5.8433692000000002E-2</c:v>
                </c:pt>
                <c:pt idx="6462">
                  <c:v>0.13444499900000001</c:v>
                </c:pt>
                <c:pt idx="6463">
                  <c:v>0.188127984</c:v>
                </c:pt>
                <c:pt idx="6464">
                  <c:v>0.69740373899999997</c:v>
                </c:pt>
                <c:pt idx="6465">
                  <c:v>1.8451744699999999</c:v>
                </c:pt>
                <c:pt idx="6466">
                  <c:v>1.1962279389999999</c:v>
                </c:pt>
                <c:pt idx="6467">
                  <c:v>1.779139647</c:v>
                </c:pt>
                <c:pt idx="6468">
                  <c:v>2.30884344</c:v>
                </c:pt>
                <c:pt idx="6469">
                  <c:v>1.3520511180000001</c:v>
                </c:pt>
                <c:pt idx="6470">
                  <c:v>1.75301076</c:v>
                </c:pt>
                <c:pt idx="6471">
                  <c:v>0.99384783499999996</c:v>
                </c:pt>
                <c:pt idx="6472">
                  <c:v>0.39763414800000002</c:v>
                </c:pt>
                <c:pt idx="6473">
                  <c:v>1.7577615000000001E-2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2.2803391999999999E-2</c:v>
                </c:pt>
                <c:pt idx="6486">
                  <c:v>0.299769591</c:v>
                </c:pt>
                <c:pt idx="6487">
                  <c:v>2.6575453100000002</c:v>
                </c:pt>
                <c:pt idx="6488">
                  <c:v>4.0903584410000002</c:v>
                </c:pt>
                <c:pt idx="6489">
                  <c:v>3.657569063</c:v>
                </c:pt>
                <c:pt idx="6490">
                  <c:v>5.6685431959999999</c:v>
                </c:pt>
                <c:pt idx="6491">
                  <c:v>5.6685431959999999</c:v>
                </c:pt>
                <c:pt idx="6492">
                  <c:v>5.6685431959999999</c:v>
                </c:pt>
                <c:pt idx="6493">
                  <c:v>5.6685431959999999</c:v>
                </c:pt>
                <c:pt idx="6494">
                  <c:v>5.6685431959999999</c:v>
                </c:pt>
                <c:pt idx="6495">
                  <c:v>5.6685431959999999</c:v>
                </c:pt>
                <c:pt idx="6496">
                  <c:v>5.6685431959999999</c:v>
                </c:pt>
                <c:pt idx="6497">
                  <c:v>4.2756360000000002E-3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8.2662295999999996E-2</c:v>
                </c:pt>
                <c:pt idx="6510">
                  <c:v>0.71735670699999998</c:v>
                </c:pt>
                <c:pt idx="6511">
                  <c:v>4.1022352069999997</c:v>
                </c:pt>
                <c:pt idx="6512">
                  <c:v>8.0762013350000004</c:v>
                </c:pt>
                <c:pt idx="6513">
                  <c:v>9.0724245230000005</c:v>
                </c:pt>
                <c:pt idx="6514">
                  <c:v>13.509109479999999</c:v>
                </c:pt>
                <c:pt idx="6515">
                  <c:v>8.9441554429999997</c:v>
                </c:pt>
                <c:pt idx="6516">
                  <c:v>8.3170621629999992</c:v>
                </c:pt>
                <c:pt idx="6517">
                  <c:v>8.91375092</c:v>
                </c:pt>
                <c:pt idx="6518">
                  <c:v>5.0495261170000001</c:v>
                </c:pt>
                <c:pt idx="6519">
                  <c:v>2.566331742</c:v>
                </c:pt>
                <c:pt idx="6520">
                  <c:v>0.965343595</c:v>
                </c:pt>
                <c:pt idx="6521">
                  <c:v>3.8955795000000001E-2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5.4158056000000003E-2</c:v>
                </c:pt>
                <c:pt idx="6534">
                  <c:v>0.87745552199999999</c:v>
                </c:pt>
                <c:pt idx="6535">
                  <c:v>1.750160336</c:v>
                </c:pt>
                <c:pt idx="6536">
                  <c:v>2.9710919499999999</c:v>
                </c:pt>
                <c:pt idx="6537">
                  <c:v>7.9484073259999999</c:v>
                </c:pt>
                <c:pt idx="6538">
                  <c:v>8.9123257079999991</c:v>
                </c:pt>
                <c:pt idx="6539">
                  <c:v>8.2880828520000005</c:v>
                </c:pt>
                <c:pt idx="6540">
                  <c:v>11.344687520000001</c:v>
                </c:pt>
                <c:pt idx="6541">
                  <c:v>7.8695455949999999</c:v>
                </c:pt>
                <c:pt idx="6542">
                  <c:v>6.101807644</c:v>
                </c:pt>
                <c:pt idx="6543">
                  <c:v>2.2000522579999999</c:v>
                </c:pt>
                <c:pt idx="6544">
                  <c:v>0.64894653099999999</c:v>
                </c:pt>
                <c:pt idx="6545">
                  <c:v>2.4703675000000001E-2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5.8908763000000003E-2</c:v>
                </c:pt>
                <c:pt idx="6558">
                  <c:v>0.83707451499999996</c:v>
                </c:pt>
                <c:pt idx="6559">
                  <c:v>3.4775172809999999</c:v>
                </c:pt>
                <c:pt idx="6560">
                  <c:v>6.7792584150000001</c:v>
                </c:pt>
                <c:pt idx="6561">
                  <c:v>8.1355851680000004</c:v>
                </c:pt>
                <c:pt idx="6562">
                  <c:v>8.8610180760000006</c:v>
                </c:pt>
                <c:pt idx="6563">
                  <c:v>8.8610180760000006</c:v>
                </c:pt>
                <c:pt idx="6564">
                  <c:v>8.8610180760000006</c:v>
                </c:pt>
                <c:pt idx="6565">
                  <c:v>7.3270148930000003</c:v>
                </c:pt>
                <c:pt idx="6566">
                  <c:v>5.9478847479999999</c:v>
                </c:pt>
                <c:pt idx="6567">
                  <c:v>3.9492624529999998</c:v>
                </c:pt>
                <c:pt idx="6568">
                  <c:v>1.357276895</c:v>
                </c:pt>
                <c:pt idx="6569">
                  <c:v>2.4703675000000001E-2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3.4680159000000002E-2</c:v>
                </c:pt>
                <c:pt idx="6582">
                  <c:v>0.64182047099999995</c:v>
                </c:pt>
                <c:pt idx="6583">
                  <c:v>4.1454666380000003</c:v>
                </c:pt>
                <c:pt idx="6584">
                  <c:v>6.189220647</c:v>
                </c:pt>
                <c:pt idx="6585">
                  <c:v>6.334592271</c:v>
                </c:pt>
                <c:pt idx="6586">
                  <c:v>10.03871826</c:v>
                </c:pt>
                <c:pt idx="6587">
                  <c:v>8.481911684</c:v>
                </c:pt>
                <c:pt idx="6588">
                  <c:v>7.1982707430000001</c:v>
                </c:pt>
                <c:pt idx="6589">
                  <c:v>5.0675788019999999</c:v>
                </c:pt>
                <c:pt idx="6590">
                  <c:v>3.9530630179999999</c:v>
                </c:pt>
                <c:pt idx="6591">
                  <c:v>1.4812703389999999</c:v>
                </c:pt>
                <c:pt idx="6592">
                  <c:v>0.54585619600000002</c:v>
                </c:pt>
                <c:pt idx="6593">
                  <c:v>8.0762009999999999E-3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0.116867384</c:v>
                </c:pt>
                <c:pt idx="6606">
                  <c:v>1.3919570539999999</c:v>
                </c:pt>
                <c:pt idx="6607">
                  <c:v>4.4879925890000001</c:v>
                </c:pt>
                <c:pt idx="6608">
                  <c:v>6.9559847030000004</c:v>
                </c:pt>
                <c:pt idx="6609">
                  <c:v>8.2334497259999999</c:v>
                </c:pt>
                <c:pt idx="6610">
                  <c:v>11.849212570000001</c:v>
                </c:pt>
                <c:pt idx="6611">
                  <c:v>8.9403548780000008</c:v>
                </c:pt>
                <c:pt idx="6612">
                  <c:v>8.1469868640000005</c:v>
                </c:pt>
                <c:pt idx="6613">
                  <c:v>5.9303071330000003</c:v>
                </c:pt>
                <c:pt idx="6614">
                  <c:v>5.5212712890000004</c:v>
                </c:pt>
                <c:pt idx="6615">
                  <c:v>3.887503266</c:v>
                </c:pt>
                <c:pt idx="6616">
                  <c:v>1.185776384</c:v>
                </c:pt>
                <c:pt idx="6617">
                  <c:v>2.5653815999999999E-2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2.3753530000000002E-3</c:v>
                </c:pt>
                <c:pt idx="6630">
                  <c:v>0.14917218900000001</c:v>
                </c:pt>
                <c:pt idx="6631">
                  <c:v>0.90928525599999999</c:v>
                </c:pt>
                <c:pt idx="6632">
                  <c:v>3.3996056910000001</c:v>
                </c:pt>
                <c:pt idx="6633">
                  <c:v>7.7260742540000003</c:v>
                </c:pt>
                <c:pt idx="6634">
                  <c:v>7.0828285710000003</c:v>
                </c:pt>
                <c:pt idx="6635">
                  <c:v>10.191215939999999</c:v>
                </c:pt>
                <c:pt idx="6636">
                  <c:v>10.56177106</c:v>
                </c:pt>
                <c:pt idx="6637">
                  <c:v>8.8429653909999999</c:v>
                </c:pt>
                <c:pt idx="6638">
                  <c:v>6.3431435430000001</c:v>
                </c:pt>
                <c:pt idx="6639">
                  <c:v>1.640419012</c:v>
                </c:pt>
                <c:pt idx="6640">
                  <c:v>0.428988812</c:v>
                </c:pt>
                <c:pt idx="6641">
                  <c:v>6.1759190000000002E-3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1.425212E-2</c:v>
                </c:pt>
                <c:pt idx="6654">
                  <c:v>0.37198033200000002</c:v>
                </c:pt>
                <c:pt idx="6655">
                  <c:v>0.527803511</c:v>
                </c:pt>
                <c:pt idx="6656">
                  <c:v>1.1848262430000001</c:v>
                </c:pt>
                <c:pt idx="6657">
                  <c:v>1.8142948759999999</c:v>
                </c:pt>
                <c:pt idx="6658">
                  <c:v>3.530725195</c:v>
                </c:pt>
                <c:pt idx="6659">
                  <c:v>3.6637449819999999</c:v>
                </c:pt>
                <c:pt idx="6660">
                  <c:v>2.6005368299999998</c:v>
                </c:pt>
                <c:pt idx="6661">
                  <c:v>2.0888857220000001</c:v>
                </c:pt>
                <c:pt idx="6662">
                  <c:v>2.0252262519999999</c:v>
                </c:pt>
                <c:pt idx="6663">
                  <c:v>1.263687974</c:v>
                </c:pt>
                <c:pt idx="6664">
                  <c:v>0.39573386500000002</c:v>
                </c:pt>
                <c:pt idx="6665">
                  <c:v>9.9764840000000007E-3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2.1853251000000001E-2</c:v>
                </c:pt>
                <c:pt idx="6678">
                  <c:v>0.56913465900000004</c:v>
                </c:pt>
                <c:pt idx="6679">
                  <c:v>2.3791538989999998</c:v>
                </c:pt>
                <c:pt idx="6680">
                  <c:v>2.6005368299999998</c:v>
                </c:pt>
                <c:pt idx="6681">
                  <c:v>3.9753913390000002</c:v>
                </c:pt>
                <c:pt idx="6682">
                  <c:v>10.241098360000001</c:v>
                </c:pt>
                <c:pt idx="6683">
                  <c:v>11.449203069999999</c:v>
                </c:pt>
                <c:pt idx="6684">
                  <c:v>10.633981800000001</c:v>
                </c:pt>
                <c:pt idx="6685">
                  <c:v>8.9626831990000007</c:v>
                </c:pt>
                <c:pt idx="6686">
                  <c:v>6.6894700589999996</c:v>
                </c:pt>
                <c:pt idx="6687">
                  <c:v>3.842371553</c:v>
                </c:pt>
                <c:pt idx="6688">
                  <c:v>1.086011544</c:v>
                </c:pt>
                <c:pt idx="6689">
                  <c:v>7.6011309999999997E-3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4.275636E-2</c:v>
                </c:pt>
                <c:pt idx="6702">
                  <c:v>1.401933538</c:v>
                </c:pt>
                <c:pt idx="6703">
                  <c:v>2.7995914389999998</c:v>
                </c:pt>
                <c:pt idx="6704">
                  <c:v>6.0248461960000004</c:v>
                </c:pt>
                <c:pt idx="6705">
                  <c:v>9.593577045</c:v>
                </c:pt>
                <c:pt idx="6706">
                  <c:v>11.071046819999999</c:v>
                </c:pt>
                <c:pt idx="6707">
                  <c:v>11.414997980000001</c:v>
                </c:pt>
                <c:pt idx="6708">
                  <c:v>10.75417468</c:v>
                </c:pt>
                <c:pt idx="6709">
                  <c:v>9.181690777</c:v>
                </c:pt>
                <c:pt idx="6710">
                  <c:v>6.725575429</c:v>
                </c:pt>
                <c:pt idx="6711">
                  <c:v>3.7307299459999999</c:v>
                </c:pt>
                <c:pt idx="6712">
                  <c:v>1.0195016509999999</c:v>
                </c:pt>
                <c:pt idx="6713">
                  <c:v>4.7507069999999998E-3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3.2304804999999999E-2</c:v>
                </c:pt>
                <c:pt idx="6726">
                  <c:v>0.74728615899999995</c:v>
                </c:pt>
                <c:pt idx="6727">
                  <c:v>2.327846267</c:v>
                </c:pt>
                <c:pt idx="6728">
                  <c:v>6.6220100239999997</c:v>
                </c:pt>
                <c:pt idx="6729">
                  <c:v>9.2591272950000008</c:v>
                </c:pt>
                <c:pt idx="6730">
                  <c:v>10.68243901</c:v>
                </c:pt>
                <c:pt idx="6731">
                  <c:v>11.042067510000001</c:v>
                </c:pt>
                <c:pt idx="6732">
                  <c:v>10.490035389999999</c:v>
                </c:pt>
                <c:pt idx="6733">
                  <c:v>8.8671939949999992</c:v>
                </c:pt>
                <c:pt idx="6734">
                  <c:v>6.3084633840000004</c:v>
                </c:pt>
                <c:pt idx="6735">
                  <c:v>3.7915389909999999</c:v>
                </c:pt>
                <c:pt idx="6736">
                  <c:v>0.90073398400000004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3.3730017000000001E-2</c:v>
                </c:pt>
                <c:pt idx="6750">
                  <c:v>1.2836409419999999</c:v>
                </c:pt>
                <c:pt idx="6751">
                  <c:v>2.5539799049999998</c:v>
                </c:pt>
                <c:pt idx="6752">
                  <c:v>4.7540321619999997</c:v>
                </c:pt>
                <c:pt idx="6753">
                  <c:v>6.0937314430000002</c:v>
                </c:pt>
                <c:pt idx="6754">
                  <c:v>7.679042258</c:v>
                </c:pt>
                <c:pt idx="6755">
                  <c:v>10.692415499999999</c:v>
                </c:pt>
                <c:pt idx="6756">
                  <c:v>10.195966650000001</c:v>
                </c:pt>
                <c:pt idx="6757">
                  <c:v>8.5945034319999998</c:v>
                </c:pt>
                <c:pt idx="6758">
                  <c:v>6.164041901</c:v>
                </c:pt>
                <c:pt idx="6759">
                  <c:v>3.5782322620000002</c:v>
                </c:pt>
                <c:pt idx="6760">
                  <c:v>0.74728615899999995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3.5155229000000003E-2</c:v>
                </c:pt>
                <c:pt idx="6774">
                  <c:v>0.73113375599999997</c:v>
                </c:pt>
                <c:pt idx="6775">
                  <c:v>3.8637497330000001</c:v>
                </c:pt>
                <c:pt idx="6776">
                  <c:v>5.1421648969999998</c:v>
                </c:pt>
                <c:pt idx="6777">
                  <c:v>4.9098553410000001</c:v>
                </c:pt>
                <c:pt idx="6778">
                  <c:v>5.8885009149999998</c:v>
                </c:pt>
                <c:pt idx="6779">
                  <c:v>8.6087555519999999</c:v>
                </c:pt>
                <c:pt idx="6780">
                  <c:v>8.9018741539999997</c:v>
                </c:pt>
                <c:pt idx="6781">
                  <c:v>7.8742963020000003</c:v>
                </c:pt>
                <c:pt idx="6782">
                  <c:v>6.0766288990000001</c:v>
                </c:pt>
                <c:pt idx="6783">
                  <c:v>2.0755837430000001</c:v>
                </c:pt>
                <c:pt idx="6784">
                  <c:v>0.49169814000000001</c:v>
                </c:pt>
                <c:pt idx="6785">
                  <c:v>3.8005650000000001E-3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2.0428038999999999E-2</c:v>
                </c:pt>
                <c:pt idx="6798">
                  <c:v>0.99479797599999997</c:v>
                </c:pt>
                <c:pt idx="6799">
                  <c:v>3.206727001</c:v>
                </c:pt>
                <c:pt idx="6800">
                  <c:v>4.0314496780000004</c:v>
                </c:pt>
                <c:pt idx="6801">
                  <c:v>4.9198318250000002</c:v>
                </c:pt>
                <c:pt idx="6802">
                  <c:v>8.1227582599999995</c:v>
                </c:pt>
                <c:pt idx="6803">
                  <c:v>10.42257536</c:v>
                </c:pt>
                <c:pt idx="6804">
                  <c:v>9.8719684549999993</c:v>
                </c:pt>
                <c:pt idx="6805">
                  <c:v>8.1004299389999996</c:v>
                </c:pt>
                <c:pt idx="6806">
                  <c:v>5.7041734960000001</c:v>
                </c:pt>
                <c:pt idx="6807">
                  <c:v>3.000071261</c:v>
                </c:pt>
                <c:pt idx="6808">
                  <c:v>0.62661820899999998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6.1759190000000002E-3</c:v>
                </c:pt>
                <c:pt idx="6822">
                  <c:v>0.56343381100000001</c:v>
                </c:pt>
                <c:pt idx="6823">
                  <c:v>1.9387633909999999</c:v>
                </c:pt>
                <c:pt idx="6824">
                  <c:v>4.1977244120000003</c:v>
                </c:pt>
                <c:pt idx="6825">
                  <c:v>5.1887218219999998</c:v>
                </c:pt>
                <c:pt idx="6826">
                  <c:v>10.14323381</c:v>
                </c:pt>
                <c:pt idx="6827">
                  <c:v>9.1009287630000006</c:v>
                </c:pt>
                <c:pt idx="6828">
                  <c:v>8.9218271219999998</c:v>
                </c:pt>
                <c:pt idx="6829">
                  <c:v>7.8842727860000004</c:v>
                </c:pt>
                <c:pt idx="6830">
                  <c:v>4.4414356640000001</c:v>
                </c:pt>
                <c:pt idx="6831">
                  <c:v>1.4603672299999999</c:v>
                </c:pt>
                <c:pt idx="6832">
                  <c:v>0.29691916699999998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1.425212E-2</c:v>
                </c:pt>
                <c:pt idx="6846">
                  <c:v>1.0755599899999999</c:v>
                </c:pt>
                <c:pt idx="6847">
                  <c:v>3.967315138</c:v>
                </c:pt>
                <c:pt idx="6848">
                  <c:v>6.8386422480000002</c:v>
                </c:pt>
                <c:pt idx="6849">
                  <c:v>8.4648091399999998</c:v>
                </c:pt>
                <c:pt idx="6850">
                  <c:v>10.266752179999999</c:v>
                </c:pt>
                <c:pt idx="6851">
                  <c:v>10.5384926</c:v>
                </c:pt>
                <c:pt idx="6852">
                  <c:v>9.8011829259999992</c:v>
                </c:pt>
                <c:pt idx="6853">
                  <c:v>8.2272738069999996</c:v>
                </c:pt>
                <c:pt idx="6854">
                  <c:v>5.8367182120000001</c:v>
                </c:pt>
                <c:pt idx="6855">
                  <c:v>3.027625359</c:v>
                </c:pt>
                <c:pt idx="6856">
                  <c:v>0.561533528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1.3301979E-2</c:v>
                </c:pt>
                <c:pt idx="6870">
                  <c:v>1.0071498139999999</c:v>
                </c:pt>
                <c:pt idx="6871">
                  <c:v>3.8195681609999999</c:v>
                </c:pt>
                <c:pt idx="6872">
                  <c:v>6.5792536640000003</c:v>
                </c:pt>
                <c:pt idx="6873">
                  <c:v>8.8306135539999993</c:v>
                </c:pt>
                <c:pt idx="6874">
                  <c:v>10.164611989999999</c:v>
                </c:pt>
                <c:pt idx="6875">
                  <c:v>10.461056080000001</c:v>
                </c:pt>
                <c:pt idx="6876">
                  <c:v>9.7902563009999994</c:v>
                </c:pt>
                <c:pt idx="6877">
                  <c:v>8.1940188599999999</c:v>
                </c:pt>
                <c:pt idx="6878">
                  <c:v>5.8823249960000004</c:v>
                </c:pt>
                <c:pt idx="6879">
                  <c:v>3.0513788929999999</c:v>
                </c:pt>
                <c:pt idx="6880">
                  <c:v>0.52115252099999998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1.1401695999999999E-2</c:v>
                </c:pt>
                <c:pt idx="6894">
                  <c:v>0.92686287099999998</c:v>
                </c:pt>
                <c:pt idx="6895">
                  <c:v>3.737380935</c:v>
                </c:pt>
                <c:pt idx="6896">
                  <c:v>6.4562103610000001</c:v>
                </c:pt>
                <c:pt idx="6897">
                  <c:v>8.6923679899999993</c:v>
                </c:pt>
                <c:pt idx="6898">
                  <c:v>10.01068909</c:v>
                </c:pt>
                <c:pt idx="6899">
                  <c:v>10.32993658</c:v>
                </c:pt>
                <c:pt idx="6900">
                  <c:v>9.7327727500000005</c:v>
                </c:pt>
                <c:pt idx="6901">
                  <c:v>8.1854675879999999</c:v>
                </c:pt>
                <c:pt idx="6902">
                  <c:v>5.7564312690000001</c:v>
                </c:pt>
                <c:pt idx="6903">
                  <c:v>2.9953205540000001</c:v>
                </c:pt>
                <c:pt idx="6904">
                  <c:v>0.50642533099999998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6.6509890000000004E-3</c:v>
                </c:pt>
                <c:pt idx="6918">
                  <c:v>0.86272833100000001</c:v>
                </c:pt>
                <c:pt idx="6919">
                  <c:v>3.5098220859999998</c:v>
                </c:pt>
                <c:pt idx="6920">
                  <c:v>6.0490747999999996</c:v>
                </c:pt>
                <c:pt idx="6921">
                  <c:v>8.0500724479999999</c:v>
                </c:pt>
                <c:pt idx="6922">
                  <c:v>9.4477303500000005</c:v>
                </c:pt>
                <c:pt idx="6923">
                  <c:v>9.9437041260000001</c:v>
                </c:pt>
                <c:pt idx="6924">
                  <c:v>9.3408394500000007</c:v>
                </c:pt>
                <c:pt idx="6925">
                  <c:v>7.7693056839999999</c:v>
                </c:pt>
                <c:pt idx="6926">
                  <c:v>5.5345732679999999</c:v>
                </c:pt>
                <c:pt idx="6927">
                  <c:v>2.624765434</c:v>
                </c:pt>
                <c:pt idx="6928">
                  <c:v>0.33920045599999998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0.51545167300000005</c:v>
                </c:pt>
                <c:pt idx="6943">
                  <c:v>2.8508990710000002</c:v>
                </c:pt>
                <c:pt idx="6944">
                  <c:v>5.6747191140000002</c:v>
                </c:pt>
                <c:pt idx="6945">
                  <c:v>8.8116107269999997</c:v>
                </c:pt>
                <c:pt idx="6946">
                  <c:v>8.3769210669999996</c:v>
                </c:pt>
                <c:pt idx="6947">
                  <c:v>8.160288843</c:v>
                </c:pt>
                <c:pt idx="6948">
                  <c:v>8.1047055750000006</c:v>
                </c:pt>
                <c:pt idx="6949">
                  <c:v>1.9601415710000001</c:v>
                </c:pt>
                <c:pt idx="6950">
                  <c:v>1.158697356</c:v>
                </c:pt>
                <c:pt idx="6951">
                  <c:v>0.314971852</c:v>
                </c:pt>
                <c:pt idx="6952">
                  <c:v>2.2328321000000002E-2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1.4252119999999999E-3</c:v>
                </c:pt>
                <c:pt idx="6966">
                  <c:v>0.58243663700000003</c:v>
                </c:pt>
                <c:pt idx="6967">
                  <c:v>1.399558184</c:v>
                </c:pt>
                <c:pt idx="6968">
                  <c:v>4.4029549399999999</c:v>
                </c:pt>
                <c:pt idx="6969">
                  <c:v>4.4480866529999998</c:v>
                </c:pt>
                <c:pt idx="6970">
                  <c:v>5.4139053180000003</c:v>
                </c:pt>
                <c:pt idx="6971">
                  <c:v>6.7816337679999998</c:v>
                </c:pt>
                <c:pt idx="6972">
                  <c:v>4.8138910660000001</c:v>
                </c:pt>
                <c:pt idx="6973">
                  <c:v>6.1792441629999999</c:v>
                </c:pt>
                <c:pt idx="6974">
                  <c:v>3.4409368389999999</c:v>
                </c:pt>
                <c:pt idx="6975">
                  <c:v>1.063683223</c:v>
                </c:pt>
                <c:pt idx="6976">
                  <c:v>0.23373476800000001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1.4252119999999999E-3</c:v>
                </c:pt>
                <c:pt idx="6990">
                  <c:v>0.90928525599999999</c:v>
                </c:pt>
                <c:pt idx="6991">
                  <c:v>2.0123993439999999</c:v>
                </c:pt>
                <c:pt idx="6992">
                  <c:v>3.0969856770000002</c:v>
                </c:pt>
                <c:pt idx="6993">
                  <c:v>5.1982232359999996</c:v>
                </c:pt>
                <c:pt idx="6994">
                  <c:v>6.9811634480000002</c:v>
                </c:pt>
                <c:pt idx="6995">
                  <c:v>2.938787145</c:v>
                </c:pt>
                <c:pt idx="6996">
                  <c:v>2.6836741970000002</c:v>
                </c:pt>
                <c:pt idx="6997">
                  <c:v>2.935936721</c:v>
                </c:pt>
                <c:pt idx="6998">
                  <c:v>1.811919523</c:v>
                </c:pt>
                <c:pt idx="6999">
                  <c:v>1.0622580109999999</c:v>
                </c:pt>
                <c:pt idx="7000">
                  <c:v>0.18100192400000001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0.31022114499999998</c:v>
                </c:pt>
                <c:pt idx="7015">
                  <c:v>3.213853061</c:v>
                </c:pt>
                <c:pt idx="7016">
                  <c:v>6.7032471080000002</c:v>
                </c:pt>
                <c:pt idx="7017">
                  <c:v>9.0629231099999998</c:v>
                </c:pt>
                <c:pt idx="7018">
                  <c:v>10.274828380000001</c:v>
                </c:pt>
                <c:pt idx="7019">
                  <c:v>10.8268605</c:v>
                </c:pt>
                <c:pt idx="7020">
                  <c:v>10.495261169999999</c:v>
                </c:pt>
                <c:pt idx="7021">
                  <c:v>5.6761443260000002</c:v>
                </c:pt>
                <c:pt idx="7022">
                  <c:v>4.2799116369999997</c:v>
                </c:pt>
                <c:pt idx="7023">
                  <c:v>2.4884201520000002</c:v>
                </c:pt>
                <c:pt idx="7024">
                  <c:v>0.39573386500000002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0.253212665</c:v>
                </c:pt>
                <c:pt idx="7039">
                  <c:v>1.187201596</c:v>
                </c:pt>
                <c:pt idx="7040">
                  <c:v>1.924986342</c:v>
                </c:pt>
                <c:pt idx="7041">
                  <c:v>4.3027150289999998</c:v>
                </c:pt>
                <c:pt idx="7042">
                  <c:v>6.9445830070000003</c:v>
                </c:pt>
                <c:pt idx="7043">
                  <c:v>4.4395353809999998</c:v>
                </c:pt>
                <c:pt idx="7044">
                  <c:v>3.888928478</c:v>
                </c:pt>
                <c:pt idx="7045">
                  <c:v>2.3558754359999998</c:v>
                </c:pt>
                <c:pt idx="7046">
                  <c:v>0.77721561100000003</c:v>
                </c:pt>
                <c:pt idx="7047">
                  <c:v>0.53682985299999997</c:v>
                </c:pt>
                <c:pt idx="7048">
                  <c:v>5.1782702999999999E-2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0.580536355</c:v>
                </c:pt>
                <c:pt idx="7063">
                  <c:v>3.0946103229999999</c:v>
                </c:pt>
                <c:pt idx="7064">
                  <c:v>6.382574408</c:v>
                </c:pt>
                <c:pt idx="7065">
                  <c:v>6.4913655910000001</c:v>
                </c:pt>
                <c:pt idx="7066">
                  <c:v>5.1074847380000001</c:v>
                </c:pt>
                <c:pt idx="7067">
                  <c:v>7.2224993470000003</c:v>
                </c:pt>
                <c:pt idx="7068">
                  <c:v>4.0723057550000004</c:v>
                </c:pt>
                <c:pt idx="7069">
                  <c:v>1.825221502</c:v>
                </c:pt>
                <c:pt idx="7070">
                  <c:v>1.444689898</c:v>
                </c:pt>
                <c:pt idx="7071">
                  <c:v>0.62566806799999997</c:v>
                </c:pt>
                <c:pt idx="7072">
                  <c:v>4.5606783999999997E-2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0.37198033200000002</c:v>
                </c:pt>
                <c:pt idx="7087">
                  <c:v>1.347300411</c:v>
                </c:pt>
                <c:pt idx="7088">
                  <c:v>2.560630894</c:v>
                </c:pt>
                <c:pt idx="7089">
                  <c:v>6.2291265830000002</c:v>
                </c:pt>
                <c:pt idx="7090">
                  <c:v>4.5977339129999999</c:v>
                </c:pt>
                <c:pt idx="7091">
                  <c:v>8.6011544220000005</c:v>
                </c:pt>
                <c:pt idx="7092">
                  <c:v>9.2139955820000008</c:v>
                </c:pt>
                <c:pt idx="7093">
                  <c:v>5.0519014699999998</c:v>
                </c:pt>
                <c:pt idx="7094">
                  <c:v>4.2922634740000003</c:v>
                </c:pt>
                <c:pt idx="7095">
                  <c:v>1.166773558</c:v>
                </c:pt>
                <c:pt idx="7096">
                  <c:v>7.2685812000000002E-2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0.18052685299999999</c:v>
                </c:pt>
                <c:pt idx="7111">
                  <c:v>0.631368916</c:v>
                </c:pt>
                <c:pt idx="7112">
                  <c:v>1.364878026</c:v>
                </c:pt>
                <c:pt idx="7113">
                  <c:v>3.871350863</c:v>
                </c:pt>
                <c:pt idx="7114">
                  <c:v>10.297631770000001</c:v>
                </c:pt>
                <c:pt idx="7115">
                  <c:v>7.5707261460000002</c:v>
                </c:pt>
                <c:pt idx="7116">
                  <c:v>7.597330103</c:v>
                </c:pt>
                <c:pt idx="7117">
                  <c:v>3.730254875</c:v>
                </c:pt>
                <c:pt idx="7118">
                  <c:v>1.7316325800000001</c:v>
                </c:pt>
                <c:pt idx="7119">
                  <c:v>1.592436875</c:v>
                </c:pt>
                <c:pt idx="7120">
                  <c:v>0.198579539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0.116867384</c:v>
                </c:pt>
                <c:pt idx="7135">
                  <c:v>0.61521651300000002</c:v>
                </c:pt>
                <c:pt idx="7136">
                  <c:v>1.6195159029999999</c:v>
                </c:pt>
                <c:pt idx="7137">
                  <c:v>2.5326017250000001</c:v>
                </c:pt>
                <c:pt idx="7138">
                  <c:v>3.5036461669999999</c:v>
                </c:pt>
                <c:pt idx="7139">
                  <c:v>3.773961377</c:v>
                </c:pt>
                <c:pt idx="7140">
                  <c:v>5.4637877379999997</c:v>
                </c:pt>
                <c:pt idx="7141">
                  <c:v>2.8789282410000001</c:v>
                </c:pt>
                <c:pt idx="7142">
                  <c:v>2.7995914389999998</c:v>
                </c:pt>
                <c:pt idx="7143">
                  <c:v>1.57438419</c:v>
                </c:pt>
                <c:pt idx="7144">
                  <c:v>0.13539514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0.245136464</c:v>
                </c:pt>
                <c:pt idx="7159">
                  <c:v>1.7796147179999999</c:v>
                </c:pt>
                <c:pt idx="7160">
                  <c:v>4.1392907189999999</c:v>
                </c:pt>
                <c:pt idx="7161">
                  <c:v>6.5231953249999997</c:v>
                </c:pt>
                <c:pt idx="7162">
                  <c:v>4.0328748900000004</c:v>
                </c:pt>
                <c:pt idx="7163">
                  <c:v>8.8082852319999994</c:v>
                </c:pt>
                <c:pt idx="7164">
                  <c:v>4.8694743340000004</c:v>
                </c:pt>
                <c:pt idx="7165">
                  <c:v>3.7350055819999999</c:v>
                </c:pt>
                <c:pt idx="7166">
                  <c:v>1.2408845820000001</c:v>
                </c:pt>
                <c:pt idx="7167">
                  <c:v>0.38290695699999999</c:v>
                </c:pt>
                <c:pt idx="7168">
                  <c:v>5.6533409E-2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5.4633126999999997E-2</c:v>
                </c:pt>
                <c:pt idx="7183">
                  <c:v>0.30166987299999998</c:v>
                </c:pt>
                <c:pt idx="7184">
                  <c:v>0.83469916200000005</c:v>
                </c:pt>
                <c:pt idx="7185">
                  <c:v>1.4299627070000001</c:v>
                </c:pt>
                <c:pt idx="7186">
                  <c:v>2.0803344500000001</c:v>
                </c:pt>
                <c:pt idx="7187">
                  <c:v>2.6836741970000002</c:v>
                </c:pt>
                <c:pt idx="7188">
                  <c:v>2.784864249</c:v>
                </c:pt>
                <c:pt idx="7189">
                  <c:v>2.384379676</c:v>
                </c:pt>
                <c:pt idx="7190">
                  <c:v>0.72068220100000002</c:v>
                </c:pt>
                <c:pt idx="7191">
                  <c:v>0.386707523</c:v>
                </c:pt>
                <c:pt idx="7192">
                  <c:v>3.1829734999999998E-2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0.34442623300000003</c:v>
                </c:pt>
                <c:pt idx="7207">
                  <c:v>0.64087032899999996</c:v>
                </c:pt>
                <c:pt idx="7208">
                  <c:v>2.646618685</c:v>
                </c:pt>
                <c:pt idx="7209">
                  <c:v>3.3554241189999998</c:v>
                </c:pt>
                <c:pt idx="7210">
                  <c:v>5.6675930540000001</c:v>
                </c:pt>
                <c:pt idx="7211">
                  <c:v>4.9763652340000002</c:v>
                </c:pt>
                <c:pt idx="7212">
                  <c:v>4.8138910660000001</c:v>
                </c:pt>
                <c:pt idx="7213">
                  <c:v>5.7070239200000001</c:v>
                </c:pt>
                <c:pt idx="7214">
                  <c:v>4.1896482099999997</c:v>
                </c:pt>
                <c:pt idx="7215">
                  <c:v>1.02567757</c:v>
                </c:pt>
                <c:pt idx="7216">
                  <c:v>3.3730017000000001E-2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0.51402646100000005</c:v>
                </c:pt>
                <c:pt idx="7234">
                  <c:v>2.934511509</c:v>
                </c:pt>
                <c:pt idx="7235">
                  <c:v>5.4756645050000001</c:v>
                </c:pt>
                <c:pt idx="7236">
                  <c:v>6.5246205369999997</c:v>
                </c:pt>
                <c:pt idx="7237">
                  <c:v>6.5022922159999998</c:v>
                </c:pt>
                <c:pt idx="7238">
                  <c:v>8.5427207299999992</c:v>
                </c:pt>
                <c:pt idx="7239">
                  <c:v>7.3365163070000001</c:v>
                </c:pt>
                <c:pt idx="7240">
                  <c:v>6.3013373240000004</c:v>
                </c:pt>
                <c:pt idx="7241">
                  <c:v>3.7934392739999998</c:v>
                </c:pt>
                <c:pt idx="7242">
                  <c:v>0.83849972699999997</c:v>
                </c:pt>
                <c:pt idx="7243">
                  <c:v>3.5155229000000003E-2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6.9835387999999998E-2</c:v>
                </c:pt>
                <c:pt idx="7259">
                  <c:v>0.878405663</c:v>
                </c:pt>
                <c:pt idx="7260">
                  <c:v>1.3183210999999999</c:v>
                </c:pt>
                <c:pt idx="7261">
                  <c:v>1.801943039</c:v>
                </c:pt>
                <c:pt idx="7262">
                  <c:v>1.884605335</c:v>
                </c:pt>
                <c:pt idx="7263">
                  <c:v>1.969642984</c:v>
                </c:pt>
                <c:pt idx="7264">
                  <c:v>0.54965676100000005</c:v>
                </c:pt>
                <c:pt idx="7265">
                  <c:v>1.3168958879999999</c:v>
                </c:pt>
                <c:pt idx="7266">
                  <c:v>1.0603577280000001</c:v>
                </c:pt>
                <c:pt idx="7267">
                  <c:v>9.1688639000000002E-2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0.325423407</c:v>
                </c:pt>
                <c:pt idx="7282">
                  <c:v>2.2684624339999999</c:v>
                </c:pt>
                <c:pt idx="7283">
                  <c:v>5.2628328460000002</c:v>
                </c:pt>
                <c:pt idx="7284">
                  <c:v>7.3436423670000002</c:v>
                </c:pt>
                <c:pt idx="7285">
                  <c:v>8.5032898639999992</c:v>
                </c:pt>
                <c:pt idx="7286">
                  <c:v>9.0538967669999995</c:v>
                </c:pt>
                <c:pt idx="7287">
                  <c:v>8.2690800259999993</c:v>
                </c:pt>
                <c:pt idx="7288">
                  <c:v>6.2875602749999997</c:v>
                </c:pt>
                <c:pt idx="7289">
                  <c:v>3.8646998739999998</c:v>
                </c:pt>
                <c:pt idx="7290">
                  <c:v>1.6152402669999999</c:v>
                </c:pt>
                <c:pt idx="7291">
                  <c:v>7.7911589000000003E-2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7.3635953000000004E-2</c:v>
                </c:pt>
                <c:pt idx="7306">
                  <c:v>0.49122306900000001</c:v>
                </c:pt>
                <c:pt idx="7307">
                  <c:v>1.1054894420000001</c:v>
                </c:pt>
                <c:pt idx="7308">
                  <c:v>1.8109693819999999</c:v>
                </c:pt>
                <c:pt idx="7309">
                  <c:v>2.06608233</c:v>
                </c:pt>
                <c:pt idx="7310">
                  <c:v>2.3696524860000001</c:v>
                </c:pt>
                <c:pt idx="7311">
                  <c:v>2.2437587589999999</c:v>
                </c:pt>
                <c:pt idx="7312">
                  <c:v>2.6105133139999999</c:v>
                </c:pt>
                <c:pt idx="7313">
                  <c:v>2.9858191409999999</c:v>
                </c:pt>
                <c:pt idx="7314">
                  <c:v>1.373904368</c:v>
                </c:pt>
                <c:pt idx="7315">
                  <c:v>3.7530582999999999E-2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0.107841041</c:v>
                </c:pt>
                <c:pt idx="7330">
                  <c:v>0.60619017100000006</c:v>
                </c:pt>
                <c:pt idx="7331">
                  <c:v>1.348725623</c:v>
                </c:pt>
                <c:pt idx="7332">
                  <c:v>2.0898358629999998</c:v>
                </c:pt>
                <c:pt idx="7333">
                  <c:v>3.053754246</c:v>
                </c:pt>
                <c:pt idx="7334">
                  <c:v>4.8585477089999998</c:v>
                </c:pt>
                <c:pt idx="7335">
                  <c:v>6.3383928359999997</c:v>
                </c:pt>
                <c:pt idx="7336">
                  <c:v>5.8723485120000003</c:v>
                </c:pt>
                <c:pt idx="7337">
                  <c:v>3.7131523309999999</c:v>
                </c:pt>
                <c:pt idx="7338">
                  <c:v>1.433288202</c:v>
                </c:pt>
                <c:pt idx="7339">
                  <c:v>5.4158056000000003E-2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0.122568232</c:v>
                </c:pt>
                <c:pt idx="7354">
                  <c:v>1.0389795479999999</c:v>
                </c:pt>
                <c:pt idx="7355">
                  <c:v>2.1221406680000001</c:v>
                </c:pt>
                <c:pt idx="7356">
                  <c:v>5.0652034490000002</c:v>
                </c:pt>
                <c:pt idx="7357">
                  <c:v>8.2686049550000007</c:v>
                </c:pt>
                <c:pt idx="7358">
                  <c:v>8.3935485399999994</c:v>
                </c:pt>
                <c:pt idx="7359">
                  <c:v>7.5906791140000003</c:v>
                </c:pt>
                <c:pt idx="7360">
                  <c:v>4.7184018620000003</c:v>
                </c:pt>
                <c:pt idx="7361">
                  <c:v>3.5098220859999998</c:v>
                </c:pt>
                <c:pt idx="7362">
                  <c:v>0.83564930299999995</c:v>
                </c:pt>
                <c:pt idx="7363">
                  <c:v>2.3278462999999999E-2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4.7507067E-2</c:v>
                </c:pt>
                <c:pt idx="7378">
                  <c:v>0.36675455499999998</c:v>
                </c:pt>
                <c:pt idx="7379">
                  <c:v>0.88553172300000005</c:v>
                </c:pt>
                <c:pt idx="7380">
                  <c:v>1.044680396</c:v>
                </c:pt>
                <c:pt idx="7381">
                  <c:v>2.6608708050000001</c:v>
                </c:pt>
                <c:pt idx="7382">
                  <c:v>6.9222546850000004</c:v>
                </c:pt>
                <c:pt idx="7383">
                  <c:v>7.0585999670000001</c:v>
                </c:pt>
                <c:pt idx="7384">
                  <c:v>7.2704814840000003</c:v>
                </c:pt>
                <c:pt idx="7385">
                  <c:v>4.3620988619999999</c:v>
                </c:pt>
                <c:pt idx="7386">
                  <c:v>0.97769543199999998</c:v>
                </c:pt>
                <c:pt idx="7387">
                  <c:v>2.0428038999999999E-2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0.139195705</c:v>
                </c:pt>
                <c:pt idx="7402">
                  <c:v>2.03805316</c:v>
                </c:pt>
                <c:pt idx="7403">
                  <c:v>4.671369866</c:v>
                </c:pt>
                <c:pt idx="7404">
                  <c:v>6.7626309410000003</c:v>
                </c:pt>
                <c:pt idx="7405">
                  <c:v>8.0448466710000002</c:v>
                </c:pt>
                <c:pt idx="7406">
                  <c:v>8.3218128700000005</c:v>
                </c:pt>
                <c:pt idx="7407">
                  <c:v>7.6913940949999997</c:v>
                </c:pt>
                <c:pt idx="7408">
                  <c:v>5.5602270840000001</c:v>
                </c:pt>
                <c:pt idx="7409">
                  <c:v>3.6889237270000002</c:v>
                </c:pt>
                <c:pt idx="7410">
                  <c:v>1.3121451820000001</c:v>
                </c:pt>
                <c:pt idx="7411">
                  <c:v>4.3231431000000001E-2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3.3254949999999999E-3</c:v>
                </c:pt>
                <c:pt idx="7426">
                  <c:v>0.44656642699999999</c:v>
                </c:pt>
                <c:pt idx="7427">
                  <c:v>1.455616523</c:v>
                </c:pt>
                <c:pt idx="7428">
                  <c:v>1.5753343310000001</c:v>
                </c:pt>
                <c:pt idx="7429">
                  <c:v>1.7017031279999999</c:v>
                </c:pt>
                <c:pt idx="7430">
                  <c:v>1.558231787</c:v>
                </c:pt>
                <c:pt idx="7431">
                  <c:v>1.543504596</c:v>
                </c:pt>
                <c:pt idx="7432">
                  <c:v>1.9040832320000001</c:v>
                </c:pt>
                <c:pt idx="7433">
                  <c:v>0.84135015099999999</c:v>
                </c:pt>
                <c:pt idx="7434">
                  <c:v>0.291218319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2.3753533E-2</c:v>
                </c:pt>
                <c:pt idx="7450">
                  <c:v>0.48647236300000002</c:v>
                </c:pt>
                <c:pt idx="7451">
                  <c:v>1.998147224</c:v>
                </c:pt>
                <c:pt idx="7452">
                  <c:v>3.5041212380000002</c:v>
                </c:pt>
                <c:pt idx="7453">
                  <c:v>3.1544692269999999</c:v>
                </c:pt>
                <c:pt idx="7454">
                  <c:v>2.3549252950000001</c:v>
                </c:pt>
                <c:pt idx="7455">
                  <c:v>2.8437730110000001</c:v>
                </c:pt>
                <c:pt idx="7456">
                  <c:v>0.92353737599999997</c:v>
                </c:pt>
                <c:pt idx="7457">
                  <c:v>0.21378179999999999</c:v>
                </c:pt>
                <c:pt idx="7458">
                  <c:v>3.8005653E-2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4.4181572000000002E-2</c:v>
                </c:pt>
                <c:pt idx="7474">
                  <c:v>0.29026817700000002</c:v>
                </c:pt>
                <c:pt idx="7475">
                  <c:v>0.806669992</c:v>
                </c:pt>
                <c:pt idx="7476">
                  <c:v>2.2033777520000002</c:v>
                </c:pt>
                <c:pt idx="7477">
                  <c:v>2.3924558779999998</c:v>
                </c:pt>
                <c:pt idx="7478">
                  <c:v>2.4822442339999999</c:v>
                </c:pt>
                <c:pt idx="7479">
                  <c:v>4.9089052000000004</c:v>
                </c:pt>
                <c:pt idx="7480">
                  <c:v>4.020998123</c:v>
                </c:pt>
                <c:pt idx="7481">
                  <c:v>3.4285850020000002</c:v>
                </c:pt>
                <c:pt idx="7482">
                  <c:v>0.47792109100000002</c:v>
                </c:pt>
                <c:pt idx="7483">
                  <c:v>1.4252119999999999E-3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4.2281289E-2</c:v>
                </c:pt>
                <c:pt idx="7498">
                  <c:v>0.24846195900000001</c:v>
                </c:pt>
                <c:pt idx="7499">
                  <c:v>0.56485902300000002</c:v>
                </c:pt>
                <c:pt idx="7500">
                  <c:v>0.93588921400000002</c:v>
                </c:pt>
                <c:pt idx="7501">
                  <c:v>1.313095323</c:v>
                </c:pt>
                <c:pt idx="7502">
                  <c:v>0.52685336900000002</c:v>
                </c:pt>
                <c:pt idx="7503">
                  <c:v>0.79241787200000002</c:v>
                </c:pt>
                <c:pt idx="7504">
                  <c:v>1.2703389629999999</c:v>
                </c:pt>
                <c:pt idx="7505">
                  <c:v>0.71973206000000001</c:v>
                </c:pt>
                <c:pt idx="7506">
                  <c:v>0.164849521</c:v>
                </c:pt>
                <c:pt idx="7507">
                  <c:v>5.225777E-3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3.3254949999999999E-3</c:v>
                </c:pt>
                <c:pt idx="7522">
                  <c:v>0.115917243</c:v>
                </c:pt>
                <c:pt idx="7523">
                  <c:v>0.32209791199999999</c:v>
                </c:pt>
                <c:pt idx="7524">
                  <c:v>0.60714031199999996</c:v>
                </c:pt>
                <c:pt idx="7525">
                  <c:v>0.89265778299999998</c:v>
                </c:pt>
                <c:pt idx="7526">
                  <c:v>0.64372075299999998</c:v>
                </c:pt>
                <c:pt idx="7527">
                  <c:v>0.525903228</c:v>
                </c:pt>
                <c:pt idx="7528">
                  <c:v>0.36342906000000003</c:v>
                </c:pt>
                <c:pt idx="7529">
                  <c:v>0.26936506799999999</c:v>
                </c:pt>
                <c:pt idx="7530">
                  <c:v>4.3706501000000002E-2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1.425212E-2</c:v>
                </c:pt>
                <c:pt idx="7546">
                  <c:v>0.204755457</c:v>
                </c:pt>
                <c:pt idx="7547">
                  <c:v>0.47697094899999998</c:v>
                </c:pt>
                <c:pt idx="7548">
                  <c:v>1.058457446</c:v>
                </c:pt>
                <c:pt idx="7549">
                  <c:v>1.152996508</c:v>
                </c:pt>
                <c:pt idx="7550">
                  <c:v>1.1772251119999999</c:v>
                </c:pt>
                <c:pt idx="7551">
                  <c:v>1.5767595430000001</c:v>
                </c:pt>
                <c:pt idx="7552">
                  <c:v>0.51830209699999996</c:v>
                </c:pt>
                <c:pt idx="7553">
                  <c:v>0.79289294300000002</c:v>
                </c:pt>
                <c:pt idx="7554">
                  <c:v>0.14204612899999999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5.5583267999999998E-2</c:v>
                </c:pt>
                <c:pt idx="7570">
                  <c:v>0.53397942899999995</c:v>
                </c:pt>
                <c:pt idx="7571">
                  <c:v>1.9397135320000001</c:v>
                </c:pt>
                <c:pt idx="7572">
                  <c:v>3.8490225420000002</c:v>
                </c:pt>
                <c:pt idx="7573">
                  <c:v>5.0884819119999998</c:v>
                </c:pt>
                <c:pt idx="7574">
                  <c:v>1.924986342</c:v>
                </c:pt>
                <c:pt idx="7575">
                  <c:v>6.7013468249999999</c:v>
                </c:pt>
                <c:pt idx="7576">
                  <c:v>2.177723936</c:v>
                </c:pt>
                <c:pt idx="7577">
                  <c:v>2.128316587</c:v>
                </c:pt>
                <c:pt idx="7578">
                  <c:v>0.89503313600000001</c:v>
                </c:pt>
                <c:pt idx="7579">
                  <c:v>4.7507069999999998E-3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2.4703675000000001E-2</c:v>
                </c:pt>
                <c:pt idx="7594">
                  <c:v>0.52162759199999997</c:v>
                </c:pt>
                <c:pt idx="7595">
                  <c:v>2.6793985610000002</c:v>
                </c:pt>
                <c:pt idx="7596">
                  <c:v>4.0751561790000004</c:v>
                </c:pt>
                <c:pt idx="7597">
                  <c:v>5.602508373</c:v>
                </c:pt>
                <c:pt idx="7598">
                  <c:v>8.5199173380000008</c:v>
                </c:pt>
                <c:pt idx="7599">
                  <c:v>5.2656832700000002</c:v>
                </c:pt>
                <c:pt idx="7600">
                  <c:v>1.5838856029999999</c:v>
                </c:pt>
                <c:pt idx="7601">
                  <c:v>0.96866909000000001</c:v>
                </c:pt>
                <c:pt idx="7602">
                  <c:v>0.29264353100000001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1.2826908E-2</c:v>
                </c:pt>
                <c:pt idx="7618">
                  <c:v>0.12969429199999999</c:v>
                </c:pt>
                <c:pt idx="7619">
                  <c:v>0.22803392</c:v>
                </c:pt>
                <c:pt idx="7620">
                  <c:v>1.3492006940000001</c:v>
                </c:pt>
                <c:pt idx="7621">
                  <c:v>1.8123945939999999</c:v>
                </c:pt>
                <c:pt idx="7622">
                  <c:v>1.513100074</c:v>
                </c:pt>
                <c:pt idx="7623">
                  <c:v>0.83612437399999995</c:v>
                </c:pt>
                <c:pt idx="7624">
                  <c:v>0.93066343600000001</c:v>
                </c:pt>
                <c:pt idx="7625">
                  <c:v>0.81047055700000004</c:v>
                </c:pt>
                <c:pt idx="7626">
                  <c:v>0.30214494400000003</c:v>
                </c:pt>
                <c:pt idx="7627">
                  <c:v>4.7507099999999998E-4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1.425212E-2</c:v>
                </c:pt>
                <c:pt idx="7642">
                  <c:v>0.20998123499999999</c:v>
                </c:pt>
                <c:pt idx="7643">
                  <c:v>0.71973206000000001</c:v>
                </c:pt>
                <c:pt idx="7644">
                  <c:v>1.4807952680000001</c:v>
                </c:pt>
                <c:pt idx="7645">
                  <c:v>1.103589159</c:v>
                </c:pt>
                <c:pt idx="7646">
                  <c:v>1.1520463670000001</c:v>
                </c:pt>
                <c:pt idx="7647">
                  <c:v>1.250385995</c:v>
                </c:pt>
                <c:pt idx="7648">
                  <c:v>1.700752987</c:v>
                </c:pt>
                <c:pt idx="7649">
                  <c:v>1.240409511</c:v>
                </c:pt>
                <c:pt idx="7650">
                  <c:v>0.41283640900000002</c:v>
                </c:pt>
                <c:pt idx="7651">
                  <c:v>1.900283E-3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3.7530582999999999E-2</c:v>
                </c:pt>
                <c:pt idx="7666">
                  <c:v>0.81094562800000003</c:v>
                </c:pt>
                <c:pt idx="7667">
                  <c:v>2.8105180650000001</c:v>
                </c:pt>
                <c:pt idx="7668">
                  <c:v>4.9203068959999996</c:v>
                </c:pt>
                <c:pt idx="7669">
                  <c:v>8.3531675340000007</c:v>
                </c:pt>
                <c:pt idx="7670">
                  <c:v>7.7859331579999997</c:v>
                </c:pt>
                <c:pt idx="7671">
                  <c:v>6.3735480649999996</c:v>
                </c:pt>
                <c:pt idx="7672">
                  <c:v>5.9027530349999999</c:v>
                </c:pt>
                <c:pt idx="7673">
                  <c:v>3.2243046149999999</c:v>
                </c:pt>
                <c:pt idx="7674">
                  <c:v>0.69360317299999996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1.7102544000000001E-2</c:v>
                </c:pt>
                <c:pt idx="7690">
                  <c:v>0.51592674400000005</c:v>
                </c:pt>
                <c:pt idx="7691">
                  <c:v>2.3639516380000001</c:v>
                </c:pt>
                <c:pt idx="7692">
                  <c:v>5.7626071879999996</c:v>
                </c:pt>
                <c:pt idx="7693">
                  <c:v>7.2087222969999996</c:v>
                </c:pt>
                <c:pt idx="7694">
                  <c:v>7.9170526619999997</c:v>
                </c:pt>
                <c:pt idx="7695">
                  <c:v>5.1521413809999999</c:v>
                </c:pt>
                <c:pt idx="7696">
                  <c:v>3.328820162</c:v>
                </c:pt>
                <c:pt idx="7697">
                  <c:v>1.900757738</c:v>
                </c:pt>
                <c:pt idx="7698">
                  <c:v>0.36010356500000001</c:v>
                </c:pt>
                <c:pt idx="7699">
                  <c:v>5.225777E-3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1.5202261E-2</c:v>
                </c:pt>
                <c:pt idx="7714">
                  <c:v>0.36390413100000002</c:v>
                </c:pt>
                <c:pt idx="7715">
                  <c:v>0.79194280100000003</c:v>
                </c:pt>
                <c:pt idx="7716">
                  <c:v>1.7686880920000001</c:v>
                </c:pt>
                <c:pt idx="7717">
                  <c:v>2.1311670110000001</c:v>
                </c:pt>
                <c:pt idx="7718">
                  <c:v>3.3663507450000001</c:v>
                </c:pt>
                <c:pt idx="7719">
                  <c:v>2.1572958980000001</c:v>
                </c:pt>
                <c:pt idx="7720">
                  <c:v>2.1544454740000001</c:v>
                </c:pt>
                <c:pt idx="7721">
                  <c:v>1.7444594879999999</c:v>
                </c:pt>
                <c:pt idx="7722">
                  <c:v>0.60286467600000004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2.850424E-2</c:v>
                </c:pt>
                <c:pt idx="7738">
                  <c:v>0.39715907700000003</c:v>
                </c:pt>
                <c:pt idx="7739">
                  <c:v>1.036604195</c:v>
                </c:pt>
                <c:pt idx="7740">
                  <c:v>4.105560702</c:v>
                </c:pt>
                <c:pt idx="7741">
                  <c:v>2.4532649229999999</c:v>
                </c:pt>
                <c:pt idx="7742">
                  <c:v>2.1150146080000001</c:v>
                </c:pt>
                <c:pt idx="7743">
                  <c:v>1.2180811899999999</c:v>
                </c:pt>
                <c:pt idx="7744">
                  <c:v>1.3244970190000001</c:v>
                </c:pt>
                <c:pt idx="7745">
                  <c:v>0.88505665200000005</c:v>
                </c:pt>
                <c:pt idx="7746">
                  <c:v>0.22328321300000001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2.8504239999999998E-3</c:v>
                </c:pt>
                <c:pt idx="7762">
                  <c:v>0.11781752500000001</c:v>
                </c:pt>
                <c:pt idx="7763">
                  <c:v>0.51735195599999995</c:v>
                </c:pt>
                <c:pt idx="7764">
                  <c:v>1.1482458019999999</c:v>
                </c:pt>
                <c:pt idx="7765">
                  <c:v>3.7929642029999999</c:v>
                </c:pt>
                <c:pt idx="7766">
                  <c:v>4.3008147460000004</c:v>
                </c:pt>
                <c:pt idx="7767">
                  <c:v>4.7321789120000002</c:v>
                </c:pt>
                <c:pt idx="7768">
                  <c:v>2.0304520300000002</c:v>
                </c:pt>
                <c:pt idx="7769">
                  <c:v>1.2385092280000001</c:v>
                </c:pt>
                <c:pt idx="7770">
                  <c:v>0.27506591600000002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7.12606E-3</c:v>
                </c:pt>
                <c:pt idx="7786">
                  <c:v>0.22898406099999999</c:v>
                </c:pt>
                <c:pt idx="7787">
                  <c:v>1.155371862</c:v>
                </c:pt>
                <c:pt idx="7788">
                  <c:v>1.9221359179999999</c:v>
                </c:pt>
                <c:pt idx="7789">
                  <c:v>2.241858476</c:v>
                </c:pt>
                <c:pt idx="7790">
                  <c:v>2.4100334920000002</c:v>
                </c:pt>
                <c:pt idx="7791">
                  <c:v>3.5345257609999998</c:v>
                </c:pt>
                <c:pt idx="7792">
                  <c:v>1.7786645759999999</c:v>
                </c:pt>
                <c:pt idx="7793">
                  <c:v>0.74871137099999996</c:v>
                </c:pt>
                <c:pt idx="7794">
                  <c:v>0.18907812500000001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9.5014100000000005E-4</c:v>
                </c:pt>
                <c:pt idx="7810">
                  <c:v>0.194303903</c:v>
                </c:pt>
                <c:pt idx="7811">
                  <c:v>0.72875840300000005</c:v>
                </c:pt>
                <c:pt idx="7812">
                  <c:v>1.3910069119999999</c:v>
                </c:pt>
                <c:pt idx="7813">
                  <c:v>2.240433264</c:v>
                </c:pt>
                <c:pt idx="7814">
                  <c:v>2.313119076</c:v>
                </c:pt>
                <c:pt idx="7815">
                  <c:v>2.708852942</c:v>
                </c:pt>
                <c:pt idx="7816">
                  <c:v>1.44611511</c:v>
                </c:pt>
                <c:pt idx="7817">
                  <c:v>0.62376778499999996</c:v>
                </c:pt>
                <c:pt idx="7818">
                  <c:v>0.177201359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7.6961448000000002E-2</c:v>
                </c:pt>
                <c:pt idx="7835">
                  <c:v>0.23753533299999999</c:v>
                </c:pt>
                <c:pt idx="7836">
                  <c:v>0.40903584399999998</c:v>
                </c:pt>
                <c:pt idx="7837">
                  <c:v>0.63611962300000002</c:v>
                </c:pt>
                <c:pt idx="7838">
                  <c:v>0.35867835300000001</c:v>
                </c:pt>
                <c:pt idx="7839">
                  <c:v>1.4945723179999999</c:v>
                </c:pt>
                <c:pt idx="7840">
                  <c:v>0.85370198799999997</c:v>
                </c:pt>
                <c:pt idx="7841">
                  <c:v>0.40285992500000001</c:v>
                </c:pt>
                <c:pt idx="7842">
                  <c:v>0.10404047600000001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5.0832560999999998E-2</c:v>
                </c:pt>
                <c:pt idx="7859">
                  <c:v>0.37673103899999999</c:v>
                </c:pt>
                <c:pt idx="7860">
                  <c:v>0.98719684600000002</c:v>
                </c:pt>
                <c:pt idx="7861">
                  <c:v>1.3895816999999999</c:v>
                </c:pt>
                <c:pt idx="7862">
                  <c:v>0.78719209499999998</c:v>
                </c:pt>
                <c:pt idx="7863">
                  <c:v>0.70880543500000004</c:v>
                </c:pt>
                <c:pt idx="7864">
                  <c:v>0.405235279</c:v>
                </c:pt>
                <c:pt idx="7865">
                  <c:v>0.226133637</c:v>
                </c:pt>
                <c:pt idx="7866">
                  <c:v>0.111166536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7.2210740999999995E-2</c:v>
                </c:pt>
                <c:pt idx="7883">
                  <c:v>0.33207439599999999</c:v>
                </c:pt>
                <c:pt idx="7884">
                  <c:v>0.94159006199999995</c:v>
                </c:pt>
                <c:pt idx="7885">
                  <c:v>1.076510131</c:v>
                </c:pt>
                <c:pt idx="7886">
                  <c:v>1.5002731659999999</c:v>
                </c:pt>
                <c:pt idx="7887">
                  <c:v>1.6071640659999999</c:v>
                </c:pt>
                <c:pt idx="7888">
                  <c:v>1.174849759</c:v>
                </c:pt>
                <c:pt idx="7889">
                  <c:v>0.13159457499999999</c:v>
                </c:pt>
                <c:pt idx="7890">
                  <c:v>6.4134540000000004E-2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9.5014130000000002E-3</c:v>
                </c:pt>
                <c:pt idx="7906">
                  <c:v>0.33302453700000001</c:v>
                </c:pt>
                <c:pt idx="7907">
                  <c:v>0.93303879000000001</c:v>
                </c:pt>
                <c:pt idx="7908">
                  <c:v>1.61761562</c:v>
                </c:pt>
                <c:pt idx="7909">
                  <c:v>2.5848594980000001</c:v>
                </c:pt>
                <c:pt idx="7910">
                  <c:v>5.221501698</c:v>
                </c:pt>
                <c:pt idx="7911">
                  <c:v>2.7886648140000001</c:v>
                </c:pt>
                <c:pt idx="7912">
                  <c:v>1.8741537800000001</c:v>
                </c:pt>
                <c:pt idx="7913">
                  <c:v>1.137794247</c:v>
                </c:pt>
                <c:pt idx="7914">
                  <c:v>0.28599254099999999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1.900283E-3</c:v>
                </c:pt>
                <c:pt idx="7930">
                  <c:v>0.17245065200000001</c:v>
                </c:pt>
                <c:pt idx="7931">
                  <c:v>0.67745077099999995</c:v>
                </c:pt>
                <c:pt idx="7932">
                  <c:v>2.586759781</c:v>
                </c:pt>
                <c:pt idx="7933">
                  <c:v>7.1645407250000002</c:v>
                </c:pt>
                <c:pt idx="7934">
                  <c:v>4.8001140170000003</c:v>
                </c:pt>
                <c:pt idx="7935">
                  <c:v>3.337371434</c:v>
                </c:pt>
                <c:pt idx="7936">
                  <c:v>5.5027435330000003</c:v>
                </c:pt>
                <c:pt idx="7937">
                  <c:v>1.0095251670000001</c:v>
                </c:pt>
                <c:pt idx="7938">
                  <c:v>0.542530701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3.8005650000000001E-3</c:v>
                </c:pt>
                <c:pt idx="7954">
                  <c:v>0.59098790899999998</c:v>
                </c:pt>
                <c:pt idx="7955">
                  <c:v>2.8789282410000001</c:v>
                </c:pt>
                <c:pt idx="7956">
                  <c:v>4.8400199529999997</c:v>
                </c:pt>
                <c:pt idx="7957">
                  <c:v>6.0253212669999998</c:v>
                </c:pt>
                <c:pt idx="7958">
                  <c:v>6.3255659279999996</c:v>
                </c:pt>
                <c:pt idx="7959">
                  <c:v>5.6994227889999998</c:v>
                </c:pt>
                <c:pt idx="7960">
                  <c:v>4.3036651700000004</c:v>
                </c:pt>
                <c:pt idx="7961">
                  <c:v>2.2656120099999999</c:v>
                </c:pt>
                <c:pt idx="7962">
                  <c:v>0.38765766400000001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1.900283E-3</c:v>
                </c:pt>
                <c:pt idx="7978">
                  <c:v>0.41948739899999998</c:v>
                </c:pt>
                <c:pt idx="7979">
                  <c:v>0.94966626300000001</c:v>
                </c:pt>
                <c:pt idx="7980">
                  <c:v>1.505023872</c:v>
                </c:pt>
                <c:pt idx="7981">
                  <c:v>2.8570749900000001</c:v>
                </c:pt>
                <c:pt idx="7982">
                  <c:v>3.54830281</c:v>
                </c:pt>
                <c:pt idx="7983">
                  <c:v>2.4038575739999999</c:v>
                </c:pt>
                <c:pt idx="7984">
                  <c:v>2.6076628899999998</c:v>
                </c:pt>
                <c:pt idx="7985">
                  <c:v>1.798142474</c:v>
                </c:pt>
                <c:pt idx="7986">
                  <c:v>0.15914867299999999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5.4158056000000003E-2</c:v>
                </c:pt>
                <c:pt idx="8003">
                  <c:v>0.40381006699999999</c:v>
                </c:pt>
                <c:pt idx="8004">
                  <c:v>1.4537162400000001</c:v>
                </c:pt>
                <c:pt idx="8005">
                  <c:v>2.032352312</c:v>
                </c:pt>
                <c:pt idx="8006">
                  <c:v>1.9862704579999999</c:v>
                </c:pt>
                <c:pt idx="8007">
                  <c:v>2.6903251859999999</c:v>
                </c:pt>
                <c:pt idx="8008">
                  <c:v>3.0357015610000002</c:v>
                </c:pt>
                <c:pt idx="8009">
                  <c:v>1.0418299719999999</c:v>
                </c:pt>
                <c:pt idx="8010">
                  <c:v>0.106415829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1.900283E-3</c:v>
                </c:pt>
                <c:pt idx="8026">
                  <c:v>0.25986365500000003</c:v>
                </c:pt>
                <c:pt idx="8027">
                  <c:v>0.55298225599999995</c:v>
                </c:pt>
                <c:pt idx="8028">
                  <c:v>0.37863132100000002</c:v>
                </c:pt>
                <c:pt idx="8029">
                  <c:v>0.68030119499999997</c:v>
                </c:pt>
                <c:pt idx="8030">
                  <c:v>0.59288819199999998</c:v>
                </c:pt>
                <c:pt idx="8031">
                  <c:v>0.77198983300000001</c:v>
                </c:pt>
                <c:pt idx="8032">
                  <c:v>0.629468633</c:v>
                </c:pt>
                <c:pt idx="8033">
                  <c:v>0.114967101</c:v>
                </c:pt>
                <c:pt idx="8034">
                  <c:v>3.8005653E-2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8.7413003000000003E-2</c:v>
                </c:pt>
                <c:pt idx="8051">
                  <c:v>0.38813273500000001</c:v>
                </c:pt>
                <c:pt idx="8052">
                  <c:v>0.74253545200000004</c:v>
                </c:pt>
                <c:pt idx="8053">
                  <c:v>1.8812798399999999</c:v>
                </c:pt>
                <c:pt idx="8054">
                  <c:v>0.73398417999999999</c:v>
                </c:pt>
                <c:pt idx="8055">
                  <c:v>0.74443573500000004</c:v>
                </c:pt>
                <c:pt idx="8056">
                  <c:v>0.97389486700000005</c:v>
                </c:pt>
                <c:pt idx="8057">
                  <c:v>0.42613838799999998</c:v>
                </c:pt>
                <c:pt idx="8058">
                  <c:v>6.7460035000000002E-2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0.13587021099999999</c:v>
                </c:pt>
                <c:pt idx="8075">
                  <c:v>0.59906411100000001</c:v>
                </c:pt>
                <c:pt idx="8076">
                  <c:v>0.87222974399999997</c:v>
                </c:pt>
                <c:pt idx="8077">
                  <c:v>0.62709327999999998</c:v>
                </c:pt>
                <c:pt idx="8078">
                  <c:v>2.0983871349999998</c:v>
                </c:pt>
                <c:pt idx="8079">
                  <c:v>3.4475878290000002</c:v>
                </c:pt>
                <c:pt idx="8080">
                  <c:v>3.9625644310000001</c:v>
                </c:pt>
                <c:pt idx="8081">
                  <c:v>1.621416186</c:v>
                </c:pt>
                <c:pt idx="8082">
                  <c:v>0.215207012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1.9477897000000001E-2</c:v>
                </c:pt>
                <c:pt idx="8099">
                  <c:v>0.64277061199999996</c:v>
                </c:pt>
                <c:pt idx="8100">
                  <c:v>2.2613363739999999</c:v>
                </c:pt>
                <c:pt idx="8101">
                  <c:v>4.1269388820000001</c:v>
                </c:pt>
                <c:pt idx="8102">
                  <c:v>2.650894321</c:v>
                </c:pt>
                <c:pt idx="8103">
                  <c:v>2.1625216749999998</c:v>
                </c:pt>
                <c:pt idx="8104">
                  <c:v>2.003373002</c:v>
                </c:pt>
                <c:pt idx="8105">
                  <c:v>0.91736145800000002</c:v>
                </c:pt>
                <c:pt idx="8106">
                  <c:v>0.143946412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0.19715432699999999</c:v>
                </c:pt>
                <c:pt idx="8123">
                  <c:v>1.7344830040000001</c:v>
                </c:pt>
                <c:pt idx="8124">
                  <c:v>4.4628138440000003</c:v>
                </c:pt>
                <c:pt idx="8125">
                  <c:v>5.7792346610000003</c:v>
                </c:pt>
                <c:pt idx="8126">
                  <c:v>6.1336373789999996</c:v>
                </c:pt>
                <c:pt idx="8127">
                  <c:v>5.6034585139999997</c:v>
                </c:pt>
                <c:pt idx="8128">
                  <c:v>4.2927385449999997</c:v>
                </c:pt>
                <c:pt idx="8129">
                  <c:v>2.2836646950000001</c:v>
                </c:pt>
                <c:pt idx="8130">
                  <c:v>0.34585144499999998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0.27934155199999999</c:v>
                </c:pt>
                <c:pt idx="8147">
                  <c:v>1.4845958340000001</c:v>
                </c:pt>
                <c:pt idx="8148">
                  <c:v>2.1905508440000001</c:v>
                </c:pt>
                <c:pt idx="8149">
                  <c:v>3.660419487</c:v>
                </c:pt>
                <c:pt idx="8150">
                  <c:v>3.376802299</c:v>
                </c:pt>
                <c:pt idx="8151">
                  <c:v>3.0162236629999999</c:v>
                </c:pt>
                <c:pt idx="8152">
                  <c:v>1.551580798</c:v>
                </c:pt>
                <c:pt idx="8153">
                  <c:v>0.57246015299999997</c:v>
                </c:pt>
                <c:pt idx="8154">
                  <c:v>4.5606783999999997E-2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4.8932279000000002E-2</c:v>
                </c:pt>
                <c:pt idx="8171">
                  <c:v>0.31782227600000001</c:v>
                </c:pt>
                <c:pt idx="8172">
                  <c:v>0.44324093199999998</c:v>
                </c:pt>
                <c:pt idx="8173">
                  <c:v>0.83422409099999995</c:v>
                </c:pt>
                <c:pt idx="8174">
                  <c:v>0.69217796099999995</c:v>
                </c:pt>
                <c:pt idx="8175">
                  <c:v>0.64372075299999998</c:v>
                </c:pt>
                <c:pt idx="8176">
                  <c:v>1.267013468</c:v>
                </c:pt>
                <c:pt idx="8177">
                  <c:v>0.75868785500000002</c:v>
                </c:pt>
                <c:pt idx="8178">
                  <c:v>9.9764839999999994E-2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0.24133589899999999</c:v>
                </c:pt>
                <c:pt idx="8195">
                  <c:v>0.790042519</c:v>
                </c:pt>
                <c:pt idx="8196">
                  <c:v>1.584360674</c:v>
                </c:pt>
                <c:pt idx="8197">
                  <c:v>2.820969619</c:v>
                </c:pt>
                <c:pt idx="8198">
                  <c:v>5.5901565360000003</c:v>
                </c:pt>
                <c:pt idx="8199">
                  <c:v>5.3345685170000001</c:v>
                </c:pt>
                <c:pt idx="8200">
                  <c:v>3.029050571</c:v>
                </c:pt>
                <c:pt idx="8201">
                  <c:v>1.397657902</c:v>
                </c:pt>
                <c:pt idx="8202">
                  <c:v>0.15249768399999999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8.0762012999999994E-2</c:v>
                </c:pt>
                <c:pt idx="8219">
                  <c:v>0.32874890099999998</c:v>
                </c:pt>
                <c:pt idx="8220">
                  <c:v>2.758260291</c:v>
                </c:pt>
                <c:pt idx="8221">
                  <c:v>2.4380626620000001</c:v>
                </c:pt>
                <c:pt idx="8222">
                  <c:v>2.7691869169999999</c:v>
                </c:pt>
                <c:pt idx="8223">
                  <c:v>1.9240362</c:v>
                </c:pt>
                <c:pt idx="8224">
                  <c:v>2.957789971</c:v>
                </c:pt>
                <c:pt idx="8225">
                  <c:v>0.88458158200000003</c:v>
                </c:pt>
                <c:pt idx="8226">
                  <c:v>0.325423407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8.2662295999999996E-2</c:v>
                </c:pt>
                <c:pt idx="8243">
                  <c:v>0.804769709</c:v>
                </c:pt>
                <c:pt idx="8244">
                  <c:v>0.48409700900000002</c:v>
                </c:pt>
                <c:pt idx="8245">
                  <c:v>1.166773558</c:v>
                </c:pt>
                <c:pt idx="8246">
                  <c:v>1.61714055</c:v>
                </c:pt>
                <c:pt idx="8247">
                  <c:v>1.151571296</c:v>
                </c:pt>
                <c:pt idx="8248">
                  <c:v>0.81474619299999995</c:v>
                </c:pt>
                <c:pt idx="8249">
                  <c:v>0.217582365</c:v>
                </c:pt>
                <c:pt idx="8250">
                  <c:v>4.3706501000000002E-2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6.0333974999999998E-2</c:v>
                </c:pt>
                <c:pt idx="8267">
                  <c:v>0.215207012</c:v>
                </c:pt>
                <c:pt idx="8268">
                  <c:v>0.71450628299999996</c:v>
                </c:pt>
                <c:pt idx="8269">
                  <c:v>0.43136416500000002</c:v>
                </c:pt>
                <c:pt idx="8270">
                  <c:v>0.35630299999999998</c:v>
                </c:pt>
                <c:pt idx="8271">
                  <c:v>0.39193329999999998</c:v>
                </c:pt>
                <c:pt idx="8272">
                  <c:v>0.26366422</c:v>
                </c:pt>
                <c:pt idx="8273">
                  <c:v>0.225658567</c:v>
                </c:pt>
                <c:pt idx="8274">
                  <c:v>5.0357490999999997E-2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1.5202261E-2</c:v>
                </c:pt>
                <c:pt idx="8291">
                  <c:v>0.26603957299999997</c:v>
                </c:pt>
                <c:pt idx="8292">
                  <c:v>0.38195681599999998</c:v>
                </c:pt>
                <c:pt idx="8293">
                  <c:v>0.75821278400000003</c:v>
                </c:pt>
                <c:pt idx="8294">
                  <c:v>0.94349034399999998</c:v>
                </c:pt>
                <c:pt idx="8295">
                  <c:v>0.75061165299999999</c:v>
                </c:pt>
                <c:pt idx="8296">
                  <c:v>0.32969904300000002</c:v>
                </c:pt>
                <c:pt idx="8297">
                  <c:v>0.143471341</c:v>
                </c:pt>
                <c:pt idx="8298">
                  <c:v>5.8908763000000003E-2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0.11354188899999999</c:v>
                </c:pt>
                <c:pt idx="8315">
                  <c:v>0.753937148</c:v>
                </c:pt>
                <c:pt idx="8316">
                  <c:v>1.002399107</c:v>
                </c:pt>
                <c:pt idx="8317">
                  <c:v>1.1263925509999999</c:v>
                </c:pt>
                <c:pt idx="8318">
                  <c:v>1.3387491389999999</c:v>
                </c:pt>
                <c:pt idx="8319">
                  <c:v>2.7592104329999998</c:v>
                </c:pt>
                <c:pt idx="8320">
                  <c:v>2.3463740230000001</c:v>
                </c:pt>
                <c:pt idx="8321">
                  <c:v>1.1126155019999999</c:v>
                </c:pt>
                <c:pt idx="8322">
                  <c:v>0.106415829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0.17102544</c:v>
                </c:pt>
                <c:pt idx="8339">
                  <c:v>1.2603624790000001</c:v>
                </c:pt>
                <c:pt idx="8340">
                  <c:v>2.0142996270000002</c:v>
                </c:pt>
                <c:pt idx="8341">
                  <c:v>5.3098648419999996</c:v>
                </c:pt>
                <c:pt idx="8342">
                  <c:v>4.8542720729999997</c:v>
                </c:pt>
                <c:pt idx="8343">
                  <c:v>4.3307441979999997</c:v>
                </c:pt>
                <c:pt idx="8344">
                  <c:v>2.605762607</c:v>
                </c:pt>
                <c:pt idx="8345">
                  <c:v>2.0603814819999999</c:v>
                </c:pt>
                <c:pt idx="8346">
                  <c:v>0.31734720500000002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0.16579966300000001</c:v>
                </c:pt>
                <c:pt idx="8363">
                  <c:v>1.6998028460000001</c:v>
                </c:pt>
                <c:pt idx="8364">
                  <c:v>4.2713603649999996</c:v>
                </c:pt>
                <c:pt idx="8365">
                  <c:v>5.7754340959999997</c:v>
                </c:pt>
                <c:pt idx="8366">
                  <c:v>5.1307632009999997</c:v>
                </c:pt>
                <c:pt idx="8367">
                  <c:v>5.593957101</c:v>
                </c:pt>
                <c:pt idx="8368">
                  <c:v>4.2134017439999996</c:v>
                </c:pt>
                <c:pt idx="8369">
                  <c:v>2.1468443430000002</c:v>
                </c:pt>
                <c:pt idx="8370">
                  <c:v>0.32067269999999998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0.13444499900000001</c:v>
                </c:pt>
                <c:pt idx="8387">
                  <c:v>0.76011306700000003</c:v>
                </c:pt>
                <c:pt idx="8388">
                  <c:v>1.4280624239999999</c:v>
                </c:pt>
                <c:pt idx="8389">
                  <c:v>3.7226537450000001</c:v>
                </c:pt>
                <c:pt idx="8390">
                  <c:v>3.5649302829999998</c:v>
                </c:pt>
                <c:pt idx="8391">
                  <c:v>2.2960165319999999</c:v>
                </c:pt>
                <c:pt idx="8392">
                  <c:v>1.785315566</c:v>
                </c:pt>
                <c:pt idx="8393">
                  <c:v>0.77626546900000004</c:v>
                </c:pt>
                <c:pt idx="8394">
                  <c:v>0.11449203099999999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0.14869711899999999</c:v>
                </c:pt>
                <c:pt idx="8411">
                  <c:v>0.81047055700000004</c:v>
                </c:pt>
                <c:pt idx="8412">
                  <c:v>1.65277085</c:v>
                </c:pt>
                <c:pt idx="8413">
                  <c:v>3.3630252500000002</c:v>
                </c:pt>
                <c:pt idx="8414">
                  <c:v>2.35112473</c:v>
                </c:pt>
                <c:pt idx="8415">
                  <c:v>2.8257203259999999</c:v>
                </c:pt>
                <c:pt idx="8416">
                  <c:v>3.702700777</c:v>
                </c:pt>
                <c:pt idx="8417">
                  <c:v>2.5159742509999998</c:v>
                </c:pt>
                <c:pt idx="8418">
                  <c:v>0.33920045599999998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0.187652913</c:v>
                </c:pt>
                <c:pt idx="8435">
                  <c:v>1.1772251119999999</c:v>
                </c:pt>
                <c:pt idx="8436">
                  <c:v>2.5976864059999998</c:v>
                </c:pt>
                <c:pt idx="8437">
                  <c:v>4.4951186490000001</c:v>
                </c:pt>
                <c:pt idx="8438">
                  <c:v>4.9093802699999998</c:v>
                </c:pt>
                <c:pt idx="8439">
                  <c:v>4.4452362289999998</c:v>
                </c:pt>
                <c:pt idx="8440">
                  <c:v>3.638566237</c:v>
                </c:pt>
                <c:pt idx="8441">
                  <c:v>1.7520606190000001</c:v>
                </c:pt>
                <c:pt idx="8442">
                  <c:v>0.23278462699999999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0.173400793</c:v>
                </c:pt>
                <c:pt idx="8459">
                  <c:v>1.3549015419999999</c:v>
                </c:pt>
                <c:pt idx="8460">
                  <c:v>3.6048362190000001</c:v>
                </c:pt>
                <c:pt idx="8461">
                  <c:v>5.0039193329999998</c:v>
                </c:pt>
                <c:pt idx="8462">
                  <c:v>5.5659279320000001</c:v>
                </c:pt>
                <c:pt idx="8463">
                  <c:v>4.988717072</c:v>
                </c:pt>
                <c:pt idx="8464">
                  <c:v>3.7715860229999998</c:v>
                </c:pt>
                <c:pt idx="8465">
                  <c:v>1.9040832320000001</c:v>
                </c:pt>
                <c:pt idx="8466">
                  <c:v>0.28789282399999999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0.17910164100000001</c:v>
                </c:pt>
                <c:pt idx="8483">
                  <c:v>1.7112045419999999</c:v>
                </c:pt>
                <c:pt idx="8484">
                  <c:v>3.6722962539999999</c:v>
                </c:pt>
                <c:pt idx="8485">
                  <c:v>4.7654338579999997</c:v>
                </c:pt>
                <c:pt idx="8486">
                  <c:v>5.3511959899999999</c:v>
                </c:pt>
                <c:pt idx="8487">
                  <c:v>4.8537970020000003</c:v>
                </c:pt>
                <c:pt idx="8488">
                  <c:v>3.611012138</c:v>
                </c:pt>
                <c:pt idx="8489">
                  <c:v>1.8366231980000001</c:v>
                </c:pt>
                <c:pt idx="8490">
                  <c:v>0.29026817700000002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0.158673603</c:v>
                </c:pt>
                <c:pt idx="8507">
                  <c:v>0.93636428400000005</c:v>
                </c:pt>
                <c:pt idx="8508">
                  <c:v>3.4418869810000001</c:v>
                </c:pt>
                <c:pt idx="8509">
                  <c:v>4.6248129410000001</c:v>
                </c:pt>
                <c:pt idx="8510">
                  <c:v>5.1193615049999996</c:v>
                </c:pt>
                <c:pt idx="8511">
                  <c:v>4.8594978500000003</c:v>
                </c:pt>
                <c:pt idx="8512">
                  <c:v>3.8523480370000001</c:v>
                </c:pt>
                <c:pt idx="8513">
                  <c:v>1.9729684789999999</c:v>
                </c:pt>
                <c:pt idx="8514">
                  <c:v>0.30689565099999999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9.1688639000000002E-2</c:v>
                </c:pt>
                <c:pt idx="8531">
                  <c:v>0.82139718299999998</c:v>
                </c:pt>
                <c:pt idx="8532">
                  <c:v>2.8955557139999999</c:v>
                </c:pt>
                <c:pt idx="8533">
                  <c:v>7.3498182849999996</c:v>
                </c:pt>
                <c:pt idx="8534">
                  <c:v>7.2072970850000004</c:v>
                </c:pt>
                <c:pt idx="8535">
                  <c:v>4.3093660180000004</c:v>
                </c:pt>
                <c:pt idx="8536">
                  <c:v>1.7563362549999999</c:v>
                </c:pt>
                <c:pt idx="8537">
                  <c:v>1.8190455830000001</c:v>
                </c:pt>
                <c:pt idx="8538">
                  <c:v>0.278866481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4.4181572000000002E-2</c:v>
                </c:pt>
                <c:pt idx="8555">
                  <c:v>0.45036699200000002</c:v>
                </c:pt>
                <c:pt idx="8556">
                  <c:v>2.188175491</c:v>
                </c:pt>
                <c:pt idx="8557">
                  <c:v>2.4423382980000001</c:v>
                </c:pt>
                <c:pt idx="8558">
                  <c:v>4.9231573199999996</c:v>
                </c:pt>
                <c:pt idx="8559">
                  <c:v>3.3093422650000002</c:v>
                </c:pt>
                <c:pt idx="8560">
                  <c:v>4.4856172360000004</c:v>
                </c:pt>
                <c:pt idx="8561">
                  <c:v>1.829972208</c:v>
                </c:pt>
                <c:pt idx="8562">
                  <c:v>0.15677331999999999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6.1759187E-2</c:v>
                </c:pt>
                <c:pt idx="8579">
                  <c:v>0.83469916200000005</c:v>
                </c:pt>
                <c:pt idx="8580">
                  <c:v>2.4114587040000002</c:v>
                </c:pt>
                <c:pt idx="8581">
                  <c:v>3.5007957429999998</c:v>
                </c:pt>
                <c:pt idx="8582">
                  <c:v>4.8347941759999999</c:v>
                </c:pt>
                <c:pt idx="8583">
                  <c:v>4.9321836619999999</c:v>
                </c:pt>
                <c:pt idx="8584">
                  <c:v>2.7843891780000001</c:v>
                </c:pt>
                <c:pt idx="8585">
                  <c:v>1.0342288420000001</c:v>
                </c:pt>
                <c:pt idx="8586">
                  <c:v>0.200954892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0.16342430899999999</c:v>
                </c:pt>
                <c:pt idx="8603">
                  <c:v>0.97674529099999996</c:v>
                </c:pt>
                <c:pt idx="8604">
                  <c:v>1.609064348</c:v>
                </c:pt>
                <c:pt idx="8605">
                  <c:v>2.5207249580000002</c:v>
                </c:pt>
                <c:pt idx="8606">
                  <c:v>3.3539989069999998</c:v>
                </c:pt>
                <c:pt idx="8607">
                  <c:v>4.556877836</c:v>
                </c:pt>
                <c:pt idx="8608">
                  <c:v>3.5093470149999999</c:v>
                </c:pt>
                <c:pt idx="8609">
                  <c:v>1.678899736</c:v>
                </c:pt>
                <c:pt idx="8610">
                  <c:v>0.14964726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5.0832560999999998E-2</c:v>
                </c:pt>
                <c:pt idx="8627">
                  <c:v>0.35535285900000002</c:v>
                </c:pt>
                <c:pt idx="8628">
                  <c:v>0.76201334899999995</c:v>
                </c:pt>
                <c:pt idx="8629">
                  <c:v>1.0959880280000001</c:v>
                </c:pt>
                <c:pt idx="8630">
                  <c:v>0.98054585599999999</c:v>
                </c:pt>
                <c:pt idx="8631">
                  <c:v>0.77531532800000003</c:v>
                </c:pt>
                <c:pt idx="8632">
                  <c:v>0.842775363</c:v>
                </c:pt>
                <c:pt idx="8633">
                  <c:v>0.84372550400000002</c:v>
                </c:pt>
                <c:pt idx="8634">
                  <c:v>0.221858001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8.0286943E-2</c:v>
                </c:pt>
                <c:pt idx="8651">
                  <c:v>1.928311836</c:v>
                </c:pt>
                <c:pt idx="8652">
                  <c:v>1.686025796</c:v>
                </c:pt>
                <c:pt idx="8653">
                  <c:v>2.3625264260000001</c:v>
                </c:pt>
                <c:pt idx="8654">
                  <c:v>2.2627615859999999</c:v>
                </c:pt>
                <c:pt idx="8655">
                  <c:v>1.6328178820000001</c:v>
                </c:pt>
                <c:pt idx="8656">
                  <c:v>1.8437492579999999</c:v>
                </c:pt>
                <c:pt idx="8657">
                  <c:v>2.1639468869999998</c:v>
                </c:pt>
                <c:pt idx="8658">
                  <c:v>0.226133637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4.1331147999999998E-2</c:v>
                </c:pt>
                <c:pt idx="8675">
                  <c:v>0.76628898499999998</c:v>
                </c:pt>
                <c:pt idx="8676">
                  <c:v>0.89598327799999999</c:v>
                </c:pt>
                <c:pt idx="8677">
                  <c:v>1.398132972</c:v>
                </c:pt>
                <c:pt idx="8678">
                  <c:v>2.5297513010000001</c:v>
                </c:pt>
                <c:pt idx="8679">
                  <c:v>2.637592342</c:v>
                </c:pt>
                <c:pt idx="8680">
                  <c:v>3.4157580940000001</c:v>
                </c:pt>
                <c:pt idx="8681">
                  <c:v>1.9492149459999999</c:v>
                </c:pt>
                <c:pt idx="8682">
                  <c:v>0.40761063199999997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0.14869711899999999</c:v>
                </c:pt>
                <c:pt idx="8699">
                  <c:v>2.1192902440000001</c:v>
                </c:pt>
                <c:pt idx="8700">
                  <c:v>4.2281289339999999</c:v>
                </c:pt>
                <c:pt idx="8701">
                  <c:v>5.6186607759999996</c:v>
                </c:pt>
                <c:pt idx="8702">
                  <c:v>6.0980070790000003</c:v>
                </c:pt>
                <c:pt idx="8703">
                  <c:v>4.3198175729999999</c:v>
                </c:pt>
                <c:pt idx="8704">
                  <c:v>0.47364545499999999</c:v>
                </c:pt>
                <c:pt idx="8705">
                  <c:v>3.5155229000000003E-2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5.7483551000000001E-2</c:v>
                </c:pt>
                <c:pt idx="8723">
                  <c:v>0.28171690500000002</c:v>
                </c:pt>
                <c:pt idx="8724">
                  <c:v>0.51165110800000002</c:v>
                </c:pt>
                <c:pt idx="8725">
                  <c:v>1.57485926</c:v>
                </c:pt>
                <c:pt idx="8726">
                  <c:v>2.2903156839999999</c:v>
                </c:pt>
                <c:pt idx="8727">
                  <c:v>1.4071593149999999</c:v>
                </c:pt>
                <c:pt idx="8728">
                  <c:v>1.307869546</c:v>
                </c:pt>
                <c:pt idx="8729">
                  <c:v>0.51877716799999996</c:v>
                </c:pt>
                <c:pt idx="8730">
                  <c:v>4.7031996E-2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2.9929451999999999E-2</c:v>
                </c:pt>
                <c:pt idx="8747">
                  <c:v>0.36152877700000002</c:v>
                </c:pt>
                <c:pt idx="8748">
                  <c:v>0.82709803100000001</c:v>
                </c:pt>
                <c:pt idx="8749">
                  <c:v>2.3782037580000002</c:v>
                </c:pt>
                <c:pt idx="8750">
                  <c:v>2.70742773</c:v>
                </c:pt>
                <c:pt idx="8751">
                  <c:v>2.6651464410000001</c:v>
                </c:pt>
                <c:pt idx="8752">
                  <c:v>2.3587258599999998</c:v>
                </c:pt>
                <c:pt idx="8753">
                  <c:v>1.2712891040000001</c:v>
                </c:pt>
                <c:pt idx="8754">
                  <c:v>0.2494121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10B-4745-9F5F-AC53B6F98AB9}"/>
            </c:ext>
          </c:extLst>
        </c:ser>
        <c:ser>
          <c:idx val="1"/>
          <c:order val="1"/>
          <c:tx>
            <c:strRef>
              <c:f>profile!$M$1</c:f>
              <c:strCache>
                <c:ptCount val="1"/>
                <c:pt idx="0">
                  <c:v>El_grid_OC_MIN</c:v>
                </c:pt>
              </c:strCache>
            </c:strRef>
          </c:tx>
          <c:marker>
            <c:symbol val="none"/>
          </c:marker>
          <c:val>
            <c:numRef>
              <c:f>profile!$M$2:$M$8760</c:f>
              <c:numCache>
                <c:formatCode>General</c:formatCode>
                <c:ptCount val="8759"/>
                <c:pt idx="0">
                  <c:v>2.4569999999999999</c:v>
                </c:pt>
                <c:pt idx="1">
                  <c:v>6.7909490999999997</c:v>
                </c:pt>
                <c:pt idx="2">
                  <c:v>6.3905225999999997</c:v>
                </c:pt>
                <c:pt idx="3">
                  <c:v>5.8320866000000002</c:v>
                </c:pt>
                <c:pt idx="4">
                  <c:v>5.9516602000000001</c:v>
                </c:pt>
                <c:pt idx="5">
                  <c:v>5.5472051000000002</c:v>
                </c:pt>
                <c:pt idx="6">
                  <c:v>6.0165417000000003</c:v>
                </c:pt>
                <c:pt idx="7">
                  <c:v>6.1961152000000004</c:v>
                </c:pt>
                <c:pt idx="8">
                  <c:v>6.7441247000000004</c:v>
                </c:pt>
                <c:pt idx="9">
                  <c:v>7.3148261000000003</c:v>
                </c:pt>
                <c:pt idx="10">
                  <c:v>8.7300330000000006</c:v>
                </c:pt>
                <c:pt idx="11">
                  <c:v>7.9285401999999996</c:v>
                </c:pt>
                <c:pt idx="12">
                  <c:v>7.8130815</c:v>
                </c:pt>
                <c:pt idx="13">
                  <c:v>8.5508655999999998</c:v>
                </c:pt>
                <c:pt idx="14">
                  <c:v>7.5141375999999998</c:v>
                </c:pt>
                <c:pt idx="15">
                  <c:v>9.0447530999999994</c:v>
                </c:pt>
                <c:pt idx="16">
                  <c:v>11.374347999999999</c:v>
                </c:pt>
                <c:pt idx="17">
                  <c:v>15.243022</c:v>
                </c:pt>
                <c:pt idx="18">
                  <c:v>16.699888999999999</c:v>
                </c:pt>
                <c:pt idx="19">
                  <c:v>14.95504</c:v>
                </c:pt>
                <c:pt idx="20">
                  <c:v>14.171263</c:v>
                </c:pt>
                <c:pt idx="21">
                  <c:v>13.88401</c:v>
                </c:pt>
                <c:pt idx="22">
                  <c:v>13.619503</c:v>
                </c:pt>
                <c:pt idx="23">
                  <c:v>13.322251</c:v>
                </c:pt>
                <c:pt idx="24">
                  <c:v>12.701563999999999</c:v>
                </c:pt>
                <c:pt idx="25">
                  <c:v>17.504528000000001</c:v>
                </c:pt>
                <c:pt idx="26">
                  <c:v>15.814226</c:v>
                </c:pt>
                <c:pt idx="27">
                  <c:v>16.901781</c:v>
                </c:pt>
                <c:pt idx="28">
                  <c:v>17.223154000000001</c:v>
                </c:pt>
                <c:pt idx="29">
                  <c:v>18.520707999999999</c:v>
                </c:pt>
                <c:pt idx="30">
                  <c:v>20.127918999999999</c:v>
                </c:pt>
                <c:pt idx="31">
                  <c:v>19.109677999999999</c:v>
                </c:pt>
                <c:pt idx="32">
                  <c:v>18.893868999999999</c:v>
                </c:pt>
                <c:pt idx="33">
                  <c:v>20.899122999999999</c:v>
                </c:pt>
                <c:pt idx="34">
                  <c:v>20.529381999999998</c:v>
                </c:pt>
                <c:pt idx="35">
                  <c:v>17.252334999999999</c:v>
                </c:pt>
                <c:pt idx="36">
                  <c:v>17.885214000000001</c:v>
                </c:pt>
                <c:pt idx="37">
                  <c:v>17.680045</c:v>
                </c:pt>
                <c:pt idx="38">
                  <c:v>18.073195999999999</c:v>
                </c:pt>
                <c:pt idx="39">
                  <c:v>19.479376999999999</c:v>
                </c:pt>
                <c:pt idx="40">
                  <c:v>22.862214000000002</c:v>
                </c:pt>
                <c:pt idx="41">
                  <c:v>22.332039999999999</c:v>
                </c:pt>
                <c:pt idx="42">
                  <c:v>22.017232</c:v>
                </c:pt>
                <c:pt idx="43">
                  <c:v>22.692726</c:v>
                </c:pt>
                <c:pt idx="44">
                  <c:v>22.592040000000001</c:v>
                </c:pt>
                <c:pt idx="45">
                  <c:v>21.866546</c:v>
                </c:pt>
                <c:pt idx="46">
                  <c:v>20.746545999999999</c:v>
                </c:pt>
                <c:pt idx="47">
                  <c:v>19.965858999999998</c:v>
                </c:pt>
                <c:pt idx="48">
                  <c:v>19.266888999999999</c:v>
                </c:pt>
                <c:pt idx="49">
                  <c:v>19.278606</c:v>
                </c:pt>
                <c:pt idx="50">
                  <c:v>18.937232000000002</c:v>
                </c:pt>
                <c:pt idx="51">
                  <c:v>19.278606</c:v>
                </c:pt>
                <c:pt idx="52">
                  <c:v>19.288948999999999</c:v>
                </c:pt>
                <c:pt idx="53">
                  <c:v>18.765172</c:v>
                </c:pt>
                <c:pt idx="54">
                  <c:v>18.832425000000001</c:v>
                </c:pt>
                <c:pt idx="55">
                  <c:v>19.753799000000001</c:v>
                </c:pt>
                <c:pt idx="56">
                  <c:v>20.017749999999999</c:v>
                </c:pt>
                <c:pt idx="57">
                  <c:v>19.517246</c:v>
                </c:pt>
                <c:pt idx="58">
                  <c:v>19.496798999999999</c:v>
                </c:pt>
                <c:pt idx="59">
                  <c:v>13.911830999999999</c:v>
                </c:pt>
                <c:pt idx="60">
                  <c:v>13.326525999999999</c:v>
                </c:pt>
                <c:pt idx="61">
                  <c:v>13.208133999999999</c:v>
                </c:pt>
                <c:pt idx="62">
                  <c:v>12.120834</c:v>
                </c:pt>
                <c:pt idx="63">
                  <c:v>13.895322</c:v>
                </c:pt>
                <c:pt idx="64">
                  <c:v>16.830998999999998</c:v>
                </c:pt>
                <c:pt idx="65">
                  <c:v>19.433924999999999</c:v>
                </c:pt>
                <c:pt idx="66">
                  <c:v>19.862552000000001</c:v>
                </c:pt>
                <c:pt idx="67">
                  <c:v>16.940835</c:v>
                </c:pt>
                <c:pt idx="68">
                  <c:v>15.840491</c:v>
                </c:pt>
                <c:pt idx="69">
                  <c:v>15.579117999999999</c:v>
                </c:pt>
                <c:pt idx="70">
                  <c:v>15.889461000000001</c:v>
                </c:pt>
                <c:pt idx="71">
                  <c:v>15.427401</c:v>
                </c:pt>
                <c:pt idx="72">
                  <c:v>14.770491</c:v>
                </c:pt>
                <c:pt idx="73">
                  <c:v>13.30916</c:v>
                </c:pt>
                <c:pt idx="74">
                  <c:v>12.016069999999999</c:v>
                </c:pt>
                <c:pt idx="75">
                  <c:v>11.696756000000001</c:v>
                </c:pt>
                <c:pt idx="76">
                  <c:v>11.283322999999999</c:v>
                </c:pt>
                <c:pt idx="77">
                  <c:v>13.487057999999999</c:v>
                </c:pt>
                <c:pt idx="78">
                  <c:v>14.792895</c:v>
                </c:pt>
                <c:pt idx="79">
                  <c:v>13.450877</c:v>
                </c:pt>
                <c:pt idx="80">
                  <c:v>12.196827000000001</c:v>
                </c:pt>
                <c:pt idx="81">
                  <c:v>13.232339</c:v>
                </c:pt>
                <c:pt idx="82">
                  <c:v>16.478218999999999</c:v>
                </c:pt>
                <c:pt idx="83">
                  <c:v>18.059556000000001</c:v>
                </c:pt>
                <c:pt idx="84">
                  <c:v>16.471309999999999</c:v>
                </c:pt>
                <c:pt idx="85">
                  <c:v>15.466357</c:v>
                </c:pt>
                <c:pt idx="86">
                  <c:v>14.849536000000001</c:v>
                </c:pt>
                <c:pt idx="87">
                  <c:v>14.908647</c:v>
                </c:pt>
                <c:pt idx="88">
                  <c:v>14.123317999999999</c:v>
                </c:pt>
                <c:pt idx="89">
                  <c:v>14.609847</c:v>
                </c:pt>
                <c:pt idx="90">
                  <c:v>14.867787</c:v>
                </c:pt>
                <c:pt idx="91">
                  <c:v>15.178129999999999</c:v>
                </c:pt>
                <c:pt idx="92">
                  <c:v>15.785684</c:v>
                </c:pt>
                <c:pt idx="93">
                  <c:v>15.523624</c:v>
                </c:pt>
                <c:pt idx="94">
                  <c:v>15.817743999999999</c:v>
                </c:pt>
                <c:pt idx="95">
                  <c:v>14.468431000000001</c:v>
                </c:pt>
                <c:pt idx="96">
                  <c:v>13.376714</c:v>
                </c:pt>
                <c:pt idx="97">
                  <c:v>13.812552</c:v>
                </c:pt>
                <c:pt idx="98">
                  <c:v>13.491178</c:v>
                </c:pt>
                <c:pt idx="99">
                  <c:v>13.670147999999999</c:v>
                </c:pt>
                <c:pt idx="100">
                  <c:v>12.944998</c:v>
                </c:pt>
                <c:pt idx="101">
                  <c:v>12.865341000000001</c:v>
                </c:pt>
                <c:pt idx="102">
                  <c:v>14.582208</c:v>
                </c:pt>
                <c:pt idx="103">
                  <c:v>15.293925</c:v>
                </c:pt>
                <c:pt idx="104">
                  <c:v>15.032617</c:v>
                </c:pt>
                <c:pt idx="105">
                  <c:v>16.000505</c:v>
                </c:pt>
                <c:pt idx="106">
                  <c:v>15.080985</c:v>
                </c:pt>
                <c:pt idx="107">
                  <c:v>14.032118000000001</c:v>
                </c:pt>
                <c:pt idx="108">
                  <c:v>14.130269999999999</c:v>
                </c:pt>
                <c:pt idx="109">
                  <c:v>12.085157000000001</c:v>
                </c:pt>
                <c:pt idx="110">
                  <c:v>13.160857999999999</c:v>
                </c:pt>
                <c:pt idx="111">
                  <c:v>13.312927999999999</c:v>
                </c:pt>
                <c:pt idx="112">
                  <c:v>14.160228</c:v>
                </c:pt>
                <c:pt idx="113">
                  <c:v>15.308859</c:v>
                </c:pt>
                <c:pt idx="114">
                  <c:v>14.470575999999999</c:v>
                </c:pt>
                <c:pt idx="115">
                  <c:v>13.340232</c:v>
                </c:pt>
                <c:pt idx="116">
                  <c:v>13.251949</c:v>
                </c:pt>
                <c:pt idx="117">
                  <c:v>12.692978999999999</c:v>
                </c:pt>
                <c:pt idx="118">
                  <c:v>13.145383000000001</c:v>
                </c:pt>
                <c:pt idx="119">
                  <c:v>12.181948999999999</c:v>
                </c:pt>
                <c:pt idx="120">
                  <c:v>10.898172000000001</c:v>
                </c:pt>
                <c:pt idx="121">
                  <c:v>9.2995877999999994</c:v>
                </c:pt>
                <c:pt idx="122">
                  <c:v>8.0937505999999999</c:v>
                </c:pt>
                <c:pt idx="123">
                  <c:v>8.5464974999999992</c:v>
                </c:pt>
                <c:pt idx="124">
                  <c:v>9.1909612999999997</c:v>
                </c:pt>
                <c:pt idx="125">
                  <c:v>8.6175276000000007</c:v>
                </c:pt>
                <c:pt idx="126">
                  <c:v>8.6354673999999996</c:v>
                </c:pt>
                <c:pt idx="127">
                  <c:v>9.9589011000000003</c:v>
                </c:pt>
                <c:pt idx="128">
                  <c:v>10.362738999999999</c:v>
                </c:pt>
                <c:pt idx="129">
                  <c:v>12.843431000000001</c:v>
                </c:pt>
                <c:pt idx="130">
                  <c:v>12.483412</c:v>
                </c:pt>
                <c:pt idx="131">
                  <c:v>10.709117000000001</c:v>
                </c:pt>
                <c:pt idx="132">
                  <c:v>8.9953379000000009</c:v>
                </c:pt>
                <c:pt idx="133">
                  <c:v>6.6562428999999996</c:v>
                </c:pt>
                <c:pt idx="134">
                  <c:v>8.4456893999999991</c:v>
                </c:pt>
                <c:pt idx="135">
                  <c:v>9.2235981999999996</c:v>
                </c:pt>
                <c:pt idx="136">
                  <c:v>9.9210803999999992</c:v>
                </c:pt>
                <c:pt idx="137">
                  <c:v>11.164835999999999</c:v>
                </c:pt>
                <c:pt idx="138">
                  <c:v>9.7130348000000009</c:v>
                </c:pt>
                <c:pt idx="139">
                  <c:v>9.0303331999999994</c:v>
                </c:pt>
                <c:pt idx="140">
                  <c:v>8.9816602000000003</c:v>
                </c:pt>
                <c:pt idx="141">
                  <c:v>8.6187691999999991</c:v>
                </c:pt>
                <c:pt idx="142">
                  <c:v>7.5594327000000003</c:v>
                </c:pt>
                <c:pt idx="143">
                  <c:v>7.4496697000000003</c:v>
                </c:pt>
                <c:pt idx="144">
                  <c:v>7.4126082000000002</c:v>
                </c:pt>
                <c:pt idx="145">
                  <c:v>6.4452622000000002</c:v>
                </c:pt>
                <c:pt idx="146">
                  <c:v>6.2859256999999999</c:v>
                </c:pt>
                <c:pt idx="147">
                  <c:v>6.4761626999999997</c:v>
                </c:pt>
                <c:pt idx="148">
                  <c:v>6.4783903</c:v>
                </c:pt>
                <c:pt idx="149">
                  <c:v>7.0895277999999999</c:v>
                </c:pt>
                <c:pt idx="150">
                  <c:v>7.5685998000000003</c:v>
                </c:pt>
                <c:pt idx="151">
                  <c:v>10.185810999999999</c:v>
                </c:pt>
                <c:pt idx="152">
                  <c:v>14.366517</c:v>
                </c:pt>
                <c:pt idx="153">
                  <c:v>13.305137999999999</c:v>
                </c:pt>
                <c:pt idx="154">
                  <c:v>11.269423</c:v>
                </c:pt>
                <c:pt idx="155">
                  <c:v>7.8465256999999999</c:v>
                </c:pt>
                <c:pt idx="156">
                  <c:v>8.8650237999999995</c:v>
                </c:pt>
                <c:pt idx="157">
                  <c:v>8.0747541999999992</c:v>
                </c:pt>
                <c:pt idx="158">
                  <c:v>8.2674666999999999</c:v>
                </c:pt>
                <c:pt idx="159">
                  <c:v>9.0469291999999992</c:v>
                </c:pt>
                <c:pt idx="160">
                  <c:v>11.720613</c:v>
                </c:pt>
                <c:pt idx="161">
                  <c:v>13.639244</c:v>
                </c:pt>
                <c:pt idx="162">
                  <c:v>13.275767999999999</c:v>
                </c:pt>
                <c:pt idx="163">
                  <c:v>12.833022</c:v>
                </c:pt>
                <c:pt idx="164">
                  <c:v>11.226841</c:v>
                </c:pt>
                <c:pt idx="165">
                  <c:v>10.199973</c:v>
                </c:pt>
                <c:pt idx="166">
                  <c:v>9.5123768999999996</c:v>
                </c:pt>
                <c:pt idx="167">
                  <c:v>9.9416480000000007</c:v>
                </c:pt>
                <c:pt idx="168">
                  <c:v>7.4485998000000002</c:v>
                </c:pt>
                <c:pt idx="169">
                  <c:v>7.3704283000000004</c:v>
                </c:pt>
                <c:pt idx="170">
                  <c:v>7.1224188000000002</c:v>
                </c:pt>
                <c:pt idx="171">
                  <c:v>7.4039827999999996</c:v>
                </c:pt>
                <c:pt idx="172">
                  <c:v>6.8199541999999997</c:v>
                </c:pt>
                <c:pt idx="173">
                  <c:v>6.7983903000000003</c:v>
                </c:pt>
                <c:pt idx="174">
                  <c:v>7.5303807000000003</c:v>
                </c:pt>
                <c:pt idx="175">
                  <c:v>8.7890537000000002</c:v>
                </c:pt>
                <c:pt idx="176">
                  <c:v>11.876282</c:v>
                </c:pt>
                <c:pt idx="177">
                  <c:v>11.047654</c:v>
                </c:pt>
                <c:pt idx="178">
                  <c:v>9.9043513000000001</c:v>
                </c:pt>
                <c:pt idx="179">
                  <c:v>10.731393000000001</c:v>
                </c:pt>
                <c:pt idx="180">
                  <c:v>11.494327999999999</c:v>
                </c:pt>
                <c:pt idx="181">
                  <c:v>10.034691</c:v>
                </c:pt>
                <c:pt idx="182">
                  <c:v>9.2498094000000002</c:v>
                </c:pt>
                <c:pt idx="183">
                  <c:v>8.9106959999999997</c:v>
                </c:pt>
                <c:pt idx="184">
                  <c:v>8.5019834999999997</c:v>
                </c:pt>
                <c:pt idx="185">
                  <c:v>9.3148358000000009</c:v>
                </c:pt>
                <c:pt idx="186">
                  <c:v>10.8264</c:v>
                </c:pt>
                <c:pt idx="187">
                  <c:v>10.044836</c:v>
                </c:pt>
                <c:pt idx="188">
                  <c:v>10.015262</c:v>
                </c:pt>
                <c:pt idx="189">
                  <c:v>10.112608</c:v>
                </c:pt>
                <c:pt idx="190">
                  <c:v>8.7483901999999993</c:v>
                </c:pt>
                <c:pt idx="191">
                  <c:v>7.8550728000000003</c:v>
                </c:pt>
                <c:pt idx="192">
                  <c:v>6.8492907000000001</c:v>
                </c:pt>
                <c:pt idx="193">
                  <c:v>6.3645987999999996</c:v>
                </c:pt>
                <c:pt idx="194">
                  <c:v>6.2772527</c:v>
                </c:pt>
                <c:pt idx="195">
                  <c:v>6.2950252000000004</c:v>
                </c:pt>
                <c:pt idx="196">
                  <c:v>6.1405702</c:v>
                </c:pt>
                <c:pt idx="197">
                  <c:v>6.2370156999999997</c:v>
                </c:pt>
                <c:pt idx="198">
                  <c:v>7.3014707000000003</c:v>
                </c:pt>
                <c:pt idx="199">
                  <c:v>9.2296697000000005</c:v>
                </c:pt>
                <c:pt idx="200">
                  <c:v>8.8536505999999999</c:v>
                </c:pt>
                <c:pt idx="201">
                  <c:v>10.299174000000001</c:v>
                </c:pt>
                <c:pt idx="202">
                  <c:v>9.9680652999999992</c:v>
                </c:pt>
                <c:pt idx="203">
                  <c:v>9.7114510999999997</c:v>
                </c:pt>
                <c:pt idx="204">
                  <c:v>8.2313062000000006</c:v>
                </c:pt>
                <c:pt idx="205">
                  <c:v>6.9512628000000003</c:v>
                </c:pt>
                <c:pt idx="206">
                  <c:v>7.8950835000000001</c:v>
                </c:pt>
                <c:pt idx="207">
                  <c:v>8.3062524</c:v>
                </c:pt>
                <c:pt idx="208">
                  <c:v>7.8098356999999998</c:v>
                </c:pt>
                <c:pt idx="209">
                  <c:v>8.7082951000000008</c:v>
                </c:pt>
                <c:pt idx="210">
                  <c:v>8.3311861</c:v>
                </c:pt>
                <c:pt idx="211">
                  <c:v>8.6047405999999995</c:v>
                </c:pt>
                <c:pt idx="212">
                  <c:v>8.8047406000000006</c:v>
                </c:pt>
                <c:pt idx="213">
                  <c:v>8.9505225999999993</c:v>
                </c:pt>
                <c:pt idx="214">
                  <c:v>7.5778686000000004</c:v>
                </c:pt>
                <c:pt idx="215">
                  <c:v>7.2116601999999999</c:v>
                </c:pt>
                <c:pt idx="216">
                  <c:v>6.0138876999999997</c:v>
                </c:pt>
                <c:pt idx="217">
                  <c:v>5.8538876999999996</c:v>
                </c:pt>
                <c:pt idx="218">
                  <c:v>5.6336506000000002</c:v>
                </c:pt>
                <c:pt idx="219">
                  <c:v>5.7885321000000003</c:v>
                </c:pt>
                <c:pt idx="220">
                  <c:v>6.2594326999999996</c:v>
                </c:pt>
                <c:pt idx="221">
                  <c:v>7.1427977</c:v>
                </c:pt>
                <c:pt idx="222">
                  <c:v>7.3012337</c:v>
                </c:pt>
                <c:pt idx="223">
                  <c:v>9.7954516999999992</c:v>
                </c:pt>
                <c:pt idx="224">
                  <c:v>9.2265151999999997</c:v>
                </c:pt>
                <c:pt idx="225">
                  <c:v>8.6027661000000002</c:v>
                </c:pt>
                <c:pt idx="226">
                  <c:v>5.4717107</c:v>
                </c:pt>
                <c:pt idx="227">
                  <c:v>4.1621404999999996</c:v>
                </c:pt>
                <c:pt idx="228">
                  <c:v>3.4124973000000001</c:v>
                </c:pt>
                <c:pt idx="229">
                  <c:v>1.2144195</c:v>
                </c:pt>
                <c:pt idx="230">
                  <c:v>3.1167937000000001</c:v>
                </c:pt>
                <c:pt idx="231">
                  <c:v>4.8395444000000003</c:v>
                </c:pt>
                <c:pt idx="232">
                  <c:v>7.2034345000000002</c:v>
                </c:pt>
                <c:pt idx="233">
                  <c:v>10.830475</c:v>
                </c:pt>
                <c:pt idx="234">
                  <c:v>10.158248</c:v>
                </c:pt>
                <c:pt idx="235">
                  <c:v>9.7795745000000007</c:v>
                </c:pt>
                <c:pt idx="236">
                  <c:v>7.4582474999999997</c:v>
                </c:pt>
                <c:pt idx="237">
                  <c:v>6.7591479999999997</c:v>
                </c:pt>
                <c:pt idx="238">
                  <c:v>7.3587216</c:v>
                </c:pt>
                <c:pt idx="239">
                  <c:v>6.7641247</c:v>
                </c:pt>
                <c:pt idx="240">
                  <c:v>7.1970632999999999</c:v>
                </c:pt>
                <c:pt idx="241">
                  <c:v>7.0057362999999997</c:v>
                </c:pt>
                <c:pt idx="242">
                  <c:v>7.1739828000000001</c:v>
                </c:pt>
                <c:pt idx="243">
                  <c:v>7.2430823000000002</c:v>
                </c:pt>
                <c:pt idx="244">
                  <c:v>7.0108547999999997</c:v>
                </c:pt>
                <c:pt idx="245">
                  <c:v>8.3427202000000005</c:v>
                </c:pt>
                <c:pt idx="246">
                  <c:v>9.7154673999999996</c:v>
                </c:pt>
                <c:pt idx="247">
                  <c:v>12.836798999999999</c:v>
                </c:pt>
                <c:pt idx="248">
                  <c:v>14.258853999999999</c:v>
                </c:pt>
                <c:pt idx="249">
                  <c:v>14.354215999999999</c:v>
                </c:pt>
                <c:pt idx="250">
                  <c:v>9.9614121999999998</c:v>
                </c:pt>
                <c:pt idx="251">
                  <c:v>6.2881134999999997</c:v>
                </c:pt>
                <c:pt idx="252">
                  <c:v>8.2982736999999993</c:v>
                </c:pt>
                <c:pt idx="253">
                  <c:v>9.1247089999999993</c:v>
                </c:pt>
                <c:pt idx="254">
                  <c:v>8.4908599999999996</c:v>
                </c:pt>
                <c:pt idx="255">
                  <c:v>8.2052712999999997</c:v>
                </c:pt>
                <c:pt idx="256">
                  <c:v>9.0583425000000002</c:v>
                </c:pt>
                <c:pt idx="257">
                  <c:v>12.041945</c:v>
                </c:pt>
                <c:pt idx="258">
                  <c:v>11.623272</c:v>
                </c:pt>
                <c:pt idx="259">
                  <c:v>9.6917077000000003</c:v>
                </c:pt>
                <c:pt idx="260">
                  <c:v>9.7943618000000008</c:v>
                </c:pt>
                <c:pt idx="261">
                  <c:v>10.10749</c:v>
                </c:pt>
                <c:pt idx="262">
                  <c:v>9.2515183000000007</c:v>
                </c:pt>
                <c:pt idx="263">
                  <c:v>8.4689432</c:v>
                </c:pt>
                <c:pt idx="264">
                  <c:v>8.1820334999999993</c:v>
                </c:pt>
                <c:pt idx="265">
                  <c:v>9.1402745999999997</c:v>
                </c:pt>
                <c:pt idx="266">
                  <c:v>9.4923348000000001</c:v>
                </c:pt>
                <c:pt idx="267">
                  <c:v>8.7171842999999996</c:v>
                </c:pt>
                <c:pt idx="268">
                  <c:v>8.0513467999999992</c:v>
                </c:pt>
                <c:pt idx="269">
                  <c:v>8.6140939999999997</c:v>
                </c:pt>
                <c:pt idx="270">
                  <c:v>11.749889</c:v>
                </c:pt>
                <c:pt idx="271">
                  <c:v>15.507099999999999</c:v>
                </c:pt>
                <c:pt idx="272">
                  <c:v>16.340990000000001</c:v>
                </c:pt>
                <c:pt idx="273">
                  <c:v>13.498195000000001</c:v>
                </c:pt>
                <c:pt idx="274">
                  <c:v>9.5986695999999991</c:v>
                </c:pt>
                <c:pt idx="275">
                  <c:v>8.6161954999999999</c:v>
                </c:pt>
                <c:pt idx="276">
                  <c:v>13.387729</c:v>
                </c:pt>
                <c:pt idx="277">
                  <c:v>9.0694599</c:v>
                </c:pt>
                <c:pt idx="278">
                  <c:v>9.5245636999999999</c:v>
                </c:pt>
                <c:pt idx="279">
                  <c:v>9.7318330999999993</c:v>
                </c:pt>
                <c:pt idx="280">
                  <c:v>9.8868717000000004</c:v>
                </c:pt>
                <c:pt idx="281">
                  <c:v>11.608864000000001</c:v>
                </c:pt>
                <c:pt idx="282">
                  <c:v>10.442418999999999</c:v>
                </c:pt>
                <c:pt idx="283">
                  <c:v>10.336637</c:v>
                </c:pt>
                <c:pt idx="284">
                  <c:v>10.315973</c:v>
                </c:pt>
                <c:pt idx="285">
                  <c:v>9.6924188000000004</c:v>
                </c:pt>
                <c:pt idx="286">
                  <c:v>8.9230823000000008</c:v>
                </c:pt>
                <c:pt idx="287">
                  <c:v>8.4717552999999999</c:v>
                </c:pt>
                <c:pt idx="288">
                  <c:v>8.4692866000000002</c:v>
                </c:pt>
                <c:pt idx="289">
                  <c:v>8.1703167000000008</c:v>
                </c:pt>
                <c:pt idx="290">
                  <c:v>7.7899732999999998</c:v>
                </c:pt>
                <c:pt idx="291">
                  <c:v>7.3417553</c:v>
                </c:pt>
                <c:pt idx="292">
                  <c:v>7.3950728000000003</c:v>
                </c:pt>
                <c:pt idx="293">
                  <c:v>7.2415183000000001</c:v>
                </c:pt>
                <c:pt idx="294">
                  <c:v>7.4528452999999999</c:v>
                </c:pt>
                <c:pt idx="295">
                  <c:v>7.9648357000000001</c:v>
                </c:pt>
                <c:pt idx="296">
                  <c:v>9.3320165999999993</c:v>
                </c:pt>
                <c:pt idx="297">
                  <c:v>8.9630077999999997</c:v>
                </c:pt>
                <c:pt idx="298">
                  <c:v>4.5864060999999996</c:v>
                </c:pt>
                <c:pt idx="299">
                  <c:v>3.5363440000000002</c:v>
                </c:pt>
                <c:pt idx="300">
                  <c:v>2.7736480999999999</c:v>
                </c:pt>
                <c:pt idx="301">
                  <c:v>2.4940685999999999</c:v>
                </c:pt>
                <c:pt idx="302">
                  <c:v>4.6054415000000004</c:v>
                </c:pt>
                <c:pt idx="303">
                  <c:v>6.7084032000000002</c:v>
                </c:pt>
                <c:pt idx="304">
                  <c:v>8.3913057999999996</c:v>
                </c:pt>
                <c:pt idx="305">
                  <c:v>13.839287000000001</c:v>
                </c:pt>
                <c:pt idx="306">
                  <c:v>16.294737999999999</c:v>
                </c:pt>
                <c:pt idx="307">
                  <c:v>12.939588000000001</c:v>
                </c:pt>
                <c:pt idx="308">
                  <c:v>12.568901</c:v>
                </c:pt>
                <c:pt idx="309">
                  <c:v>11.717528</c:v>
                </c:pt>
                <c:pt idx="310">
                  <c:v>11.561648</c:v>
                </c:pt>
                <c:pt idx="311">
                  <c:v>10.891648</c:v>
                </c:pt>
                <c:pt idx="312">
                  <c:v>9.3354674000000006</c:v>
                </c:pt>
                <c:pt idx="313">
                  <c:v>8.9461542000000005</c:v>
                </c:pt>
                <c:pt idx="314">
                  <c:v>8.7351241000000002</c:v>
                </c:pt>
                <c:pt idx="315">
                  <c:v>8.1406600000000005</c:v>
                </c:pt>
                <c:pt idx="316">
                  <c:v>8.5023768999999998</c:v>
                </c:pt>
                <c:pt idx="317">
                  <c:v>8.2023769000000009</c:v>
                </c:pt>
                <c:pt idx="318">
                  <c:v>8.6827202000000003</c:v>
                </c:pt>
                <c:pt idx="319">
                  <c:v>8.7837505999999994</c:v>
                </c:pt>
                <c:pt idx="320">
                  <c:v>10.658967000000001</c:v>
                </c:pt>
                <c:pt idx="321">
                  <c:v>12.021248</c:v>
                </c:pt>
                <c:pt idx="322">
                  <c:v>13.042973999999999</c:v>
                </c:pt>
                <c:pt idx="323">
                  <c:v>9.6761534000000005</c:v>
                </c:pt>
                <c:pt idx="324">
                  <c:v>9.7697515999999993</c:v>
                </c:pt>
                <c:pt idx="325">
                  <c:v>5.5862106999999996</c:v>
                </c:pt>
                <c:pt idx="326">
                  <c:v>8.4576007000000004</c:v>
                </c:pt>
                <c:pt idx="327">
                  <c:v>8.6124334000000005</c:v>
                </c:pt>
                <c:pt idx="328">
                  <c:v>10.624183</c:v>
                </c:pt>
                <c:pt idx="329">
                  <c:v>14.558214</c:v>
                </c:pt>
                <c:pt idx="330">
                  <c:v>16.357786999999998</c:v>
                </c:pt>
                <c:pt idx="331">
                  <c:v>17.518087999999999</c:v>
                </c:pt>
                <c:pt idx="332">
                  <c:v>18.713539999999998</c:v>
                </c:pt>
                <c:pt idx="333">
                  <c:v>18.978346999999999</c:v>
                </c:pt>
                <c:pt idx="334">
                  <c:v>20.243455000000001</c:v>
                </c:pt>
                <c:pt idx="335">
                  <c:v>20.36101</c:v>
                </c:pt>
                <c:pt idx="336">
                  <c:v>20.838564000000002</c:v>
                </c:pt>
                <c:pt idx="337">
                  <c:v>20.757877000000001</c:v>
                </c:pt>
                <c:pt idx="338">
                  <c:v>23.165389000000001</c:v>
                </c:pt>
                <c:pt idx="339">
                  <c:v>24.200883000000001</c:v>
                </c:pt>
                <c:pt idx="340">
                  <c:v>25.580497999999999</c:v>
                </c:pt>
                <c:pt idx="341">
                  <c:v>26.989768999999999</c:v>
                </c:pt>
                <c:pt idx="342">
                  <c:v>29.074829999999999</c:v>
                </c:pt>
                <c:pt idx="343">
                  <c:v>31.094830000000002</c:v>
                </c:pt>
                <c:pt idx="344">
                  <c:v>32.731583999999998</c:v>
                </c:pt>
                <c:pt idx="345">
                  <c:v>31.574767999999999</c:v>
                </c:pt>
                <c:pt idx="346">
                  <c:v>28.421645000000002</c:v>
                </c:pt>
                <c:pt idx="347">
                  <c:v>23.691102999999998</c:v>
                </c:pt>
                <c:pt idx="348">
                  <c:v>25.182359000000002</c:v>
                </c:pt>
                <c:pt idx="349">
                  <c:v>24.990214000000002</c:v>
                </c:pt>
                <c:pt idx="350">
                  <c:v>22.599899000000001</c:v>
                </c:pt>
                <c:pt idx="351">
                  <c:v>23.537908999999999</c:v>
                </c:pt>
                <c:pt idx="352">
                  <c:v>23.029903999999998</c:v>
                </c:pt>
                <c:pt idx="353">
                  <c:v>24.54616</c:v>
                </c:pt>
                <c:pt idx="354">
                  <c:v>25.420967000000001</c:v>
                </c:pt>
                <c:pt idx="355">
                  <c:v>26.879895000000001</c:v>
                </c:pt>
                <c:pt idx="356">
                  <c:v>28.135003999999999</c:v>
                </c:pt>
                <c:pt idx="357">
                  <c:v>26.366419</c:v>
                </c:pt>
                <c:pt idx="358">
                  <c:v>23.190624</c:v>
                </c:pt>
                <c:pt idx="359">
                  <c:v>20.216546000000001</c:v>
                </c:pt>
                <c:pt idx="360">
                  <c:v>21.700281</c:v>
                </c:pt>
                <c:pt idx="361">
                  <c:v>20.503755999999999</c:v>
                </c:pt>
                <c:pt idx="362">
                  <c:v>21.773371000000001</c:v>
                </c:pt>
                <c:pt idx="363">
                  <c:v>22.255431000000002</c:v>
                </c:pt>
                <c:pt idx="364">
                  <c:v>22.659552000000001</c:v>
                </c:pt>
                <c:pt idx="365">
                  <c:v>24.953287</c:v>
                </c:pt>
                <c:pt idx="366">
                  <c:v>25.016763000000001</c:v>
                </c:pt>
                <c:pt idx="367">
                  <c:v>26.914016</c:v>
                </c:pt>
                <c:pt idx="368">
                  <c:v>27.145769999999999</c:v>
                </c:pt>
                <c:pt idx="369">
                  <c:v>25.641691999999999</c:v>
                </c:pt>
                <c:pt idx="370">
                  <c:v>21.896065</c:v>
                </c:pt>
                <c:pt idx="371">
                  <c:v>18.720717</c:v>
                </c:pt>
                <c:pt idx="372">
                  <c:v>18.023147999999999</c:v>
                </c:pt>
                <c:pt idx="373">
                  <c:v>12.812358</c:v>
                </c:pt>
                <c:pt idx="374">
                  <c:v>10.85538</c:v>
                </c:pt>
                <c:pt idx="375">
                  <c:v>9.6862779999999997</c:v>
                </c:pt>
                <c:pt idx="376">
                  <c:v>10.221914</c:v>
                </c:pt>
                <c:pt idx="377">
                  <c:v>10.323935000000001</c:v>
                </c:pt>
                <c:pt idx="378">
                  <c:v>11.273272</c:v>
                </c:pt>
                <c:pt idx="379">
                  <c:v>12.086399999999999</c:v>
                </c:pt>
                <c:pt idx="380">
                  <c:v>12.01272</c:v>
                </c:pt>
                <c:pt idx="381">
                  <c:v>12.097871</c:v>
                </c:pt>
                <c:pt idx="382">
                  <c:v>9.7550728000000007</c:v>
                </c:pt>
                <c:pt idx="383">
                  <c:v>8.3590537000000005</c:v>
                </c:pt>
                <c:pt idx="384">
                  <c:v>7.6319448000000003</c:v>
                </c:pt>
                <c:pt idx="385">
                  <c:v>7.2286273000000003</c:v>
                </c:pt>
                <c:pt idx="386">
                  <c:v>7.4153098000000002</c:v>
                </c:pt>
                <c:pt idx="387">
                  <c:v>7.6153098000000004</c:v>
                </c:pt>
                <c:pt idx="388">
                  <c:v>7.5759733000000002</c:v>
                </c:pt>
                <c:pt idx="389">
                  <c:v>7.3586273000000002</c:v>
                </c:pt>
                <c:pt idx="390">
                  <c:v>8.4544093</c:v>
                </c:pt>
                <c:pt idx="391">
                  <c:v>11.643746</c:v>
                </c:pt>
                <c:pt idx="392">
                  <c:v>11.232259000000001</c:v>
                </c:pt>
                <c:pt idx="393">
                  <c:v>11.847372</c:v>
                </c:pt>
                <c:pt idx="394">
                  <c:v>10.157187</c:v>
                </c:pt>
                <c:pt idx="395">
                  <c:v>9.2700151000000002</c:v>
                </c:pt>
                <c:pt idx="396">
                  <c:v>10.018484000000001</c:v>
                </c:pt>
                <c:pt idx="397">
                  <c:v>10.018096</c:v>
                </c:pt>
                <c:pt idx="398">
                  <c:v>8.0971478000000001</c:v>
                </c:pt>
                <c:pt idx="399">
                  <c:v>10.247703</c:v>
                </c:pt>
                <c:pt idx="400">
                  <c:v>9.5156112000000004</c:v>
                </c:pt>
                <c:pt idx="401">
                  <c:v>11.603224000000001</c:v>
                </c:pt>
                <c:pt idx="402">
                  <c:v>12.278105999999999</c:v>
                </c:pt>
                <c:pt idx="403">
                  <c:v>11.006542</c:v>
                </c:pt>
                <c:pt idx="404">
                  <c:v>9.4227501</c:v>
                </c:pt>
                <c:pt idx="405">
                  <c:v>9.0369680999999993</c:v>
                </c:pt>
                <c:pt idx="406">
                  <c:v>8.1527501000000004</c:v>
                </c:pt>
                <c:pt idx="407">
                  <c:v>6.7749775999999997</c:v>
                </c:pt>
                <c:pt idx="408">
                  <c:v>5.7740771000000004</c:v>
                </c:pt>
                <c:pt idx="409">
                  <c:v>5.3931766000000003</c:v>
                </c:pt>
                <c:pt idx="410">
                  <c:v>5.2154040999999998</c:v>
                </c:pt>
                <c:pt idx="411">
                  <c:v>5.6920865999999997</c:v>
                </c:pt>
                <c:pt idx="412">
                  <c:v>5.7558781999999997</c:v>
                </c:pt>
                <c:pt idx="413">
                  <c:v>6.2683426999999998</c:v>
                </c:pt>
                <c:pt idx="414">
                  <c:v>7.4332241999999997</c:v>
                </c:pt>
                <c:pt idx="415">
                  <c:v>8.6014230999999999</c:v>
                </c:pt>
                <c:pt idx="416">
                  <c:v>8.6575819000000003</c:v>
                </c:pt>
                <c:pt idx="417">
                  <c:v>9.3564544000000005</c:v>
                </c:pt>
                <c:pt idx="418">
                  <c:v>9.2782885000000004</c:v>
                </c:pt>
                <c:pt idx="419">
                  <c:v>10.231247</c:v>
                </c:pt>
                <c:pt idx="420">
                  <c:v>11.372588</c:v>
                </c:pt>
                <c:pt idx="421">
                  <c:v>8.2951371999999992</c:v>
                </c:pt>
                <c:pt idx="422">
                  <c:v>8.5646471000000002</c:v>
                </c:pt>
                <c:pt idx="423">
                  <c:v>6.6431246000000002</c:v>
                </c:pt>
                <c:pt idx="424">
                  <c:v>6.8927325000000002</c:v>
                </c:pt>
                <c:pt idx="425">
                  <c:v>8.6822759999999999</c:v>
                </c:pt>
                <c:pt idx="426">
                  <c:v>9.6851670999999993</c:v>
                </c:pt>
                <c:pt idx="427">
                  <c:v>9.4425130999999993</c:v>
                </c:pt>
                <c:pt idx="428">
                  <c:v>9.6218495999999991</c:v>
                </c:pt>
                <c:pt idx="429">
                  <c:v>8.4838401000000001</c:v>
                </c:pt>
                <c:pt idx="430">
                  <c:v>8.2334136000000004</c:v>
                </c:pt>
                <c:pt idx="431">
                  <c:v>6.8018495999999997</c:v>
                </c:pt>
                <c:pt idx="432">
                  <c:v>6.1814230999999999</c:v>
                </c:pt>
                <c:pt idx="433">
                  <c:v>6.3509966999999996</c:v>
                </c:pt>
                <c:pt idx="434">
                  <c:v>5.8678686000000004</c:v>
                </c:pt>
                <c:pt idx="435">
                  <c:v>5.5947405999999997</c:v>
                </c:pt>
                <c:pt idx="436">
                  <c:v>5.9111861000000001</c:v>
                </c:pt>
                <c:pt idx="437">
                  <c:v>6.0318496000000001</c:v>
                </c:pt>
                <c:pt idx="438">
                  <c:v>6.8496221000000004</c:v>
                </c:pt>
                <c:pt idx="439">
                  <c:v>9.0482951000000007</c:v>
                </c:pt>
                <c:pt idx="440">
                  <c:v>8.6217722999999999</c:v>
                </c:pt>
                <c:pt idx="441">
                  <c:v>8.1420387999999999</c:v>
                </c:pt>
                <c:pt idx="442">
                  <c:v>8.5175052000000004</c:v>
                </c:pt>
                <c:pt idx="443">
                  <c:v>9.4537242999999993</c:v>
                </c:pt>
                <c:pt idx="444">
                  <c:v>9.4361712999999998</c:v>
                </c:pt>
                <c:pt idx="445">
                  <c:v>7.6897387999999998</c:v>
                </c:pt>
                <c:pt idx="446">
                  <c:v>7.6937369999999996</c:v>
                </c:pt>
                <c:pt idx="447">
                  <c:v>7.0162449999999996</c:v>
                </c:pt>
                <c:pt idx="448">
                  <c:v>7.4369506999999997</c:v>
                </c:pt>
                <c:pt idx="449">
                  <c:v>9.1736506000000002</c:v>
                </c:pt>
                <c:pt idx="450">
                  <c:v>9.8329871999999998</c:v>
                </c:pt>
                <c:pt idx="451">
                  <c:v>8.1307595999999993</c:v>
                </c:pt>
                <c:pt idx="452">
                  <c:v>7.9178686000000003</c:v>
                </c:pt>
                <c:pt idx="453">
                  <c:v>7.5849776000000002</c:v>
                </c:pt>
                <c:pt idx="454">
                  <c:v>7.1027500999999997</c:v>
                </c:pt>
                <c:pt idx="455">
                  <c:v>6.6020865999999998</c:v>
                </c:pt>
                <c:pt idx="456">
                  <c:v>6.2900961000000004</c:v>
                </c:pt>
                <c:pt idx="457">
                  <c:v>6.1116602000000002</c:v>
                </c:pt>
                <c:pt idx="458">
                  <c:v>5.9845512000000003</c:v>
                </c:pt>
                <c:pt idx="459">
                  <c:v>5.8858781999999996</c:v>
                </c:pt>
                <c:pt idx="460">
                  <c:v>6.1529872000000001</c:v>
                </c:pt>
                <c:pt idx="461">
                  <c:v>6.0287692000000002</c:v>
                </c:pt>
                <c:pt idx="462">
                  <c:v>6.1981057000000002</c:v>
                </c:pt>
                <c:pt idx="463">
                  <c:v>8.3623236999999992</c:v>
                </c:pt>
                <c:pt idx="464">
                  <c:v>8.9693942999999994</c:v>
                </c:pt>
                <c:pt idx="465">
                  <c:v>8.3933791000000006</c:v>
                </c:pt>
                <c:pt idx="466">
                  <c:v>6.6955311999999996</c:v>
                </c:pt>
                <c:pt idx="467">
                  <c:v>2.7047935999999999</c:v>
                </c:pt>
                <c:pt idx="468">
                  <c:v>7.0305108000000001</c:v>
                </c:pt>
                <c:pt idx="469">
                  <c:v>7.6592260000000003</c:v>
                </c:pt>
                <c:pt idx="470">
                  <c:v>3.3483467</c:v>
                </c:pt>
                <c:pt idx="471">
                  <c:v>6.7488910000000004</c:v>
                </c:pt>
                <c:pt idx="472">
                  <c:v>8.3508358999999999</c:v>
                </c:pt>
                <c:pt idx="473">
                  <c:v>11.062813999999999</c:v>
                </c:pt>
                <c:pt idx="474">
                  <c:v>10.602086999999999</c:v>
                </c:pt>
                <c:pt idx="475">
                  <c:v>9.1520866000000005</c:v>
                </c:pt>
                <c:pt idx="476">
                  <c:v>8.9934136000000002</c:v>
                </c:pt>
                <c:pt idx="477">
                  <c:v>7.7676315999999996</c:v>
                </c:pt>
                <c:pt idx="478">
                  <c:v>7.5911860999999998</c:v>
                </c:pt>
                <c:pt idx="479">
                  <c:v>6.9469681000000003</c:v>
                </c:pt>
                <c:pt idx="480">
                  <c:v>6.4643141000000002</c:v>
                </c:pt>
                <c:pt idx="481">
                  <c:v>6.3852146999999997</c:v>
                </c:pt>
                <c:pt idx="482">
                  <c:v>6.4283427</c:v>
                </c:pt>
                <c:pt idx="483">
                  <c:v>6.4214707000000004</c:v>
                </c:pt>
                <c:pt idx="484">
                  <c:v>6.7468262000000001</c:v>
                </c:pt>
                <c:pt idx="485">
                  <c:v>8.9468408999999998</c:v>
                </c:pt>
                <c:pt idx="486">
                  <c:v>11.411606000000001</c:v>
                </c:pt>
                <c:pt idx="487">
                  <c:v>11.766112</c:v>
                </c:pt>
                <c:pt idx="488">
                  <c:v>14.303312999999999</c:v>
                </c:pt>
                <c:pt idx="489">
                  <c:v>11.913205</c:v>
                </c:pt>
                <c:pt idx="490">
                  <c:v>9.1495399000000006</c:v>
                </c:pt>
                <c:pt idx="491">
                  <c:v>12.383796999999999</c:v>
                </c:pt>
                <c:pt idx="492">
                  <c:v>12.265250999999999</c:v>
                </c:pt>
                <c:pt idx="493">
                  <c:v>10.70271</c:v>
                </c:pt>
                <c:pt idx="494">
                  <c:v>4.6940150000000003</c:v>
                </c:pt>
                <c:pt idx="495">
                  <c:v>8.2175692999999992</c:v>
                </c:pt>
                <c:pt idx="496">
                  <c:v>11.790198999999999</c:v>
                </c:pt>
                <c:pt idx="497">
                  <c:v>15.450976000000001</c:v>
                </c:pt>
                <c:pt idx="498">
                  <c:v>17.234653999999999</c:v>
                </c:pt>
                <c:pt idx="499">
                  <c:v>16.864998</c:v>
                </c:pt>
                <c:pt idx="500">
                  <c:v>17.211865</c:v>
                </c:pt>
                <c:pt idx="501">
                  <c:v>17.112552000000001</c:v>
                </c:pt>
                <c:pt idx="502">
                  <c:v>17.066329</c:v>
                </c:pt>
                <c:pt idx="503">
                  <c:v>16.950793000000001</c:v>
                </c:pt>
                <c:pt idx="504">
                  <c:v>16.616630000000001</c:v>
                </c:pt>
                <c:pt idx="505">
                  <c:v>17.042466999999998</c:v>
                </c:pt>
                <c:pt idx="506">
                  <c:v>17.555558000000001</c:v>
                </c:pt>
                <c:pt idx="507">
                  <c:v>19.789978999999999</c:v>
                </c:pt>
                <c:pt idx="508">
                  <c:v>20.999251000000001</c:v>
                </c:pt>
                <c:pt idx="509">
                  <c:v>21.902684000000001</c:v>
                </c:pt>
                <c:pt idx="510">
                  <c:v>22.24822</c:v>
                </c:pt>
                <c:pt idx="511">
                  <c:v>25.128219999999999</c:v>
                </c:pt>
                <c:pt idx="512">
                  <c:v>24.989184000000002</c:v>
                </c:pt>
                <c:pt idx="513">
                  <c:v>22.942872000000001</c:v>
                </c:pt>
                <c:pt idx="514">
                  <c:v>23.687213</c:v>
                </c:pt>
                <c:pt idx="515">
                  <c:v>20.813863999999999</c:v>
                </c:pt>
                <c:pt idx="516">
                  <c:v>21.897834</c:v>
                </c:pt>
                <c:pt idx="517">
                  <c:v>22.782453</c:v>
                </c:pt>
                <c:pt idx="518">
                  <c:v>19.265049000000001</c:v>
                </c:pt>
                <c:pt idx="519">
                  <c:v>19.065477000000001</c:v>
                </c:pt>
                <c:pt idx="520">
                  <c:v>21.204174999999999</c:v>
                </c:pt>
                <c:pt idx="521">
                  <c:v>22.663789000000001</c:v>
                </c:pt>
                <c:pt idx="522">
                  <c:v>23.497617999999999</c:v>
                </c:pt>
                <c:pt idx="523">
                  <c:v>22.081052</c:v>
                </c:pt>
                <c:pt idx="524">
                  <c:v>21.869377</c:v>
                </c:pt>
                <c:pt idx="525">
                  <c:v>21.611094000000001</c:v>
                </c:pt>
                <c:pt idx="526">
                  <c:v>22.391394999999999</c:v>
                </c:pt>
                <c:pt idx="527">
                  <c:v>21.399335000000001</c:v>
                </c:pt>
                <c:pt idx="528">
                  <c:v>19.321052000000002</c:v>
                </c:pt>
                <c:pt idx="529">
                  <c:v>19.082425000000001</c:v>
                </c:pt>
                <c:pt idx="530">
                  <c:v>19.998605999999999</c:v>
                </c:pt>
                <c:pt idx="531">
                  <c:v>21.426846999999999</c:v>
                </c:pt>
                <c:pt idx="532">
                  <c:v>22.190280999999999</c:v>
                </c:pt>
                <c:pt idx="533">
                  <c:v>26.197406999999998</c:v>
                </c:pt>
                <c:pt idx="534">
                  <c:v>27.945647999999998</c:v>
                </c:pt>
                <c:pt idx="535">
                  <c:v>29.455648</c:v>
                </c:pt>
                <c:pt idx="536">
                  <c:v>29.836649999999999</c:v>
                </c:pt>
                <c:pt idx="537">
                  <c:v>32.810454999999997</c:v>
                </c:pt>
                <c:pt idx="538">
                  <c:v>32.317563</c:v>
                </c:pt>
                <c:pt idx="539">
                  <c:v>32.483837000000001</c:v>
                </c:pt>
                <c:pt idx="540">
                  <c:v>30.530196</c:v>
                </c:pt>
                <c:pt idx="541">
                  <c:v>29.029114</c:v>
                </c:pt>
                <c:pt idx="542">
                  <c:v>33.527925000000003</c:v>
                </c:pt>
                <c:pt idx="543">
                  <c:v>33.337318000000003</c:v>
                </c:pt>
                <c:pt idx="544">
                  <c:v>30.925944999999999</c:v>
                </c:pt>
                <c:pt idx="545">
                  <c:v>32.394829999999999</c:v>
                </c:pt>
                <c:pt idx="546">
                  <c:v>31.714829999999999</c:v>
                </c:pt>
                <c:pt idx="547">
                  <c:v>32.594830000000002</c:v>
                </c:pt>
                <c:pt idx="548">
                  <c:v>32.774830000000001</c:v>
                </c:pt>
                <c:pt idx="549">
                  <c:v>32.064830000000001</c:v>
                </c:pt>
                <c:pt idx="550">
                  <c:v>31.364830000000001</c:v>
                </c:pt>
                <c:pt idx="551">
                  <c:v>30.304829999999999</c:v>
                </c:pt>
                <c:pt idx="552">
                  <c:v>29.49483</c:v>
                </c:pt>
                <c:pt idx="553">
                  <c:v>28.864830000000001</c:v>
                </c:pt>
                <c:pt idx="554">
                  <c:v>28.964829999999999</c:v>
                </c:pt>
                <c:pt idx="555">
                  <c:v>29.08483</c:v>
                </c:pt>
                <c:pt idx="556">
                  <c:v>29.094830000000002</c:v>
                </c:pt>
                <c:pt idx="557">
                  <c:v>29.44483</c:v>
                </c:pt>
                <c:pt idx="558">
                  <c:v>30.19483</c:v>
                </c:pt>
                <c:pt idx="559">
                  <c:v>31.784829999999999</c:v>
                </c:pt>
                <c:pt idx="560">
                  <c:v>31.334448999999999</c:v>
                </c:pt>
                <c:pt idx="561">
                  <c:v>31.465102999999999</c:v>
                </c:pt>
                <c:pt idx="562">
                  <c:v>31.743131999999999</c:v>
                </c:pt>
                <c:pt idx="563">
                  <c:v>30.210083999999998</c:v>
                </c:pt>
                <c:pt idx="564">
                  <c:v>29.398116999999999</c:v>
                </c:pt>
                <c:pt idx="565">
                  <c:v>29.963629999999998</c:v>
                </c:pt>
                <c:pt idx="566">
                  <c:v>30.120601000000001</c:v>
                </c:pt>
                <c:pt idx="567">
                  <c:v>29.789311999999999</c:v>
                </c:pt>
                <c:pt idx="568">
                  <c:v>29.783776</c:v>
                </c:pt>
                <c:pt idx="569">
                  <c:v>30.799175999999999</c:v>
                </c:pt>
                <c:pt idx="570">
                  <c:v>32.054830000000003</c:v>
                </c:pt>
                <c:pt idx="571">
                  <c:v>32.464829999999999</c:v>
                </c:pt>
                <c:pt idx="572">
                  <c:v>33.634830000000001</c:v>
                </c:pt>
                <c:pt idx="573">
                  <c:v>31.224830000000001</c:v>
                </c:pt>
                <c:pt idx="574">
                  <c:v>31.294830000000001</c:v>
                </c:pt>
                <c:pt idx="575">
                  <c:v>30.254829999999998</c:v>
                </c:pt>
                <c:pt idx="576">
                  <c:v>29.344830000000002</c:v>
                </c:pt>
                <c:pt idx="577">
                  <c:v>29.234829999999999</c:v>
                </c:pt>
                <c:pt idx="578">
                  <c:v>29.094830000000002</c:v>
                </c:pt>
                <c:pt idx="579">
                  <c:v>29.17483</c:v>
                </c:pt>
                <c:pt idx="580">
                  <c:v>29.304829999999999</c:v>
                </c:pt>
                <c:pt idx="581">
                  <c:v>29.864830000000001</c:v>
                </c:pt>
                <c:pt idx="582">
                  <c:v>30.49483</c:v>
                </c:pt>
                <c:pt idx="583">
                  <c:v>31.294830000000001</c:v>
                </c:pt>
                <c:pt idx="584">
                  <c:v>33.202900999999997</c:v>
                </c:pt>
                <c:pt idx="585">
                  <c:v>32.619951999999998</c:v>
                </c:pt>
                <c:pt idx="586">
                  <c:v>32.233657999999998</c:v>
                </c:pt>
                <c:pt idx="587">
                  <c:v>31.794260000000001</c:v>
                </c:pt>
                <c:pt idx="588">
                  <c:v>31.307680000000001</c:v>
                </c:pt>
                <c:pt idx="589">
                  <c:v>32.402562000000003</c:v>
                </c:pt>
                <c:pt idx="590">
                  <c:v>31.835822</c:v>
                </c:pt>
                <c:pt idx="591">
                  <c:v>33.227026000000002</c:v>
                </c:pt>
                <c:pt idx="592">
                  <c:v>31.223770999999999</c:v>
                </c:pt>
                <c:pt idx="593">
                  <c:v>30.382501999999999</c:v>
                </c:pt>
                <c:pt idx="594">
                  <c:v>31.704830000000001</c:v>
                </c:pt>
                <c:pt idx="595">
                  <c:v>32.024830000000001</c:v>
                </c:pt>
                <c:pt idx="596">
                  <c:v>32.134830000000001</c:v>
                </c:pt>
                <c:pt idx="597">
                  <c:v>31.974830000000001</c:v>
                </c:pt>
                <c:pt idx="598">
                  <c:v>31.374829999999999</c:v>
                </c:pt>
                <c:pt idx="599">
                  <c:v>30.044830000000001</c:v>
                </c:pt>
                <c:pt idx="600">
                  <c:v>29.054829999999999</c:v>
                </c:pt>
                <c:pt idx="601">
                  <c:v>28.894829999999999</c:v>
                </c:pt>
                <c:pt idx="602">
                  <c:v>29.01483</c:v>
                </c:pt>
                <c:pt idx="603">
                  <c:v>28.934830000000002</c:v>
                </c:pt>
                <c:pt idx="604">
                  <c:v>28.874829999999999</c:v>
                </c:pt>
                <c:pt idx="605">
                  <c:v>29.124829999999999</c:v>
                </c:pt>
                <c:pt idx="606">
                  <c:v>30.274830000000001</c:v>
                </c:pt>
                <c:pt idx="607">
                  <c:v>32.904829999999997</c:v>
                </c:pt>
                <c:pt idx="608">
                  <c:v>33.640374999999999</c:v>
                </c:pt>
                <c:pt idx="609">
                  <c:v>30.332218000000001</c:v>
                </c:pt>
                <c:pt idx="610">
                  <c:v>28.033412999999999</c:v>
                </c:pt>
                <c:pt idx="611">
                  <c:v>27.182767999999999</c:v>
                </c:pt>
                <c:pt idx="612">
                  <c:v>26.240697999999998</c:v>
                </c:pt>
                <c:pt idx="613">
                  <c:v>26.548096999999999</c:v>
                </c:pt>
                <c:pt idx="614">
                  <c:v>28.829461999999999</c:v>
                </c:pt>
                <c:pt idx="615">
                  <c:v>27.293140000000001</c:v>
                </c:pt>
                <c:pt idx="616">
                  <c:v>30.213221000000001</c:v>
                </c:pt>
                <c:pt idx="617">
                  <c:v>31.464137999999998</c:v>
                </c:pt>
                <c:pt idx="618">
                  <c:v>32.614829999999998</c:v>
                </c:pt>
                <c:pt idx="619">
                  <c:v>32.764830000000003</c:v>
                </c:pt>
                <c:pt idx="620">
                  <c:v>32.644829999999999</c:v>
                </c:pt>
                <c:pt idx="621">
                  <c:v>32.554830000000003</c:v>
                </c:pt>
                <c:pt idx="622">
                  <c:v>32.224829999999997</c:v>
                </c:pt>
                <c:pt idx="623">
                  <c:v>31.294830000000001</c:v>
                </c:pt>
                <c:pt idx="624">
                  <c:v>30.6401</c:v>
                </c:pt>
                <c:pt idx="625">
                  <c:v>30.050412999999999</c:v>
                </c:pt>
                <c:pt idx="626">
                  <c:v>30.131997999999999</c:v>
                </c:pt>
                <c:pt idx="627">
                  <c:v>30.19483</c:v>
                </c:pt>
                <c:pt idx="628">
                  <c:v>30.462472999999999</c:v>
                </c:pt>
                <c:pt idx="629">
                  <c:v>30.1111</c:v>
                </c:pt>
                <c:pt idx="630">
                  <c:v>29.818352999999998</c:v>
                </c:pt>
                <c:pt idx="631">
                  <c:v>29.864576</c:v>
                </c:pt>
                <c:pt idx="632">
                  <c:v>29.677627999999999</c:v>
                </c:pt>
                <c:pt idx="633">
                  <c:v>30.827096999999998</c:v>
                </c:pt>
                <c:pt idx="634">
                  <c:v>30.295794000000001</c:v>
                </c:pt>
                <c:pt idx="635">
                  <c:v>28.970403000000001</c:v>
                </c:pt>
                <c:pt idx="636">
                  <c:v>27.683869000000001</c:v>
                </c:pt>
                <c:pt idx="637">
                  <c:v>23.318214999999999</c:v>
                </c:pt>
                <c:pt idx="638">
                  <c:v>23.755704000000001</c:v>
                </c:pt>
                <c:pt idx="639">
                  <c:v>23.467161999999998</c:v>
                </c:pt>
                <c:pt idx="640">
                  <c:v>24.779674</c:v>
                </c:pt>
                <c:pt idx="641">
                  <c:v>26.252299000000001</c:v>
                </c:pt>
                <c:pt idx="642">
                  <c:v>27.991268000000002</c:v>
                </c:pt>
                <c:pt idx="643">
                  <c:v>28.910582000000002</c:v>
                </c:pt>
                <c:pt idx="644">
                  <c:v>27.592642000000001</c:v>
                </c:pt>
                <c:pt idx="645">
                  <c:v>27.312642</c:v>
                </c:pt>
                <c:pt idx="646">
                  <c:v>26.503672000000002</c:v>
                </c:pt>
                <c:pt idx="647">
                  <c:v>24.758178000000001</c:v>
                </c:pt>
                <c:pt idx="648">
                  <c:v>24.296461000000001</c:v>
                </c:pt>
                <c:pt idx="649">
                  <c:v>23.754401000000001</c:v>
                </c:pt>
                <c:pt idx="650">
                  <c:v>23.513027999999998</c:v>
                </c:pt>
                <c:pt idx="651">
                  <c:v>23.264400999999999</c:v>
                </c:pt>
                <c:pt idx="652">
                  <c:v>23.469552</c:v>
                </c:pt>
                <c:pt idx="653">
                  <c:v>23.760581999999999</c:v>
                </c:pt>
                <c:pt idx="654">
                  <c:v>23.889208</c:v>
                </c:pt>
                <c:pt idx="655">
                  <c:v>24.008521999999999</c:v>
                </c:pt>
                <c:pt idx="656">
                  <c:v>24.471907999999999</c:v>
                </c:pt>
                <c:pt idx="657">
                  <c:v>22.664466000000001</c:v>
                </c:pt>
                <c:pt idx="658">
                  <c:v>17.124461</c:v>
                </c:pt>
                <c:pt idx="659">
                  <c:v>12.270160000000001</c:v>
                </c:pt>
                <c:pt idx="660">
                  <c:v>9.0958138999999996</c:v>
                </c:pt>
                <c:pt idx="661">
                  <c:v>9.0396239000000005</c:v>
                </c:pt>
                <c:pt idx="662">
                  <c:v>10.592682</c:v>
                </c:pt>
                <c:pt idx="663">
                  <c:v>11.85811</c:v>
                </c:pt>
                <c:pt idx="664">
                  <c:v>15.624672</c:v>
                </c:pt>
                <c:pt idx="665">
                  <c:v>19.618798000000002</c:v>
                </c:pt>
                <c:pt idx="666">
                  <c:v>21.567274999999999</c:v>
                </c:pt>
                <c:pt idx="667">
                  <c:v>21.935213999999998</c:v>
                </c:pt>
                <c:pt idx="668">
                  <c:v>21.705901000000001</c:v>
                </c:pt>
                <c:pt idx="669">
                  <c:v>21.862082000000001</c:v>
                </c:pt>
                <c:pt idx="670">
                  <c:v>21.512425</c:v>
                </c:pt>
                <c:pt idx="671">
                  <c:v>19.710021999999999</c:v>
                </c:pt>
                <c:pt idx="672">
                  <c:v>18.648990999999999</c:v>
                </c:pt>
                <c:pt idx="673">
                  <c:v>19.281395</c:v>
                </c:pt>
                <c:pt idx="674">
                  <c:v>19.422082</c:v>
                </c:pt>
                <c:pt idx="675">
                  <c:v>19.422082</c:v>
                </c:pt>
                <c:pt idx="676">
                  <c:v>18.859677999999999</c:v>
                </c:pt>
                <c:pt idx="677">
                  <c:v>18.897960999999999</c:v>
                </c:pt>
                <c:pt idx="678">
                  <c:v>19.816587999999999</c:v>
                </c:pt>
                <c:pt idx="679">
                  <c:v>21.614526999999999</c:v>
                </c:pt>
                <c:pt idx="680">
                  <c:v>22.705341000000001</c:v>
                </c:pt>
                <c:pt idx="681">
                  <c:v>22.593318</c:v>
                </c:pt>
                <c:pt idx="682">
                  <c:v>20.721602000000001</c:v>
                </c:pt>
                <c:pt idx="683">
                  <c:v>19.384361999999999</c:v>
                </c:pt>
                <c:pt idx="684">
                  <c:v>18.474907999999999</c:v>
                </c:pt>
                <c:pt idx="685">
                  <c:v>15.566539000000001</c:v>
                </c:pt>
                <c:pt idx="686">
                  <c:v>16.028807</c:v>
                </c:pt>
                <c:pt idx="687">
                  <c:v>14.580416</c:v>
                </c:pt>
                <c:pt idx="688">
                  <c:v>13.535049000000001</c:v>
                </c:pt>
                <c:pt idx="689">
                  <c:v>14.44694</c:v>
                </c:pt>
                <c:pt idx="690">
                  <c:v>15.148775000000001</c:v>
                </c:pt>
                <c:pt idx="691">
                  <c:v>17.362207999999999</c:v>
                </c:pt>
                <c:pt idx="692">
                  <c:v>18.782166</c:v>
                </c:pt>
                <c:pt idx="693">
                  <c:v>17.785256</c:v>
                </c:pt>
                <c:pt idx="694">
                  <c:v>17.264226000000001</c:v>
                </c:pt>
                <c:pt idx="695">
                  <c:v>18.036587999999998</c:v>
                </c:pt>
                <c:pt idx="696">
                  <c:v>18.805859000000002</c:v>
                </c:pt>
                <c:pt idx="697">
                  <c:v>20.267189999999999</c:v>
                </c:pt>
                <c:pt idx="698">
                  <c:v>21.012340999999999</c:v>
                </c:pt>
                <c:pt idx="699">
                  <c:v>22.401612</c:v>
                </c:pt>
                <c:pt idx="700">
                  <c:v>22.602641999999999</c:v>
                </c:pt>
                <c:pt idx="701">
                  <c:v>23.920883</c:v>
                </c:pt>
                <c:pt idx="702">
                  <c:v>25.566033999999998</c:v>
                </c:pt>
                <c:pt idx="703">
                  <c:v>28.459810999999998</c:v>
                </c:pt>
                <c:pt idx="704">
                  <c:v>28.474608</c:v>
                </c:pt>
                <c:pt idx="705">
                  <c:v>22.102457999999999</c:v>
                </c:pt>
                <c:pt idx="706">
                  <c:v>15.639436999999999</c:v>
                </c:pt>
                <c:pt idx="707">
                  <c:v>11.324775000000001</c:v>
                </c:pt>
                <c:pt idx="708">
                  <c:v>9.3171917999999998</c:v>
                </c:pt>
                <c:pt idx="709">
                  <c:v>7.3035041999999999</c:v>
                </c:pt>
                <c:pt idx="710">
                  <c:v>7.7910585000000001</c:v>
                </c:pt>
                <c:pt idx="711">
                  <c:v>9.4898971000000003</c:v>
                </c:pt>
                <c:pt idx="712">
                  <c:v>11.139620000000001</c:v>
                </c:pt>
                <c:pt idx="713">
                  <c:v>12.811120000000001</c:v>
                </c:pt>
                <c:pt idx="714">
                  <c:v>20.313883000000001</c:v>
                </c:pt>
                <c:pt idx="715">
                  <c:v>22.431094000000002</c:v>
                </c:pt>
                <c:pt idx="716">
                  <c:v>22.24972</c:v>
                </c:pt>
                <c:pt idx="717">
                  <c:v>22.466930999999999</c:v>
                </c:pt>
                <c:pt idx="718">
                  <c:v>24.646159999999998</c:v>
                </c:pt>
                <c:pt idx="719">
                  <c:v>25.046461000000001</c:v>
                </c:pt>
                <c:pt idx="720">
                  <c:v>25.873671999999999</c:v>
                </c:pt>
                <c:pt idx="721">
                  <c:v>26.471226000000001</c:v>
                </c:pt>
                <c:pt idx="722">
                  <c:v>25.465388999999998</c:v>
                </c:pt>
                <c:pt idx="723">
                  <c:v>27.498093999999998</c:v>
                </c:pt>
                <c:pt idx="724">
                  <c:v>26.712599999999998</c:v>
                </c:pt>
                <c:pt idx="725">
                  <c:v>28.078779999999998</c:v>
                </c:pt>
                <c:pt idx="726">
                  <c:v>26.009551999999999</c:v>
                </c:pt>
                <c:pt idx="727">
                  <c:v>32.656033999999998</c:v>
                </c:pt>
                <c:pt idx="728">
                  <c:v>30.115891999999999</c:v>
                </c:pt>
                <c:pt idx="729">
                  <c:v>26.247411</c:v>
                </c:pt>
                <c:pt idx="730">
                  <c:v>26.235685</c:v>
                </c:pt>
                <c:pt idx="731">
                  <c:v>25.070495999999999</c:v>
                </c:pt>
                <c:pt idx="732">
                  <c:v>20.975444</c:v>
                </c:pt>
                <c:pt idx="733">
                  <c:v>17.868223</c:v>
                </c:pt>
                <c:pt idx="734">
                  <c:v>16.155716000000002</c:v>
                </c:pt>
                <c:pt idx="735">
                  <c:v>18.080881000000002</c:v>
                </c:pt>
                <c:pt idx="736">
                  <c:v>20.208887000000001</c:v>
                </c:pt>
                <c:pt idx="737">
                  <c:v>22.841047</c:v>
                </c:pt>
                <c:pt idx="738">
                  <c:v>25.026243999999998</c:v>
                </c:pt>
                <c:pt idx="739">
                  <c:v>24.610365000000002</c:v>
                </c:pt>
                <c:pt idx="740">
                  <c:v>23.201395000000002</c:v>
                </c:pt>
                <c:pt idx="741">
                  <c:v>22.531051999999999</c:v>
                </c:pt>
                <c:pt idx="742">
                  <c:v>21.880707999999998</c:v>
                </c:pt>
                <c:pt idx="743">
                  <c:v>22.075171999999998</c:v>
                </c:pt>
                <c:pt idx="744">
                  <c:v>21.626888999999998</c:v>
                </c:pt>
                <c:pt idx="745">
                  <c:v>22.724786999999999</c:v>
                </c:pt>
                <c:pt idx="746">
                  <c:v>23.903371</c:v>
                </c:pt>
                <c:pt idx="747">
                  <c:v>23.419250000000002</c:v>
                </c:pt>
                <c:pt idx="748">
                  <c:v>22.847877</c:v>
                </c:pt>
                <c:pt idx="749">
                  <c:v>22.653413</c:v>
                </c:pt>
                <c:pt idx="750">
                  <c:v>22.768948999999999</c:v>
                </c:pt>
                <c:pt idx="751">
                  <c:v>23.762039999999999</c:v>
                </c:pt>
                <c:pt idx="752">
                  <c:v>24.150911000000001</c:v>
                </c:pt>
                <c:pt idx="753">
                  <c:v>22.928750999999998</c:v>
                </c:pt>
                <c:pt idx="754">
                  <c:v>19.924861</c:v>
                </c:pt>
                <c:pt idx="755">
                  <c:v>15.897716000000001</c:v>
                </c:pt>
                <c:pt idx="756">
                  <c:v>13.857645</c:v>
                </c:pt>
                <c:pt idx="757">
                  <c:v>10.141544</c:v>
                </c:pt>
                <c:pt idx="758">
                  <c:v>7.4054713000000003</c:v>
                </c:pt>
                <c:pt idx="759">
                  <c:v>10.399559</c:v>
                </c:pt>
                <c:pt idx="760">
                  <c:v>11.130077</c:v>
                </c:pt>
                <c:pt idx="761">
                  <c:v>15.183807</c:v>
                </c:pt>
                <c:pt idx="762">
                  <c:v>18.175256000000001</c:v>
                </c:pt>
                <c:pt idx="763">
                  <c:v>19.356930999999999</c:v>
                </c:pt>
                <c:pt idx="764">
                  <c:v>22.189292999999999</c:v>
                </c:pt>
                <c:pt idx="765">
                  <c:v>21.872382999999999</c:v>
                </c:pt>
                <c:pt idx="766">
                  <c:v>21.879594000000001</c:v>
                </c:pt>
                <c:pt idx="767">
                  <c:v>19.307576000000001</c:v>
                </c:pt>
                <c:pt idx="768">
                  <c:v>20.348220000000001</c:v>
                </c:pt>
                <c:pt idx="769">
                  <c:v>21.316461</c:v>
                </c:pt>
                <c:pt idx="770">
                  <c:v>21.446805000000001</c:v>
                </c:pt>
                <c:pt idx="771">
                  <c:v>22.383329</c:v>
                </c:pt>
                <c:pt idx="772">
                  <c:v>22.270924999999998</c:v>
                </c:pt>
                <c:pt idx="773">
                  <c:v>23.237449000000002</c:v>
                </c:pt>
                <c:pt idx="774">
                  <c:v>24.553287000000001</c:v>
                </c:pt>
                <c:pt idx="775">
                  <c:v>24.896763</c:v>
                </c:pt>
                <c:pt idx="776">
                  <c:v>24.383512</c:v>
                </c:pt>
                <c:pt idx="777">
                  <c:v>17.508293999999999</c:v>
                </c:pt>
                <c:pt idx="778">
                  <c:v>11.835122999999999</c:v>
                </c:pt>
                <c:pt idx="779">
                  <c:v>5.9919288999999996</c:v>
                </c:pt>
                <c:pt idx="780">
                  <c:v>5.0926622000000004</c:v>
                </c:pt>
                <c:pt idx="781">
                  <c:v>3.0827844</c:v>
                </c:pt>
                <c:pt idx="782">
                  <c:v>4.7234525999999999</c:v>
                </c:pt>
                <c:pt idx="783">
                  <c:v>7.5251935000000003</c:v>
                </c:pt>
                <c:pt idx="784">
                  <c:v>9.6411630000000006</c:v>
                </c:pt>
                <c:pt idx="785">
                  <c:v>12.916902</c:v>
                </c:pt>
                <c:pt idx="786">
                  <c:v>13.396667000000001</c:v>
                </c:pt>
                <c:pt idx="787">
                  <c:v>12.026667</c:v>
                </c:pt>
                <c:pt idx="788">
                  <c:v>11.486667000000001</c:v>
                </c:pt>
                <c:pt idx="789">
                  <c:v>10.586667</c:v>
                </c:pt>
                <c:pt idx="790">
                  <c:v>9.8766666999999995</c:v>
                </c:pt>
                <c:pt idx="791">
                  <c:v>9.0566666999999992</c:v>
                </c:pt>
                <c:pt idx="792">
                  <c:v>10.33361</c:v>
                </c:pt>
                <c:pt idx="793">
                  <c:v>11.378130000000001</c:v>
                </c:pt>
                <c:pt idx="794">
                  <c:v>11.489502999999999</c:v>
                </c:pt>
                <c:pt idx="795">
                  <c:v>11.277443</c:v>
                </c:pt>
                <c:pt idx="796">
                  <c:v>11.379160000000001</c:v>
                </c:pt>
                <c:pt idx="797">
                  <c:v>11.821564</c:v>
                </c:pt>
                <c:pt idx="798">
                  <c:v>12.161906999999999</c:v>
                </c:pt>
                <c:pt idx="799">
                  <c:v>13.387058</c:v>
                </c:pt>
                <c:pt idx="800">
                  <c:v>17.329522999999998</c:v>
                </c:pt>
                <c:pt idx="801">
                  <c:v>16.459047000000002</c:v>
                </c:pt>
                <c:pt idx="802">
                  <c:v>9.9168489999999991</c:v>
                </c:pt>
                <c:pt idx="803">
                  <c:v>5.904426</c:v>
                </c:pt>
                <c:pt idx="804">
                  <c:v>4.3493928999999998</c:v>
                </c:pt>
                <c:pt idx="805">
                  <c:v>3.7502488999999999</c:v>
                </c:pt>
                <c:pt idx="806">
                  <c:v>4.1586170999999998</c:v>
                </c:pt>
                <c:pt idx="807">
                  <c:v>6.4955790000000002</c:v>
                </c:pt>
                <c:pt idx="808">
                  <c:v>9.3514356999999997</c:v>
                </c:pt>
                <c:pt idx="809">
                  <c:v>11.490129</c:v>
                </c:pt>
                <c:pt idx="810">
                  <c:v>12.030963</c:v>
                </c:pt>
                <c:pt idx="811">
                  <c:v>17.889075999999999</c:v>
                </c:pt>
                <c:pt idx="812">
                  <c:v>19.608346999999998</c:v>
                </c:pt>
                <c:pt idx="813">
                  <c:v>16.688044999999999</c:v>
                </c:pt>
                <c:pt idx="814">
                  <c:v>19.416588000000001</c:v>
                </c:pt>
                <c:pt idx="815">
                  <c:v>19.974485000000001</c:v>
                </c:pt>
                <c:pt idx="816">
                  <c:v>19.363112000000001</c:v>
                </c:pt>
                <c:pt idx="817">
                  <c:v>17.768305000000002</c:v>
                </c:pt>
                <c:pt idx="818">
                  <c:v>17.256243999999999</c:v>
                </c:pt>
                <c:pt idx="819">
                  <c:v>18.041737999999999</c:v>
                </c:pt>
                <c:pt idx="820">
                  <c:v>20.086846999999999</c:v>
                </c:pt>
                <c:pt idx="821">
                  <c:v>22.282298999999998</c:v>
                </c:pt>
                <c:pt idx="822">
                  <c:v>23.921569999999999</c:v>
                </c:pt>
                <c:pt idx="823">
                  <c:v>26.251912999999998</c:v>
                </c:pt>
                <c:pt idx="824">
                  <c:v>25.206240000000001</c:v>
                </c:pt>
                <c:pt idx="825">
                  <c:v>19.317340000000002</c:v>
                </c:pt>
                <c:pt idx="826">
                  <c:v>11.591276000000001</c:v>
                </c:pt>
                <c:pt idx="827">
                  <c:v>5.3526340000000001</c:v>
                </c:pt>
                <c:pt idx="828">
                  <c:v>3.5808320999999999</c:v>
                </c:pt>
                <c:pt idx="829">
                  <c:v>2.8633514</c:v>
                </c:pt>
                <c:pt idx="830">
                  <c:v>3.1963781999999998</c:v>
                </c:pt>
                <c:pt idx="831">
                  <c:v>5.0958568</c:v>
                </c:pt>
                <c:pt idx="832">
                  <c:v>9.1609716999999993</c:v>
                </c:pt>
                <c:pt idx="833">
                  <c:v>12.445947</c:v>
                </c:pt>
                <c:pt idx="834">
                  <c:v>13.346667</c:v>
                </c:pt>
                <c:pt idx="835">
                  <c:v>11.746667</c:v>
                </c:pt>
                <c:pt idx="836">
                  <c:v>11.156667000000001</c:v>
                </c:pt>
                <c:pt idx="837">
                  <c:v>17.151586999999999</c:v>
                </c:pt>
                <c:pt idx="838">
                  <c:v>20.290707999999999</c:v>
                </c:pt>
                <c:pt idx="839">
                  <c:v>21.387533999999999</c:v>
                </c:pt>
                <c:pt idx="840">
                  <c:v>19.815473000000001</c:v>
                </c:pt>
                <c:pt idx="841">
                  <c:v>23.017793000000001</c:v>
                </c:pt>
                <c:pt idx="842">
                  <c:v>22.404702</c:v>
                </c:pt>
                <c:pt idx="843">
                  <c:v>23.258823</c:v>
                </c:pt>
                <c:pt idx="844">
                  <c:v>23.440196</c:v>
                </c:pt>
                <c:pt idx="845">
                  <c:v>22.040582000000001</c:v>
                </c:pt>
                <c:pt idx="846">
                  <c:v>21.035129999999999</c:v>
                </c:pt>
                <c:pt idx="847">
                  <c:v>18.372143000000001</c:v>
                </c:pt>
                <c:pt idx="848">
                  <c:v>10.990166</c:v>
                </c:pt>
                <c:pt idx="849">
                  <c:v>8.4818821999999994</c:v>
                </c:pt>
                <c:pt idx="850">
                  <c:v>8.3715293000000006</c:v>
                </c:pt>
                <c:pt idx="851">
                  <c:v>6.0118064999999996</c:v>
                </c:pt>
                <c:pt idx="852">
                  <c:v>6.0235941000000004</c:v>
                </c:pt>
                <c:pt idx="853">
                  <c:v>6.8174982999999996</c:v>
                </c:pt>
                <c:pt idx="854">
                  <c:v>7.7195350999999999</c:v>
                </c:pt>
                <c:pt idx="855">
                  <c:v>9.0886417999999995</c:v>
                </c:pt>
                <c:pt idx="856">
                  <c:v>10.094752</c:v>
                </c:pt>
                <c:pt idx="857">
                  <c:v>10.269564000000001</c:v>
                </c:pt>
                <c:pt idx="858">
                  <c:v>11.746667</c:v>
                </c:pt>
                <c:pt idx="859">
                  <c:v>12.796666999999999</c:v>
                </c:pt>
                <c:pt idx="860">
                  <c:v>10.846667</c:v>
                </c:pt>
                <c:pt idx="861">
                  <c:v>9.7466667000000005</c:v>
                </c:pt>
                <c:pt idx="862">
                  <c:v>8.6266666999999995</c:v>
                </c:pt>
                <c:pt idx="863">
                  <c:v>8.2766666999999998</c:v>
                </c:pt>
                <c:pt idx="864">
                  <c:v>8.0866667000000003</c:v>
                </c:pt>
                <c:pt idx="865">
                  <c:v>7.6666667000000004</c:v>
                </c:pt>
                <c:pt idx="866">
                  <c:v>8.1874847000000006</c:v>
                </c:pt>
                <c:pt idx="867">
                  <c:v>14.599418999999999</c:v>
                </c:pt>
                <c:pt idx="868">
                  <c:v>16.189033999999999</c:v>
                </c:pt>
                <c:pt idx="869">
                  <c:v>16.13869</c:v>
                </c:pt>
                <c:pt idx="870">
                  <c:v>17.210750000000001</c:v>
                </c:pt>
                <c:pt idx="871">
                  <c:v>18.433841000000001</c:v>
                </c:pt>
                <c:pt idx="872">
                  <c:v>20.065892000000002</c:v>
                </c:pt>
                <c:pt idx="873">
                  <c:v>21.863178000000001</c:v>
                </c:pt>
                <c:pt idx="874">
                  <c:v>21.770303999999999</c:v>
                </c:pt>
                <c:pt idx="875">
                  <c:v>20.901757</c:v>
                </c:pt>
                <c:pt idx="876">
                  <c:v>22.07845</c:v>
                </c:pt>
                <c:pt idx="877">
                  <c:v>22.085341</c:v>
                </c:pt>
                <c:pt idx="878">
                  <c:v>21.468115999999998</c:v>
                </c:pt>
                <c:pt idx="879">
                  <c:v>19.03218</c:v>
                </c:pt>
                <c:pt idx="880">
                  <c:v>19.381295999999999</c:v>
                </c:pt>
                <c:pt idx="881">
                  <c:v>20.887477000000001</c:v>
                </c:pt>
                <c:pt idx="882">
                  <c:v>22.246931</c:v>
                </c:pt>
                <c:pt idx="883">
                  <c:v>21.977274999999999</c:v>
                </c:pt>
                <c:pt idx="884">
                  <c:v>21.397960999999999</c:v>
                </c:pt>
                <c:pt idx="885">
                  <c:v>20.519335000000002</c:v>
                </c:pt>
                <c:pt idx="886">
                  <c:v>19.538305000000001</c:v>
                </c:pt>
                <c:pt idx="887">
                  <c:v>17.572811000000002</c:v>
                </c:pt>
                <c:pt idx="888">
                  <c:v>16.750406999999999</c:v>
                </c:pt>
                <c:pt idx="889">
                  <c:v>15.151823</c:v>
                </c:pt>
                <c:pt idx="890">
                  <c:v>14.538732</c:v>
                </c:pt>
                <c:pt idx="891">
                  <c:v>14.910792000000001</c:v>
                </c:pt>
                <c:pt idx="892">
                  <c:v>14.830792000000001</c:v>
                </c:pt>
                <c:pt idx="893">
                  <c:v>15.351478999999999</c:v>
                </c:pt>
                <c:pt idx="894">
                  <c:v>16.480105999999999</c:v>
                </c:pt>
                <c:pt idx="895">
                  <c:v>19.948388999999999</c:v>
                </c:pt>
                <c:pt idx="896">
                  <c:v>18.823243000000002</c:v>
                </c:pt>
                <c:pt idx="897">
                  <c:v>18.008406999999998</c:v>
                </c:pt>
                <c:pt idx="898">
                  <c:v>17.743351000000001</c:v>
                </c:pt>
                <c:pt idx="899">
                  <c:v>20.774231</c:v>
                </c:pt>
                <c:pt idx="900">
                  <c:v>18.787758</c:v>
                </c:pt>
                <c:pt idx="901">
                  <c:v>17.867829</c:v>
                </c:pt>
                <c:pt idx="902">
                  <c:v>14.510138</c:v>
                </c:pt>
                <c:pt idx="903">
                  <c:v>14.721102</c:v>
                </c:pt>
                <c:pt idx="904">
                  <c:v>13.971606</c:v>
                </c:pt>
                <c:pt idx="905">
                  <c:v>16.797758000000002</c:v>
                </c:pt>
                <c:pt idx="906">
                  <c:v>15.781219999999999</c:v>
                </c:pt>
                <c:pt idx="907">
                  <c:v>16.886026999999999</c:v>
                </c:pt>
                <c:pt idx="908">
                  <c:v>18.483581999999998</c:v>
                </c:pt>
                <c:pt idx="909">
                  <c:v>16.480148</c:v>
                </c:pt>
                <c:pt idx="910">
                  <c:v>15.708774999999999</c:v>
                </c:pt>
                <c:pt idx="911">
                  <c:v>12.649502999999999</c:v>
                </c:pt>
                <c:pt idx="912">
                  <c:v>10.882979000000001</c:v>
                </c:pt>
                <c:pt idx="913">
                  <c:v>10.601948999999999</c:v>
                </c:pt>
                <c:pt idx="914">
                  <c:v>10.521262</c:v>
                </c:pt>
                <c:pt idx="915">
                  <c:v>11.14504</c:v>
                </c:pt>
                <c:pt idx="916">
                  <c:v>11.58813</c:v>
                </c:pt>
                <c:pt idx="917">
                  <c:v>11.364696</c:v>
                </c:pt>
                <c:pt idx="918">
                  <c:v>11.436112</c:v>
                </c:pt>
                <c:pt idx="919">
                  <c:v>12.138901000000001</c:v>
                </c:pt>
                <c:pt idx="920">
                  <c:v>12.510866999999999</c:v>
                </c:pt>
                <c:pt idx="921">
                  <c:v>12.028774</c:v>
                </c:pt>
                <c:pt idx="922">
                  <c:v>13.771254000000001</c:v>
                </c:pt>
                <c:pt idx="923">
                  <c:v>15.137236</c:v>
                </c:pt>
                <c:pt idx="924">
                  <c:v>12.327170000000001</c:v>
                </c:pt>
                <c:pt idx="925">
                  <c:v>10.144197</c:v>
                </c:pt>
                <c:pt idx="926">
                  <c:v>8.7988298999999994</c:v>
                </c:pt>
                <c:pt idx="927">
                  <c:v>7.7918966999999997</c:v>
                </c:pt>
                <c:pt idx="928">
                  <c:v>6.4560687999999997</c:v>
                </c:pt>
                <c:pt idx="929">
                  <c:v>8.4996721999999991</c:v>
                </c:pt>
                <c:pt idx="930">
                  <c:v>11.866667</c:v>
                </c:pt>
                <c:pt idx="931">
                  <c:v>11.176667</c:v>
                </c:pt>
                <c:pt idx="932">
                  <c:v>11.556666999999999</c:v>
                </c:pt>
                <c:pt idx="933">
                  <c:v>10.716666999999999</c:v>
                </c:pt>
                <c:pt idx="934">
                  <c:v>9.6666667000000004</c:v>
                </c:pt>
                <c:pt idx="935">
                  <c:v>14.305415</c:v>
                </c:pt>
                <c:pt idx="936">
                  <c:v>13.440835</c:v>
                </c:pt>
                <c:pt idx="937">
                  <c:v>13.181177999999999</c:v>
                </c:pt>
                <c:pt idx="938">
                  <c:v>12.727401</c:v>
                </c:pt>
                <c:pt idx="939">
                  <c:v>12.142594000000001</c:v>
                </c:pt>
                <c:pt idx="940">
                  <c:v>11.85019</c:v>
                </c:pt>
                <c:pt idx="941">
                  <c:v>11.3171</c:v>
                </c:pt>
                <c:pt idx="942">
                  <c:v>12.697100000000001</c:v>
                </c:pt>
                <c:pt idx="943">
                  <c:v>15.92122</c:v>
                </c:pt>
                <c:pt idx="944">
                  <c:v>14.629014</c:v>
                </c:pt>
                <c:pt idx="945">
                  <c:v>8.3269683000000008</c:v>
                </c:pt>
                <c:pt idx="946">
                  <c:v>4.1387786999999996</c:v>
                </c:pt>
                <c:pt idx="947">
                  <c:v>3.6028962</c:v>
                </c:pt>
                <c:pt idx="948">
                  <c:v>4.6189926999999997</c:v>
                </c:pt>
                <c:pt idx="949">
                  <c:v>4.3016626999999996</c:v>
                </c:pt>
                <c:pt idx="950">
                  <c:v>4.9120553999999998</c:v>
                </c:pt>
                <c:pt idx="951">
                  <c:v>4.1529448000000002</c:v>
                </c:pt>
                <c:pt idx="952">
                  <c:v>7.7464465999999996</c:v>
                </c:pt>
                <c:pt idx="953">
                  <c:v>10.245255</c:v>
                </c:pt>
                <c:pt idx="954">
                  <c:v>13.816667000000001</c:v>
                </c:pt>
                <c:pt idx="955">
                  <c:v>13.376666999999999</c:v>
                </c:pt>
                <c:pt idx="956">
                  <c:v>12.246667</c:v>
                </c:pt>
                <c:pt idx="957">
                  <c:v>11.826667</c:v>
                </c:pt>
                <c:pt idx="958">
                  <c:v>10.206666999999999</c:v>
                </c:pt>
                <c:pt idx="959">
                  <c:v>9.3166667000000007</c:v>
                </c:pt>
                <c:pt idx="960">
                  <c:v>8.3666666999999997</c:v>
                </c:pt>
                <c:pt idx="961">
                  <c:v>7.9966666999999996</c:v>
                </c:pt>
                <c:pt idx="962">
                  <c:v>7.8366667000000003</c:v>
                </c:pt>
                <c:pt idx="963">
                  <c:v>7.9966666999999996</c:v>
                </c:pt>
                <c:pt idx="964">
                  <c:v>7.8566666999999999</c:v>
                </c:pt>
                <c:pt idx="965">
                  <c:v>7.9766667</c:v>
                </c:pt>
                <c:pt idx="966">
                  <c:v>8.0166667</c:v>
                </c:pt>
                <c:pt idx="967">
                  <c:v>9.0766667000000005</c:v>
                </c:pt>
                <c:pt idx="968">
                  <c:v>9.4039242999999999</c:v>
                </c:pt>
                <c:pt idx="969">
                  <c:v>11.762325000000001</c:v>
                </c:pt>
                <c:pt idx="970">
                  <c:v>9.9475505000000002</c:v>
                </c:pt>
                <c:pt idx="971">
                  <c:v>10.691924999999999</c:v>
                </c:pt>
                <c:pt idx="972">
                  <c:v>10.906867999999999</c:v>
                </c:pt>
                <c:pt idx="973">
                  <c:v>9.2230255000000003</c:v>
                </c:pt>
                <c:pt idx="974">
                  <c:v>10.998938000000001</c:v>
                </c:pt>
                <c:pt idx="975">
                  <c:v>9.5699731999999997</c:v>
                </c:pt>
                <c:pt idx="976">
                  <c:v>9.9102412999999991</c:v>
                </c:pt>
                <c:pt idx="977">
                  <c:v>10.369657999999999</c:v>
                </c:pt>
                <c:pt idx="978">
                  <c:v>10.966666999999999</c:v>
                </c:pt>
                <c:pt idx="979">
                  <c:v>10.156667000000001</c:v>
                </c:pt>
                <c:pt idx="980">
                  <c:v>10.716666999999999</c:v>
                </c:pt>
                <c:pt idx="981">
                  <c:v>10.246667</c:v>
                </c:pt>
                <c:pt idx="982">
                  <c:v>9.6066666999999999</c:v>
                </c:pt>
                <c:pt idx="983">
                  <c:v>9.1766667000000002</c:v>
                </c:pt>
                <c:pt idx="984">
                  <c:v>8.4066667000000006</c:v>
                </c:pt>
                <c:pt idx="985">
                  <c:v>7.7576166999999998</c:v>
                </c:pt>
                <c:pt idx="986">
                  <c:v>7.4360527000000003</c:v>
                </c:pt>
                <c:pt idx="987">
                  <c:v>7.5415976000000002</c:v>
                </c:pt>
                <c:pt idx="988">
                  <c:v>7.6164791000000003</c:v>
                </c:pt>
                <c:pt idx="989">
                  <c:v>8.0700336000000004</c:v>
                </c:pt>
                <c:pt idx="990">
                  <c:v>7.6087065999999997</c:v>
                </c:pt>
                <c:pt idx="991">
                  <c:v>7.4375691000000002</c:v>
                </c:pt>
                <c:pt idx="992">
                  <c:v>7.9299132999999999</c:v>
                </c:pt>
                <c:pt idx="993">
                  <c:v>12.451840000000001</c:v>
                </c:pt>
                <c:pt idx="994">
                  <c:v>12.799051</c:v>
                </c:pt>
                <c:pt idx="995">
                  <c:v>9.1380434000000008</c:v>
                </c:pt>
                <c:pt idx="996">
                  <c:v>6.8163371000000001</c:v>
                </c:pt>
                <c:pt idx="997">
                  <c:v>1.8005205</c:v>
                </c:pt>
                <c:pt idx="998">
                  <c:v>8.2005009999999992</c:v>
                </c:pt>
                <c:pt idx="999">
                  <c:v>9.9130035000000003</c:v>
                </c:pt>
                <c:pt idx="1000">
                  <c:v>9.9717275999999995</c:v>
                </c:pt>
                <c:pt idx="1001">
                  <c:v>10.387893999999999</c:v>
                </c:pt>
                <c:pt idx="1002">
                  <c:v>12.776667</c:v>
                </c:pt>
                <c:pt idx="1003">
                  <c:v>13.226667000000001</c:v>
                </c:pt>
                <c:pt idx="1004">
                  <c:v>11.736667000000001</c:v>
                </c:pt>
                <c:pt idx="1005">
                  <c:v>10.836667</c:v>
                </c:pt>
                <c:pt idx="1006">
                  <c:v>9.9566666999999995</c:v>
                </c:pt>
                <c:pt idx="1007">
                  <c:v>8.5766667000000005</c:v>
                </c:pt>
                <c:pt idx="1008">
                  <c:v>7.5566367999999997</c:v>
                </c:pt>
                <c:pt idx="1009">
                  <c:v>7.2379638000000002</c:v>
                </c:pt>
                <c:pt idx="1010">
                  <c:v>7.6559733000000003</c:v>
                </c:pt>
                <c:pt idx="1011">
                  <c:v>7.7366666999999998</c:v>
                </c:pt>
                <c:pt idx="1012">
                  <c:v>7.8966666999999999</c:v>
                </c:pt>
                <c:pt idx="1013">
                  <c:v>8.0466666999999994</c:v>
                </c:pt>
                <c:pt idx="1014">
                  <c:v>8.8566666999999999</c:v>
                </c:pt>
                <c:pt idx="1015">
                  <c:v>11.526667</c:v>
                </c:pt>
                <c:pt idx="1016">
                  <c:v>12.299776</c:v>
                </c:pt>
                <c:pt idx="1017">
                  <c:v>11.068667</c:v>
                </c:pt>
                <c:pt idx="1018">
                  <c:v>11.636164000000001</c:v>
                </c:pt>
                <c:pt idx="1019">
                  <c:v>13.068458</c:v>
                </c:pt>
                <c:pt idx="1020">
                  <c:v>14.332468</c:v>
                </c:pt>
                <c:pt idx="1021">
                  <c:v>10.382104999999999</c:v>
                </c:pt>
                <c:pt idx="1022">
                  <c:v>9.0165994999999999</c:v>
                </c:pt>
                <c:pt idx="1023">
                  <c:v>8.4295635000000004</c:v>
                </c:pt>
                <c:pt idx="1024">
                  <c:v>9.6225179000000001</c:v>
                </c:pt>
                <c:pt idx="1025">
                  <c:v>10.415049</c:v>
                </c:pt>
                <c:pt idx="1026">
                  <c:v>10.746667</c:v>
                </c:pt>
                <c:pt idx="1027">
                  <c:v>12.006667</c:v>
                </c:pt>
                <c:pt idx="1028">
                  <c:v>12.276667</c:v>
                </c:pt>
                <c:pt idx="1029">
                  <c:v>11.566667000000001</c:v>
                </c:pt>
                <c:pt idx="1030">
                  <c:v>10.696667</c:v>
                </c:pt>
                <c:pt idx="1031">
                  <c:v>9.5566666999999992</c:v>
                </c:pt>
                <c:pt idx="1032">
                  <c:v>8.6266666999999995</c:v>
                </c:pt>
                <c:pt idx="1033">
                  <c:v>7.8366667000000003</c:v>
                </c:pt>
                <c:pt idx="1034">
                  <c:v>7.7866666999999996</c:v>
                </c:pt>
                <c:pt idx="1035">
                  <c:v>8.1266666999999995</c:v>
                </c:pt>
                <c:pt idx="1036">
                  <c:v>7.9466666999999998</c:v>
                </c:pt>
                <c:pt idx="1037">
                  <c:v>8.3166667000000007</c:v>
                </c:pt>
                <c:pt idx="1038">
                  <c:v>9.3666666999999997</c:v>
                </c:pt>
                <c:pt idx="1039">
                  <c:v>11.183341</c:v>
                </c:pt>
                <c:pt idx="1040">
                  <c:v>10.597104</c:v>
                </c:pt>
                <c:pt idx="1041">
                  <c:v>11.054399</c:v>
                </c:pt>
                <c:pt idx="1042">
                  <c:v>8.9839756000000008</c:v>
                </c:pt>
                <c:pt idx="1043">
                  <c:v>9.4272352999999995</c:v>
                </c:pt>
                <c:pt idx="1044">
                  <c:v>8.6162287000000006</c:v>
                </c:pt>
                <c:pt idx="1045">
                  <c:v>11.683322</c:v>
                </c:pt>
                <c:pt idx="1046">
                  <c:v>11.010866999999999</c:v>
                </c:pt>
                <c:pt idx="1047">
                  <c:v>9.1300811999999993</c:v>
                </c:pt>
                <c:pt idx="1048">
                  <c:v>9.6680352999999997</c:v>
                </c:pt>
                <c:pt idx="1049">
                  <c:v>10.301935</c:v>
                </c:pt>
                <c:pt idx="1050">
                  <c:v>13.266667</c:v>
                </c:pt>
                <c:pt idx="1051">
                  <c:v>11.996667</c:v>
                </c:pt>
                <c:pt idx="1052">
                  <c:v>11.396667000000001</c:v>
                </c:pt>
                <c:pt idx="1053">
                  <c:v>11.396667000000001</c:v>
                </c:pt>
                <c:pt idx="1054">
                  <c:v>9.6766667000000002</c:v>
                </c:pt>
                <c:pt idx="1055">
                  <c:v>10.685396000000001</c:v>
                </c:pt>
                <c:pt idx="1056">
                  <c:v>13.783581999999999</c:v>
                </c:pt>
                <c:pt idx="1057">
                  <c:v>14.599076</c:v>
                </c:pt>
                <c:pt idx="1058">
                  <c:v>14.268045000000001</c:v>
                </c:pt>
                <c:pt idx="1059">
                  <c:v>14.721136</c:v>
                </c:pt>
                <c:pt idx="1060">
                  <c:v>17.509335</c:v>
                </c:pt>
                <c:pt idx="1061">
                  <c:v>20.38719</c:v>
                </c:pt>
                <c:pt idx="1062">
                  <c:v>20.935473000000002</c:v>
                </c:pt>
                <c:pt idx="1063">
                  <c:v>22.888788999999999</c:v>
                </c:pt>
                <c:pt idx="1064">
                  <c:v>19.497876999999999</c:v>
                </c:pt>
                <c:pt idx="1065">
                  <c:v>19.512613000000002</c:v>
                </c:pt>
                <c:pt idx="1066">
                  <c:v>17.454612000000001</c:v>
                </c:pt>
                <c:pt idx="1067">
                  <c:v>19.220265000000001</c:v>
                </c:pt>
                <c:pt idx="1068">
                  <c:v>18.219169000000001</c:v>
                </c:pt>
                <c:pt idx="1069">
                  <c:v>13.628271</c:v>
                </c:pt>
                <c:pt idx="1070">
                  <c:v>10.926662</c:v>
                </c:pt>
                <c:pt idx="1071">
                  <c:v>12.043393</c:v>
                </c:pt>
                <c:pt idx="1072">
                  <c:v>11.856766</c:v>
                </c:pt>
                <c:pt idx="1073">
                  <c:v>11.360632000000001</c:v>
                </c:pt>
                <c:pt idx="1074">
                  <c:v>12.076667</c:v>
                </c:pt>
                <c:pt idx="1075">
                  <c:v>11.096667</c:v>
                </c:pt>
                <c:pt idx="1076">
                  <c:v>11.046666999999999</c:v>
                </c:pt>
                <c:pt idx="1077">
                  <c:v>10.586667</c:v>
                </c:pt>
                <c:pt idx="1078">
                  <c:v>9.8266667000000005</c:v>
                </c:pt>
                <c:pt idx="1079">
                  <c:v>8.7366667000000007</c:v>
                </c:pt>
                <c:pt idx="1080">
                  <c:v>8.2066666999999995</c:v>
                </c:pt>
                <c:pt idx="1081">
                  <c:v>7.9766667</c:v>
                </c:pt>
                <c:pt idx="1082">
                  <c:v>7.8966666999999999</c:v>
                </c:pt>
                <c:pt idx="1083">
                  <c:v>8.1166666999999997</c:v>
                </c:pt>
                <c:pt idx="1084">
                  <c:v>7.9166667000000004</c:v>
                </c:pt>
                <c:pt idx="1085">
                  <c:v>8.2266667000000009</c:v>
                </c:pt>
                <c:pt idx="1086">
                  <c:v>9.5866667000000003</c:v>
                </c:pt>
                <c:pt idx="1087">
                  <c:v>12.085241</c:v>
                </c:pt>
                <c:pt idx="1088">
                  <c:v>11.590552000000001</c:v>
                </c:pt>
                <c:pt idx="1089">
                  <c:v>10.369070000000001</c:v>
                </c:pt>
                <c:pt idx="1090">
                  <c:v>6.5022489999999999</c:v>
                </c:pt>
                <c:pt idx="1091">
                  <c:v>6.6044689999999999</c:v>
                </c:pt>
                <c:pt idx="1092">
                  <c:v>3.0803506999999999</c:v>
                </c:pt>
                <c:pt idx="1093">
                  <c:v>0.49685141999999999</c:v>
                </c:pt>
                <c:pt idx="1094">
                  <c:v>1.8063989</c:v>
                </c:pt>
                <c:pt idx="1095">
                  <c:v>3.4569443</c:v>
                </c:pt>
                <c:pt idx="1096">
                  <c:v>5.8588664000000001</c:v>
                </c:pt>
                <c:pt idx="1097">
                  <c:v>10.301253000000001</c:v>
                </c:pt>
                <c:pt idx="1098">
                  <c:v>13.696667</c:v>
                </c:pt>
                <c:pt idx="1099">
                  <c:v>12.956666999999999</c:v>
                </c:pt>
                <c:pt idx="1100">
                  <c:v>11.156667000000001</c:v>
                </c:pt>
                <c:pt idx="1101">
                  <c:v>10.266667</c:v>
                </c:pt>
                <c:pt idx="1102">
                  <c:v>10.426667</c:v>
                </c:pt>
                <c:pt idx="1103">
                  <c:v>9.7829572999999996</c:v>
                </c:pt>
                <c:pt idx="1104">
                  <c:v>18.917231999999998</c:v>
                </c:pt>
                <c:pt idx="1105">
                  <c:v>19.231010000000001</c:v>
                </c:pt>
                <c:pt idx="1106">
                  <c:v>21.345088000000001</c:v>
                </c:pt>
                <c:pt idx="1107">
                  <c:v>22.320924999999999</c:v>
                </c:pt>
                <c:pt idx="1108">
                  <c:v>21.647148000000001</c:v>
                </c:pt>
                <c:pt idx="1109">
                  <c:v>22.540582000000001</c:v>
                </c:pt>
                <c:pt idx="1110">
                  <c:v>24.346419000000001</c:v>
                </c:pt>
                <c:pt idx="1111">
                  <c:v>26.757068</c:v>
                </c:pt>
                <c:pt idx="1112">
                  <c:v>24.652086000000001</c:v>
                </c:pt>
                <c:pt idx="1113">
                  <c:v>19.234428000000001</c:v>
                </c:pt>
                <c:pt idx="1114">
                  <c:v>7.6290782999999998</c:v>
                </c:pt>
                <c:pt idx="1115">
                  <c:v>3.4397972000000001</c:v>
                </c:pt>
                <c:pt idx="1116">
                  <c:v>1.5184986</c:v>
                </c:pt>
                <c:pt idx="1117">
                  <c:v>1.1145186</c:v>
                </c:pt>
                <c:pt idx="1118">
                  <c:v>0.79350091</c:v>
                </c:pt>
                <c:pt idx="1119">
                  <c:v>5.1438324</c:v>
                </c:pt>
                <c:pt idx="1120">
                  <c:v>8.1624151000000005</c:v>
                </c:pt>
                <c:pt idx="1121">
                  <c:v>10.808054</c:v>
                </c:pt>
                <c:pt idx="1122">
                  <c:v>13.536667</c:v>
                </c:pt>
                <c:pt idx="1123">
                  <c:v>12.816667000000001</c:v>
                </c:pt>
                <c:pt idx="1124">
                  <c:v>11.356667</c:v>
                </c:pt>
                <c:pt idx="1125">
                  <c:v>10.886666999999999</c:v>
                </c:pt>
                <c:pt idx="1126">
                  <c:v>16.824666000000001</c:v>
                </c:pt>
                <c:pt idx="1127">
                  <c:v>19.484484999999999</c:v>
                </c:pt>
                <c:pt idx="1128">
                  <c:v>17.434183999999998</c:v>
                </c:pt>
                <c:pt idx="1129">
                  <c:v>18.250364999999999</c:v>
                </c:pt>
                <c:pt idx="1130">
                  <c:v>18.746202</c:v>
                </c:pt>
                <c:pt idx="1131">
                  <c:v>18.807576000000001</c:v>
                </c:pt>
                <c:pt idx="1132">
                  <c:v>20.56925</c:v>
                </c:pt>
                <c:pt idx="1133">
                  <c:v>21.745431</c:v>
                </c:pt>
                <c:pt idx="1134">
                  <c:v>23.707792999999999</c:v>
                </c:pt>
                <c:pt idx="1135">
                  <c:v>24.294288000000002</c:v>
                </c:pt>
                <c:pt idx="1136">
                  <c:v>23.262194999999998</c:v>
                </c:pt>
                <c:pt idx="1137">
                  <c:v>15.500994</c:v>
                </c:pt>
                <c:pt idx="1138">
                  <c:v>11.894083999999999</c:v>
                </c:pt>
                <c:pt idx="1139">
                  <c:v>6.9852732</c:v>
                </c:pt>
                <c:pt idx="1140">
                  <c:v>4.1608748000000002</c:v>
                </c:pt>
                <c:pt idx="1141">
                  <c:v>4.4986594000000002</c:v>
                </c:pt>
                <c:pt idx="1142">
                  <c:v>5.7495628999999999</c:v>
                </c:pt>
                <c:pt idx="1143">
                  <c:v>7.1533357000000004</c:v>
                </c:pt>
                <c:pt idx="1144">
                  <c:v>8.2996107000000006</c:v>
                </c:pt>
                <c:pt idx="1145">
                  <c:v>11.109508</c:v>
                </c:pt>
                <c:pt idx="1146">
                  <c:v>12.616667</c:v>
                </c:pt>
                <c:pt idx="1147">
                  <c:v>11.006667</c:v>
                </c:pt>
                <c:pt idx="1148">
                  <c:v>11.856935</c:v>
                </c:pt>
                <c:pt idx="1149">
                  <c:v>15.857015000000001</c:v>
                </c:pt>
                <c:pt idx="1150">
                  <c:v>18.425214</c:v>
                </c:pt>
                <c:pt idx="1151">
                  <c:v>18.410708</c:v>
                </c:pt>
                <c:pt idx="1152">
                  <c:v>17.750022000000001</c:v>
                </c:pt>
                <c:pt idx="1153">
                  <c:v>19.513069999999999</c:v>
                </c:pt>
                <c:pt idx="1154">
                  <c:v>18.769635999999998</c:v>
                </c:pt>
                <c:pt idx="1155">
                  <c:v>19.293755999999998</c:v>
                </c:pt>
                <c:pt idx="1156">
                  <c:v>21.072683999999999</c:v>
                </c:pt>
                <c:pt idx="1157">
                  <c:v>21.960581999999999</c:v>
                </c:pt>
                <c:pt idx="1158">
                  <c:v>22.232299000000001</c:v>
                </c:pt>
                <c:pt idx="1159">
                  <c:v>22.739255</c:v>
                </c:pt>
                <c:pt idx="1160">
                  <c:v>20.524273000000001</c:v>
                </c:pt>
                <c:pt idx="1161">
                  <c:v>13.970307</c:v>
                </c:pt>
                <c:pt idx="1162">
                  <c:v>7.9782412000000003</c:v>
                </c:pt>
                <c:pt idx="1163">
                  <c:v>2.9471726</c:v>
                </c:pt>
                <c:pt idx="1164">
                  <c:v>0.38637719999999998</c:v>
                </c:pt>
                <c:pt idx="1165">
                  <c:v>0</c:v>
                </c:pt>
                <c:pt idx="1166">
                  <c:v>0</c:v>
                </c:pt>
                <c:pt idx="1167">
                  <c:v>4.7287837000000001</c:v>
                </c:pt>
                <c:pt idx="1168">
                  <c:v>6.5190872999999998</c:v>
                </c:pt>
                <c:pt idx="1169">
                  <c:v>8.8799504999999996</c:v>
                </c:pt>
                <c:pt idx="1170">
                  <c:v>11.556666999999999</c:v>
                </c:pt>
                <c:pt idx="1171">
                  <c:v>11.186667</c:v>
                </c:pt>
                <c:pt idx="1172">
                  <c:v>10.366667</c:v>
                </c:pt>
                <c:pt idx="1173">
                  <c:v>9.9666666999999993</c:v>
                </c:pt>
                <c:pt idx="1174">
                  <c:v>9.3766666999999995</c:v>
                </c:pt>
                <c:pt idx="1175">
                  <c:v>8.1866667</c:v>
                </c:pt>
                <c:pt idx="1176">
                  <c:v>7.7066667000000004</c:v>
                </c:pt>
                <c:pt idx="1177">
                  <c:v>10.972052</c:v>
                </c:pt>
                <c:pt idx="1178">
                  <c:v>16.415901000000002</c:v>
                </c:pt>
                <c:pt idx="1179">
                  <c:v>17.522082000000001</c:v>
                </c:pt>
                <c:pt idx="1180">
                  <c:v>20.532684</c:v>
                </c:pt>
                <c:pt idx="1181">
                  <c:v>21.044401000000001</c:v>
                </c:pt>
                <c:pt idx="1182">
                  <c:v>22.884702000000001</c:v>
                </c:pt>
                <c:pt idx="1183">
                  <c:v>23.661922000000001</c:v>
                </c:pt>
                <c:pt idx="1184">
                  <c:v>22.278846000000001</c:v>
                </c:pt>
                <c:pt idx="1185">
                  <c:v>18.806183000000001</c:v>
                </c:pt>
                <c:pt idx="1186">
                  <c:v>7.3346523000000001</c:v>
                </c:pt>
                <c:pt idx="1187">
                  <c:v>10.244051000000001</c:v>
                </c:pt>
                <c:pt idx="1188">
                  <c:v>3.1739508999999999</c:v>
                </c:pt>
                <c:pt idx="1189">
                  <c:v>2.0905029000000002</c:v>
                </c:pt>
                <c:pt idx="1190">
                  <c:v>2.2970459000000001</c:v>
                </c:pt>
                <c:pt idx="1191">
                  <c:v>3.6620905000000001</c:v>
                </c:pt>
                <c:pt idx="1192">
                  <c:v>5.7300357999999996</c:v>
                </c:pt>
                <c:pt idx="1193">
                  <c:v>9.2218478000000008</c:v>
                </c:pt>
                <c:pt idx="1194">
                  <c:v>10.976667000000001</c:v>
                </c:pt>
                <c:pt idx="1195">
                  <c:v>12.706666999999999</c:v>
                </c:pt>
                <c:pt idx="1196">
                  <c:v>11.696667</c:v>
                </c:pt>
                <c:pt idx="1197">
                  <c:v>10.946667</c:v>
                </c:pt>
                <c:pt idx="1198">
                  <c:v>9.8566666999999999</c:v>
                </c:pt>
                <c:pt idx="1199">
                  <c:v>16.528753999999999</c:v>
                </c:pt>
                <c:pt idx="1200">
                  <c:v>17.377275000000001</c:v>
                </c:pt>
                <c:pt idx="1201">
                  <c:v>18.487919000000002</c:v>
                </c:pt>
                <c:pt idx="1202">
                  <c:v>18.961010000000002</c:v>
                </c:pt>
                <c:pt idx="1203">
                  <c:v>21.054058000000001</c:v>
                </c:pt>
                <c:pt idx="1204">
                  <c:v>21.810237999999998</c:v>
                </c:pt>
                <c:pt idx="1205">
                  <c:v>22.372985</c:v>
                </c:pt>
                <c:pt idx="1206">
                  <c:v>25.516376999999999</c:v>
                </c:pt>
                <c:pt idx="1207">
                  <c:v>26.725290000000001</c:v>
                </c:pt>
                <c:pt idx="1208">
                  <c:v>25.362689</c:v>
                </c:pt>
                <c:pt idx="1209">
                  <c:v>24.189443000000001</c:v>
                </c:pt>
                <c:pt idx="1210">
                  <c:v>20.981197000000002</c:v>
                </c:pt>
                <c:pt idx="1211">
                  <c:v>16.376830999999999</c:v>
                </c:pt>
                <c:pt idx="1212">
                  <c:v>5.7553574999999997</c:v>
                </c:pt>
                <c:pt idx="1213">
                  <c:v>3.0930572999999999</c:v>
                </c:pt>
                <c:pt idx="1214">
                  <c:v>4.5400893</c:v>
                </c:pt>
                <c:pt idx="1215">
                  <c:v>5.0390882000000001</c:v>
                </c:pt>
                <c:pt idx="1216">
                  <c:v>10.100504000000001</c:v>
                </c:pt>
                <c:pt idx="1217">
                  <c:v>17.705857999999999</c:v>
                </c:pt>
                <c:pt idx="1218">
                  <c:v>19.818192</c:v>
                </c:pt>
                <c:pt idx="1219">
                  <c:v>21.286930999999999</c:v>
                </c:pt>
                <c:pt idx="1220">
                  <c:v>21.598305</c:v>
                </c:pt>
                <c:pt idx="1221">
                  <c:v>20.497617999999999</c:v>
                </c:pt>
                <c:pt idx="1222">
                  <c:v>19.980022000000002</c:v>
                </c:pt>
                <c:pt idx="1223">
                  <c:v>18.721395000000001</c:v>
                </c:pt>
                <c:pt idx="1224">
                  <c:v>18.285171999999999</c:v>
                </c:pt>
                <c:pt idx="1225">
                  <c:v>18.748262</c:v>
                </c:pt>
                <c:pt idx="1226">
                  <c:v>20.379249999999999</c:v>
                </c:pt>
                <c:pt idx="1227">
                  <c:v>21.908864999999999</c:v>
                </c:pt>
                <c:pt idx="1228">
                  <c:v>21.958178</c:v>
                </c:pt>
                <c:pt idx="1229">
                  <c:v>23.292642000000001</c:v>
                </c:pt>
                <c:pt idx="1230">
                  <c:v>25.042255999999998</c:v>
                </c:pt>
                <c:pt idx="1231">
                  <c:v>27.765549</c:v>
                </c:pt>
                <c:pt idx="1232">
                  <c:v>26.342321999999999</c:v>
                </c:pt>
                <c:pt idx="1233">
                  <c:v>20.861125999999999</c:v>
                </c:pt>
                <c:pt idx="1234">
                  <c:v>10.23287</c:v>
                </c:pt>
                <c:pt idx="1235">
                  <c:v>3.2284647</c:v>
                </c:pt>
                <c:pt idx="1236">
                  <c:v>1.0104318999999999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0.68196975000000004</c:v>
                </c:pt>
                <c:pt idx="1241">
                  <c:v>6.1515300000000002</c:v>
                </c:pt>
                <c:pt idx="1242">
                  <c:v>8.7959098000000004</c:v>
                </c:pt>
                <c:pt idx="1243">
                  <c:v>8.2832559000000003</c:v>
                </c:pt>
                <c:pt idx="1244">
                  <c:v>7.5568103999999998</c:v>
                </c:pt>
                <c:pt idx="1245">
                  <c:v>7.1848198999999999</c:v>
                </c:pt>
                <c:pt idx="1246">
                  <c:v>7.6733035000000003</c:v>
                </c:pt>
                <c:pt idx="1247">
                  <c:v>8.4740146000000003</c:v>
                </c:pt>
                <c:pt idx="1248">
                  <c:v>7.5755786000000001</c:v>
                </c:pt>
                <c:pt idx="1249">
                  <c:v>6.9635880999999999</c:v>
                </c:pt>
                <c:pt idx="1250">
                  <c:v>6.9701846999999999</c:v>
                </c:pt>
                <c:pt idx="1251">
                  <c:v>7.5666666999999999</c:v>
                </c:pt>
                <c:pt idx="1252">
                  <c:v>7.5366666999999996</c:v>
                </c:pt>
                <c:pt idx="1253">
                  <c:v>7.7466666999999996</c:v>
                </c:pt>
                <c:pt idx="1254">
                  <c:v>8.3866666999999993</c:v>
                </c:pt>
                <c:pt idx="1255">
                  <c:v>10.604456000000001</c:v>
                </c:pt>
                <c:pt idx="1256">
                  <c:v>8.3180738000000005</c:v>
                </c:pt>
                <c:pt idx="1257">
                  <c:v>5.2298929000000003</c:v>
                </c:pt>
                <c:pt idx="1258">
                  <c:v>1.2557155</c:v>
                </c:pt>
                <c:pt idx="1259">
                  <c:v>0.11553198000000001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2.8662462</c:v>
                </c:pt>
                <c:pt idx="1266">
                  <c:v>7.2960972000000002</c:v>
                </c:pt>
                <c:pt idx="1267">
                  <c:v>8.2005543000000003</c:v>
                </c:pt>
                <c:pt idx="1268">
                  <c:v>8.0343458000000005</c:v>
                </c:pt>
                <c:pt idx="1269">
                  <c:v>7.7623553000000003</c:v>
                </c:pt>
                <c:pt idx="1270">
                  <c:v>7.4986113999999997</c:v>
                </c:pt>
                <c:pt idx="1271">
                  <c:v>7.5435404999999998</c:v>
                </c:pt>
                <c:pt idx="1272">
                  <c:v>7.0815976000000003</c:v>
                </c:pt>
                <c:pt idx="1273">
                  <c:v>6.7026876</c:v>
                </c:pt>
                <c:pt idx="1274">
                  <c:v>6.7175691000000004</c:v>
                </c:pt>
                <c:pt idx="1275">
                  <c:v>7.2476788000000001</c:v>
                </c:pt>
                <c:pt idx="1276">
                  <c:v>7.7266667</c:v>
                </c:pt>
                <c:pt idx="1277">
                  <c:v>7.8866667000000001</c:v>
                </c:pt>
                <c:pt idx="1278">
                  <c:v>7.7255786000000004</c:v>
                </c:pt>
                <c:pt idx="1279">
                  <c:v>9.0819688000000003</c:v>
                </c:pt>
                <c:pt idx="1280">
                  <c:v>9.6482136999999994</c:v>
                </c:pt>
                <c:pt idx="1281">
                  <c:v>6.8039103000000001</c:v>
                </c:pt>
                <c:pt idx="1282">
                  <c:v>0.57071919000000004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1.3409633999999999</c:v>
                </c:pt>
                <c:pt idx="1289">
                  <c:v>3.1259545000000002</c:v>
                </c:pt>
                <c:pt idx="1290">
                  <c:v>9.3018549000000004</c:v>
                </c:pt>
                <c:pt idx="1291">
                  <c:v>9.2465732999999997</c:v>
                </c:pt>
                <c:pt idx="1292">
                  <c:v>8.2099384000000004</c:v>
                </c:pt>
                <c:pt idx="1293">
                  <c:v>8.2792749000000008</c:v>
                </c:pt>
                <c:pt idx="1294">
                  <c:v>7.7872843999999999</c:v>
                </c:pt>
                <c:pt idx="1295">
                  <c:v>6.8377584999999996</c:v>
                </c:pt>
                <c:pt idx="1296">
                  <c:v>6.4048674999999999</c:v>
                </c:pt>
                <c:pt idx="1297">
                  <c:v>6.0755309999999998</c:v>
                </c:pt>
                <c:pt idx="1298">
                  <c:v>5.9397489999999999</c:v>
                </c:pt>
                <c:pt idx="1299">
                  <c:v>5.8590854999999999</c:v>
                </c:pt>
                <c:pt idx="1300">
                  <c:v>6.0999860000000004</c:v>
                </c:pt>
                <c:pt idx="1301">
                  <c:v>6.3202230000000004</c:v>
                </c:pt>
                <c:pt idx="1302">
                  <c:v>6.818422</c:v>
                </c:pt>
                <c:pt idx="1303">
                  <c:v>8.3370894</c:v>
                </c:pt>
                <c:pt idx="1304">
                  <c:v>7.3965791000000003</c:v>
                </c:pt>
                <c:pt idx="1305">
                  <c:v>8.8191213000000008</c:v>
                </c:pt>
                <c:pt idx="1306">
                  <c:v>11.058049</c:v>
                </c:pt>
                <c:pt idx="1307">
                  <c:v>9.3530665000000006</c:v>
                </c:pt>
                <c:pt idx="1308">
                  <c:v>4.4679814000000002</c:v>
                </c:pt>
                <c:pt idx="1309">
                  <c:v>7.1375168999999996</c:v>
                </c:pt>
                <c:pt idx="1310">
                  <c:v>9.9217379999999995</c:v>
                </c:pt>
                <c:pt idx="1311">
                  <c:v>7.3685020999999997</c:v>
                </c:pt>
                <c:pt idx="1312">
                  <c:v>8.8541440999999992</c:v>
                </c:pt>
                <c:pt idx="1313">
                  <c:v>9.3655325999999999</c:v>
                </c:pt>
                <c:pt idx="1314">
                  <c:v>10.803934999999999</c:v>
                </c:pt>
                <c:pt idx="1315">
                  <c:v>10.923272000000001</c:v>
                </c:pt>
                <c:pt idx="1316">
                  <c:v>10.334835999999999</c:v>
                </c:pt>
                <c:pt idx="1317">
                  <c:v>9.9882007999999995</c:v>
                </c:pt>
                <c:pt idx="1318">
                  <c:v>9.3066666999999992</c:v>
                </c:pt>
                <c:pt idx="1319">
                  <c:v>8.8366667000000003</c:v>
                </c:pt>
                <c:pt idx="1320">
                  <c:v>8.8244092999999992</c:v>
                </c:pt>
                <c:pt idx="1321">
                  <c:v>8.1015183000000004</c:v>
                </c:pt>
                <c:pt idx="1322">
                  <c:v>7.7901913</c:v>
                </c:pt>
                <c:pt idx="1323">
                  <c:v>7.7217552999999999</c:v>
                </c:pt>
                <c:pt idx="1324">
                  <c:v>7.9482008000000004</c:v>
                </c:pt>
                <c:pt idx="1325">
                  <c:v>7.8406177000000001</c:v>
                </c:pt>
                <c:pt idx="1326">
                  <c:v>7.4612812000000002</c:v>
                </c:pt>
                <c:pt idx="1327">
                  <c:v>8.0973953999999999</c:v>
                </c:pt>
                <c:pt idx="1328">
                  <c:v>9.2806554000000006</c:v>
                </c:pt>
                <c:pt idx="1329">
                  <c:v>12.321802999999999</c:v>
                </c:pt>
                <c:pt idx="1330">
                  <c:v>12.421041000000001</c:v>
                </c:pt>
                <c:pt idx="1331">
                  <c:v>11.803891</c:v>
                </c:pt>
                <c:pt idx="1332">
                  <c:v>9.7577526999999993</c:v>
                </c:pt>
                <c:pt idx="1333">
                  <c:v>9.0095823999999993</c:v>
                </c:pt>
                <c:pt idx="1334">
                  <c:v>8.2202549000000005</c:v>
                </c:pt>
                <c:pt idx="1335">
                  <c:v>4.2976483999999999</c:v>
                </c:pt>
                <c:pt idx="1336">
                  <c:v>7.9280255999999998</c:v>
                </c:pt>
                <c:pt idx="1337">
                  <c:v>9.1039478000000003</c:v>
                </c:pt>
                <c:pt idx="1338">
                  <c:v>11.425717000000001</c:v>
                </c:pt>
                <c:pt idx="1339">
                  <c:v>11.796666999999999</c:v>
                </c:pt>
                <c:pt idx="1340">
                  <c:v>10.896667000000001</c:v>
                </c:pt>
                <c:pt idx="1341">
                  <c:v>11.136666999999999</c:v>
                </c:pt>
                <c:pt idx="1342">
                  <c:v>9.7766666999999998</c:v>
                </c:pt>
                <c:pt idx="1343">
                  <c:v>8.4966667000000005</c:v>
                </c:pt>
                <c:pt idx="1344">
                  <c:v>8.1266666999999995</c:v>
                </c:pt>
                <c:pt idx="1345">
                  <c:v>7.8966666999999999</c:v>
                </c:pt>
                <c:pt idx="1346">
                  <c:v>7.8666666999999997</c:v>
                </c:pt>
                <c:pt idx="1347">
                  <c:v>7.6466666999999999</c:v>
                </c:pt>
                <c:pt idx="1348">
                  <c:v>7.7466666999999996</c:v>
                </c:pt>
                <c:pt idx="1349">
                  <c:v>7.9666667000000002</c:v>
                </c:pt>
                <c:pt idx="1350">
                  <c:v>8.5066667000000002</c:v>
                </c:pt>
                <c:pt idx="1351">
                  <c:v>10.089682</c:v>
                </c:pt>
                <c:pt idx="1352">
                  <c:v>10.705254999999999</c:v>
                </c:pt>
                <c:pt idx="1353">
                  <c:v>9.7302032999999994</c:v>
                </c:pt>
                <c:pt idx="1354">
                  <c:v>7.1350194</c:v>
                </c:pt>
                <c:pt idx="1355">
                  <c:v>7.6485611999999996</c:v>
                </c:pt>
                <c:pt idx="1356">
                  <c:v>9.0680303999999996</c:v>
                </c:pt>
                <c:pt idx="1357">
                  <c:v>10.09224</c:v>
                </c:pt>
                <c:pt idx="1358">
                  <c:v>9.5559747000000002</c:v>
                </c:pt>
                <c:pt idx="1359">
                  <c:v>12.215425</c:v>
                </c:pt>
                <c:pt idx="1360">
                  <c:v>11.162832999999999</c:v>
                </c:pt>
                <c:pt idx="1361">
                  <c:v>11.169343</c:v>
                </c:pt>
                <c:pt idx="1362">
                  <c:v>13.206666999999999</c:v>
                </c:pt>
                <c:pt idx="1363">
                  <c:v>13.736667000000001</c:v>
                </c:pt>
                <c:pt idx="1364">
                  <c:v>12.536667</c:v>
                </c:pt>
                <c:pt idx="1365">
                  <c:v>14.282752</c:v>
                </c:pt>
                <c:pt idx="1366">
                  <c:v>14.49019</c:v>
                </c:pt>
                <c:pt idx="1367">
                  <c:v>13.147786999999999</c:v>
                </c:pt>
                <c:pt idx="1368">
                  <c:v>12.430877000000001</c:v>
                </c:pt>
                <c:pt idx="1369">
                  <c:v>12.69328</c:v>
                </c:pt>
                <c:pt idx="1370">
                  <c:v>13.036027000000001</c:v>
                </c:pt>
                <c:pt idx="1371">
                  <c:v>12.956027000000001</c:v>
                </c:pt>
                <c:pt idx="1372">
                  <c:v>13.600148000000001</c:v>
                </c:pt>
                <c:pt idx="1373">
                  <c:v>14.221864999999999</c:v>
                </c:pt>
                <c:pt idx="1374">
                  <c:v>15.824612</c:v>
                </c:pt>
                <c:pt idx="1375">
                  <c:v>16.150708000000002</c:v>
                </c:pt>
                <c:pt idx="1376">
                  <c:v>14.871822</c:v>
                </c:pt>
                <c:pt idx="1377">
                  <c:v>10.837225999999999</c:v>
                </c:pt>
                <c:pt idx="1378">
                  <c:v>8.2620231999999998</c:v>
                </c:pt>
                <c:pt idx="1379">
                  <c:v>2.1891622000000002</c:v>
                </c:pt>
                <c:pt idx="1380">
                  <c:v>4.5427232999999996</c:v>
                </c:pt>
                <c:pt idx="1381">
                  <c:v>10.357009</c:v>
                </c:pt>
                <c:pt idx="1382">
                  <c:v>9.4581949999999999</c:v>
                </c:pt>
                <c:pt idx="1383">
                  <c:v>10.104028</c:v>
                </c:pt>
                <c:pt idx="1384">
                  <c:v>10.350410999999999</c:v>
                </c:pt>
                <c:pt idx="1385">
                  <c:v>11.128957</c:v>
                </c:pt>
                <c:pt idx="1386">
                  <c:v>13.170919</c:v>
                </c:pt>
                <c:pt idx="1387">
                  <c:v>11.458557000000001</c:v>
                </c:pt>
                <c:pt idx="1388">
                  <c:v>9.9496072000000009</c:v>
                </c:pt>
                <c:pt idx="1389">
                  <c:v>9.5906970999999999</c:v>
                </c:pt>
                <c:pt idx="1390">
                  <c:v>8.1773319999999998</c:v>
                </c:pt>
                <c:pt idx="1391">
                  <c:v>6.4004124999999998</c:v>
                </c:pt>
                <c:pt idx="1392">
                  <c:v>5.8215024</c:v>
                </c:pt>
                <c:pt idx="1393">
                  <c:v>5.0583743999999999</c:v>
                </c:pt>
                <c:pt idx="1394">
                  <c:v>5.0445827999999997</c:v>
                </c:pt>
                <c:pt idx="1395">
                  <c:v>4.9203649</c:v>
                </c:pt>
                <c:pt idx="1396">
                  <c:v>5.4837299000000002</c:v>
                </c:pt>
                <c:pt idx="1397">
                  <c:v>5.8043934000000004</c:v>
                </c:pt>
                <c:pt idx="1398">
                  <c:v>6.9379479000000002</c:v>
                </c:pt>
                <c:pt idx="1399">
                  <c:v>9.2310611999999992</c:v>
                </c:pt>
                <c:pt idx="1400">
                  <c:v>6.6731685000000001</c:v>
                </c:pt>
                <c:pt idx="1401">
                  <c:v>6.9491037999999996</c:v>
                </c:pt>
                <c:pt idx="1402">
                  <c:v>7.3814633000000001</c:v>
                </c:pt>
                <c:pt idx="1403">
                  <c:v>8.9994457000000008</c:v>
                </c:pt>
                <c:pt idx="1404">
                  <c:v>10.428551000000001</c:v>
                </c:pt>
                <c:pt idx="1405">
                  <c:v>6.5460579000000001</c:v>
                </c:pt>
                <c:pt idx="1406">
                  <c:v>0.56086771000000002</c:v>
                </c:pt>
                <c:pt idx="1407">
                  <c:v>0</c:v>
                </c:pt>
                <c:pt idx="1408">
                  <c:v>1.8514885999999999</c:v>
                </c:pt>
                <c:pt idx="1409">
                  <c:v>7.2439837999999996</c:v>
                </c:pt>
                <c:pt idx="1410">
                  <c:v>11.53572</c:v>
                </c:pt>
                <c:pt idx="1411">
                  <c:v>9.3130664000000003</c:v>
                </c:pt>
                <c:pt idx="1412">
                  <c:v>10.433304</c:v>
                </c:pt>
                <c:pt idx="1413">
                  <c:v>9.2852940000000004</c:v>
                </c:pt>
                <c:pt idx="1414">
                  <c:v>7.8730663999999999</c:v>
                </c:pt>
                <c:pt idx="1415">
                  <c:v>6.5821658999999997</c:v>
                </c:pt>
                <c:pt idx="1416">
                  <c:v>6.2539670000000003</c:v>
                </c:pt>
                <c:pt idx="1417">
                  <c:v>5.7646305</c:v>
                </c:pt>
                <c:pt idx="1418">
                  <c:v>5.6872844000000002</c:v>
                </c:pt>
                <c:pt idx="1419">
                  <c:v>5.9872844000000001</c:v>
                </c:pt>
                <c:pt idx="1420">
                  <c:v>5.9139670000000004</c:v>
                </c:pt>
                <c:pt idx="1421">
                  <c:v>6.5184220000000002</c:v>
                </c:pt>
                <c:pt idx="1422">
                  <c:v>7.6277584999999997</c:v>
                </c:pt>
                <c:pt idx="1423">
                  <c:v>10.559354000000001</c:v>
                </c:pt>
                <c:pt idx="1424">
                  <c:v>10.648242</c:v>
                </c:pt>
                <c:pt idx="1425">
                  <c:v>9.0043538999999999</c:v>
                </c:pt>
                <c:pt idx="1426">
                  <c:v>9.0704580000000004</c:v>
                </c:pt>
                <c:pt idx="1427">
                  <c:v>10.539979000000001</c:v>
                </c:pt>
                <c:pt idx="1428">
                  <c:v>11.487965000000001</c:v>
                </c:pt>
                <c:pt idx="1429">
                  <c:v>9.8997539999999997</c:v>
                </c:pt>
                <c:pt idx="1430">
                  <c:v>10.269550000000001</c:v>
                </c:pt>
                <c:pt idx="1431">
                  <c:v>10.338106</c:v>
                </c:pt>
                <c:pt idx="1432">
                  <c:v>11.164856</c:v>
                </c:pt>
                <c:pt idx="1433">
                  <c:v>11.134404</c:v>
                </c:pt>
                <c:pt idx="1434">
                  <c:v>12.450063</c:v>
                </c:pt>
                <c:pt idx="1435">
                  <c:v>13.726667000000001</c:v>
                </c:pt>
                <c:pt idx="1436">
                  <c:v>12.116667</c:v>
                </c:pt>
                <c:pt idx="1437">
                  <c:v>11.526667</c:v>
                </c:pt>
                <c:pt idx="1438">
                  <c:v>11.416667</c:v>
                </c:pt>
                <c:pt idx="1439">
                  <c:v>9.2766666999999998</c:v>
                </c:pt>
                <c:pt idx="1440">
                  <c:v>7.9466666999999998</c:v>
                </c:pt>
                <c:pt idx="1441">
                  <c:v>7.8266666999999996</c:v>
                </c:pt>
                <c:pt idx="1442">
                  <c:v>7.8366667000000003</c:v>
                </c:pt>
                <c:pt idx="1443">
                  <c:v>8.1766667000000002</c:v>
                </c:pt>
                <c:pt idx="1444">
                  <c:v>8.3366667000000003</c:v>
                </c:pt>
                <c:pt idx="1445">
                  <c:v>8.1366666999999993</c:v>
                </c:pt>
                <c:pt idx="1446">
                  <c:v>9.2466667000000005</c:v>
                </c:pt>
                <c:pt idx="1447">
                  <c:v>10.453407</c:v>
                </c:pt>
                <c:pt idx="1448">
                  <c:v>7.8935006000000003</c:v>
                </c:pt>
                <c:pt idx="1449">
                  <c:v>5.1289113000000004</c:v>
                </c:pt>
                <c:pt idx="1450">
                  <c:v>2.5997069000000002</c:v>
                </c:pt>
                <c:pt idx="1451">
                  <c:v>5.4065015000000001</c:v>
                </c:pt>
                <c:pt idx="1452">
                  <c:v>6.6623083999999997</c:v>
                </c:pt>
                <c:pt idx="1453">
                  <c:v>3.5961232999999999</c:v>
                </c:pt>
                <c:pt idx="1454">
                  <c:v>4.6820389999999996</c:v>
                </c:pt>
                <c:pt idx="1455">
                  <c:v>5.5578459000000002</c:v>
                </c:pt>
                <c:pt idx="1456">
                  <c:v>6.5579549999999998</c:v>
                </c:pt>
                <c:pt idx="1457">
                  <c:v>7.0008679999999996</c:v>
                </c:pt>
                <c:pt idx="1458">
                  <c:v>12.518340999999999</c:v>
                </c:pt>
                <c:pt idx="1459">
                  <c:v>11.403824999999999</c:v>
                </c:pt>
                <c:pt idx="1460">
                  <c:v>11.593162</c:v>
                </c:pt>
                <c:pt idx="1461">
                  <c:v>10.495151999999999</c:v>
                </c:pt>
                <c:pt idx="1462">
                  <c:v>9.7653891999999995</c:v>
                </c:pt>
                <c:pt idx="1463">
                  <c:v>8.9998442000000001</c:v>
                </c:pt>
                <c:pt idx="1464">
                  <c:v>6.7377585</c:v>
                </c:pt>
                <c:pt idx="1465">
                  <c:v>4.6989903000000002</c:v>
                </c:pt>
                <c:pt idx="1466">
                  <c:v>4.8334453000000002</c:v>
                </c:pt>
                <c:pt idx="1467">
                  <c:v>4.9627818000000001</c:v>
                </c:pt>
                <c:pt idx="1468">
                  <c:v>4.5567627999999996</c:v>
                </c:pt>
                <c:pt idx="1469">
                  <c:v>4.4223077999999996</c:v>
                </c:pt>
                <c:pt idx="1470">
                  <c:v>4.8245353</c:v>
                </c:pt>
                <c:pt idx="1471">
                  <c:v>6.5412558000000001</c:v>
                </c:pt>
                <c:pt idx="1472">
                  <c:v>6.9091998999999999</c:v>
                </c:pt>
                <c:pt idx="1473">
                  <c:v>5.5440247999999999</c:v>
                </c:pt>
                <c:pt idx="1474">
                  <c:v>6.3595229</c:v>
                </c:pt>
                <c:pt idx="1475">
                  <c:v>5.7554667000000004</c:v>
                </c:pt>
                <c:pt idx="1476">
                  <c:v>1.2731075999999999</c:v>
                </c:pt>
                <c:pt idx="1477">
                  <c:v>1.5344343</c:v>
                </c:pt>
                <c:pt idx="1478">
                  <c:v>0</c:v>
                </c:pt>
                <c:pt idx="1479">
                  <c:v>0</c:v>
                </c:pt>
                <c:pt idx="1480">
                  <c:v>7.8576904000000003E-2</c:v>
                </c:pt>
                <c:pt idx="1481">
                  <c:v>5.7089758000000002</c:v>
                </c:pt>
                <c:pt idx="1482">
                  <c:v>9.8935362999999992</c:v>
                </c:pt>
                <c:pt idx="1483">
                  <c:v>11.248627000000001</c:v>
                </c:pt>
                <c:pt idx="1484">
                  <c:v>10.107964000000001</c:v>
                </c:pt>
                <c:pt idx="1485">
                  <c:v>9.9659732999999999</c:v>
                </c:pt>
                <c:pt idx="1486">
                  <c:v>9.4066667000000006</c:v>
                </c:pt>
                <c:pt idx="1487">
                  <c:v>8.6966666999999998</c:v>
                </c:pt>
                <c:pt idx="1488">
                  <c:v>8.0166667</c:v>
                </c:pt>
                <c:pt idx="1489">
                  <c:v>8.0066667000000002</c:v>
                </c:pt>
                <c:pt idx="1490">
                  <c:v>7.6566666999999997</c:v>
                </c:pt>
                <c:pt idx="1491">
                  <c:v>7.6866667</c:v>
                </c:pt>
                <c:pt idx="1492">
                  <c:v>8.1166666999999997</c:v>
                </c:pt>
                <c:pt idx="1493">
                  <c:v>8.0266666999999998</c:v>
                </c:pt>
                <c:pt idx="1494">
                  <c:v>7.8966666999999999</c:v>
                </c:pt>
                <c:pt idx="1495">
                  <c:v>9.5681764000000005</c:v>
                </c:pt>
                <c:pt idx="1496">
                  <c:v>6.4100777999999998</c:v>
                </c:pt>
                <c:pt idx="1497">
                  <c:v>3.0776745000000001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0.67585026000000004</c:v>
                </c:pt>
                <c:pt idx="1505">
                  <c:v>4.3646611999999996</c:v>
                </c:pt>
                <c:pt idx="1506">
                  <c:v>6.8676716999999998</c:v>
                </c:pt>
                <c:pt idx="1507">
                  <c:v>9.2954939000000003</c:v>
                </c:pt>
                <c:pt idx="1508">
                  <c:v>8.4863362999999996</c:v>
                </c:pt>
                <c:pt idx="1509">
                  <c:v>8.1506287000000004</c:v>
                </c:pt>
                <c:pt idx="1510">
                  <c:v>8.1579162000000007</c:v>
                </c:pt>
                <c:pt idx="1511">
                  <c:v>8.3766666999999995</c:v>
                </c:pt>
                <c:pt idx="1512">
                  <c:v>7.7366666999999998</c:v>
                </c:pt>
                <c:pt idx="1513">
                  <c:v>7.6966666999999998</c:v>
                </c:pt>
                <c:pt idx="1514">
                  <c:v>7.8566666999999999</c:v>
                </c:pt>
                <c:pt idx="1515">
                  <c:v>7.6966666999999998</c:v>
                </c:pt>
                <c:pt idx="1516">
                  <c:v>7.8666666999999997</c:v>
                </c:pt>
                <c:pt idx="1517">
                  <c:v>5.6931766000000001</c:v>
                </c:pt>
                <c:pt idx="1518">
                  <c:v>6.3307120000000001</c:v>
                </c:pt>
                <c:pt idx="1519">
                  <c:v>7.5094455</c:v>
                </c:pt>
                <c:pt idx="1520">
                  <c:v>9.2943140999999994</c:v>
                </c:pt>
                <c:pt idx="1521">
                  <c:v>11.366621</c:v>
                </c:pt>
                <c:pt idx="1522">
                  <c:v>9.7432371</c:v>
                </c:pt>
                <c:pt idx="1523">
                  <c:v>10.344991</c:v>
                </c:pt>
                <c:pt idx="1524">
                  <c:v>13.909328</c:v>
                </c:pt>
                <c:pt idx="1525">
                  <c:v>7.6004319999999996</c:v>
                </c:pt>
                <c:pt idx="1526">
                  <c:v>4.4598858999999997</c:v>
                </c:pt>
                <c:pt idx="1527">
                  <c:v>2.2470254000000001</c:v>
                </c:pt>
                <c:pt idx="1528">
                  <c:v>4.6617696000000004</c:v>
                </c:pt>
                <c:pt idx="1529">
                  <c:v>8.1292302000000003</c:v>
                </c:pt>
                <c:pt idx="1530">
                  <c:v>9.5382836999999991</c:v>
                </c:pt>
                <c:pt idx="1531">
                  <c:v>11.906667000000001</c:v>
                </c:pt>
                <c:pt idx="1532">
                  <c:v>11.466666999999999</c:v>
                </c:pt>
                <c:pt idx="1533">
                  <c:v>10.956666999999999</c:v>
                </c:pt>
                <c:pt idx="1534">
                  <c:v>9.2266667000000009</c:v>
                </c:pt>
                <c:pt idx="1535">
                  <c:v>8.2366667000000007</c:v>
                </c:pt>
                <c:pt idx="1536">
                  <c:v>7.8866667000000001</c:v>
                </c:pt>
                <c:pt idx="1537">
                  <c:v>7.5266666999999998</c:v>
                </c:pt>
                <c:pt idx="1538">
                  <c:v>7.8066667000000001</c:v>
                </c:pt>
                <c:pt idx="1539">
                  <c:v>7.7066667000000004</c:v>
                </c:pt>
                <c:pt idx="1540">
                  <c:v>7.7266667</c:v>
                </c:pt>
                <c:pt idx="1541">
                  <c:v>8.0266666999999998</c:v>
                </c:pt>
                <c:pt idx="1542">
                  <c:v>9.0366666999999996</c:v>
                </c:pt>
                <c:pt idx="1543">
                  <c:v>11.236446000000001</c:v>
                </c:pt>
                <c:pt idx="1544">
                  <c:v>9.5149728000000007</c:v>
                </c:pt>
                <c:pt idx="1545">
                  <c:v>10.346596</c:v>
                </c:pt>
                <c:pt idx="1546">
                  <c:v>5.9075496000000003</c:v>
                </c:pt>
                <c:pt idx="1547">
                  <c:v>2.7228992000000001</c:v>
                </c:pt>
                <c:pt idx="1548">
                  <c:v>0.79039455000000003</c:v>
                </c:pt>
                <c:pt idx="1549">
                  <c:v>0</c:v>
                </c:pt>
                <c:pt idx="1550">
                  <c:v>1.0974729000000001</c:v>
                </c:pt>
                <c:pt idx="1551">
                  <c:v>3.6711597999999999</c:v>
                </c:pt>
                <c:pt idx="1552">
                  <c:v>4.6621081999999996</c:v>
                </c:pt>
                <c:pt idx="1553">
                  <c:v>6.3411315999999998</c:v>
                </c:pt>
                <c:pt idx="1554">
                  <c:v>8.3608414</c:v>
                </c:pt>
                <c:pt idx="1555">
                  <c:v>8.5833978000000002</c:v>
                </c:pt>
                <c:pt idx="1556">
                  <c:v>8.7918813</c:v>
                </c:pt>
                <c:pt idx="1557">
                  <c:v>7.8261469000000004</c:v>
                </c:pt>
                <c:pt idx="1558">
                  <c:v>8.8025607000000008</c:v>
                </c:pt>
                <c:pt idx="1559">
                  <c:v>7.0756886999999997</c:v>
                </c:pt>
                <c:pt idx="1560">
                  <c:v>7.3830822999999999</c:v>
                </c:pt>
                <c:pt idx="1561">
                  <c:v>7.2766666999999998</c:v>
                </c:pt>
                <c:pt idx="1562">
                  <c:v>7.3366667000000003</c:v>
                </c:pt>
                <c:pt idx="1563">
                  <c:v>7.3466667000000001</c:v>
                </c:pt>
                <c:pt idx="1564">
                  <c:v>7.7066667000000004</c:v>
                </c:pt>
                <c:pt idx="1565">
                  <c:v>7.8666666999999997</c:v>
                </c:pt>
                <c:pt idx="1566">
                  <c:v>8.8266667000000005</c:v>
                </c:pt>
                <c:pt idx="1567">
                  <c:v>11.023961</c:v>
                </c:pt>
                <c:pt idx="1568">
                  <c:v>9.1898636000000007</c:v>
                </c:pt>
                <c:pt idx="1569">
                  <c:v>9.6450977000000009</c:v>
                </c:pt>
                <c:pt idx="1570">
                  <c:v>10.019550000000001</c:v>
                </c:pt>
                <c:pt idx="1571">
                  <c:v>8.8002041000000002</c:v>
                </c:pt>
                <c:pt idx="1572">
                  <c:v>5.3179669000000001</c:v>
                </c:pt>
                <c:pt idx="1573">
                  <c:v>4.0560067999999996</c:v>
                </c:pt>
                <c:pt idx="1574">
                  <c:v>7.2462327999999996</c:v>
                </c:pt>
                <c:pt idx="1575">
                  <c:v>4.1262425</c:v>
                </c:pt>
                <c:pt idx="1576">
                  <c:v>6.4901774000000003</c:v>
                </c:pt>
                <c:pt idx="1577">
                  <c:v>9.4720124999999999</c:v>
                </c:pt>
                <c:pt idx="1578">
                  <c:v>11.813571</c:v>
                </c:pt>
                <c:pt idx="1579">
                  <c:v>12.656667000000001</c:v>
                </c:pt>
                <c:pt idx="1580">
                  <c:v>11.276667</c:v>
                </c:pt>
                <c:pt idx="1581">
                  <c:v>10.556666999999999</c:v>
                </c:pt>
                <c:pt idx="1582">
                  <c:v>9.6666667000000004</c:v>
                </c:pt>
                <c:pt idx="1583">
                  <c:v>8.7266667000000009</c:v>
                </c:pt>
                <c:pt idx="1584">
                  <c:v>8.0266666999999998</c:v>
                </c:pt>
                <c:pt idx="1585">
                  <c:v>7.4966666999999996</c:v>
                </c:pt>
                <c:pt idx="1586">
                  <c:v>7.6066666999999999</c:v>
                </c:pt>
                <c:pt idx="1587">
                  <c:v>7.6166666999999997</c:v>
                </c:pt>
                <c:pt idx="1588">
                  <c:v>7.8466667000000001</c:v>
                </c:pt>
                <c:pt idx="1589">
                  <c:v>8.1466667000000008</c:v>
                </c:pt>
                <c:pt idx="1590">
                  <c:v>9.2466667000000005</c:v>
                </c:pt>
                <c:pt idx="1591">
                  <c:v>10.518233</c:v>
                </c:pt>
                <c:pt idx="1592">
                  <c:v>10.683650999999999</c:v>
                </c:pt>
                <c:pt idx="1593">
                  <c:v>9.1487403</c:v>
                </c:pt>
                <c:pt idx="1594">
                  <c:v>3.4976761999999999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0.59360053000000002</c:v>
                </c:pt>
                <c:pt idx="1600">
                  <c:v>5.4591004999999999</c:v>
                </c:pt>
                <c:pt idx="1601">
                  <c:v>9.9944368000000008</c:v>
                </c:pt>
                <c:pt idx="1602">
                  <c:v>11.967259</c:v>
                </c:pt>
                <c:pt idx="1603">
                  <c:v>12.256667</c:v>
                </c:pt>
                <c:pt idx="1604">
                  <c:v>13.086667</c:v>
                </c:pt>
                <c:pt idx="1605">
                  <c:v>12.126666999999999</c:v>
                </c:pt>
                <c:pt idx="1606">
                  <c:v>10.726667000000001</c:v>
                </c:pt>
                <c:pt idx="1607">
                  <c:v>8.6766667000000002</c:v>
                </c:pt>
                <c:pt idx="1608">
                  <c:v>8.1366666999999993</c:v>
                </c:pt>
                <c:pt idx="1609">
                  <c:v>7.8866667000000001</c:v>
                </c:pt>
                <c:pt idx="1610">
                  <c:v>8.0366666999999996</c:v>
                </c:pt>
                <c:pt idx="1611">
                  <c:v>7.9866666999999998</c:v>
                </c:pt>
                <c:pt idx="1612">
                  <c:v>8.3766666999999995</c:v>
                </c:pt>
                <c:pt idx="1613">
                  <c:v>18.053546999999998</c:v>
                </c:pt>
                <c:pt idx="1614">
                  <c:v>18.495901</c:v>
                </c:pt>
                <c:pt idx="1615">
                  <c:v>21.736070999999999</c:v>
                </c:pt>
                <c:pt idx="1616">
                  <c:v>13.90629</c:v>
                </c:pt>
                <c:pt idx="1617">
                  <c:v>6.0257481000000004</c:v>
                </c:pt>
                <c:pt idx="1618">
                  <c:v>2.1549426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3.4954896999999998</c:v>
                </c:pt>
                <c:pt idx="1623">
                  <c:v>5.9126402000000002</c:v>
                </c:pt>
                <c:pt idx="1624">
                  <c:v>8.0940238999999998</c:v>
                </c:pt>
                <c:pt idx="1625">
                  <c:v>10.095326999999999</c:v>
                </c:pt>
                <c:pt idx="1626">
                  <c:v>13.591013</c:v>
                </c:pt>
                <c:pt idx="1627">
                  <c:v>14.523982999999999</c:v>
                </c:pt>
                <c:pt idx="1628">
                  <c:v>11.116667</c:v>
                </c:pt>
                <c:pt idx="1629">
                  <c:v>10.926667</c:v>
                </c:pt>
                <c:pt idx="1630">
                  <c:v>9.5966667000000001</c:v>
                </c:pt>
                <c:pt idx="1631">
                  <c:v>8.7766666999999998</c:v>
                </c:pt>
                <c:pt idx="1632">
                  <c:v>8.1766667000000002</c:v>
                </c:pt>
                <c:pt idx="1633">
                  <c:v>7.5766666999999996</c:v>
                </c:pt>
                <c:pt idx="1634">
                  <c:v>7.4266667000000002</c:v>
                </c:pt>
                <c:pt idx="1635">
                  <c:v>8.3515359</c:v>
                </c:pt>
                <c:pt idx="1636">
                  <c:v>14.351136</c:v>
                </c:pt>
                <c:pt idx="1637">
                  <c:v>15.558346999999999</c:v>
                </c:pt>
                <c:pt idx="1638">
                  <c:v>15.778347</c:v>
                </c:pt>
                <c:pt idx="1639">
                  <c:v>18.707533000000002</c:v>
                </c:pt>
                <c:pt idx="1640">
                  <c:v>14.18327</c:v>
                </c:pt>
                <c:pt idx="1641">
                  <c:v>7.7464582999999996</c:v>
                </c:pt>
                <c:pt idx="1642">
                  <c:v>3.6042892000000002</c:v>
                </c:pt>
                <c:pt idx="1643">
                  <c:v>0.26438276999999999</c:v>
                </c:pt>
                <c:pt idx="1644">
                  <c:v>7.9829214000000004</c:v>
                </c:pt>
                <c:pt idx="1645">
                  <c:v>0</c:v>
                </c:pt>
                <c:pt idx="1646">
                  <c:v>0.10709907</c:v>
                </c:pt>
                <c:pt idx="1647">
                  <c:v>4.6861547999999997</c:v>
                </c:pt>
                <c:pt idx="1648">
                  <c:v>5.0517564999999998</c:v>
                </c:pt>
                <c:pt idx="1649">
                  <c:v>8.6660619000000008</c:v>
                </c:pt>
                <c:pt idx="1650">
                  <c:v>12.494192</c:v>
                </c:pt>
                <c:pt idx="1651">
                  <c:v>12.996667</c:v>
                </c:pt>
                <c:pt idx="1652">
                  <c:v>11.426667</c:v>
                </c:pt>
                <c:pt idx="1653">
                  <c:v>10.466666999999999</c:v>
                </c:pt>
                <c:pt idx="1654">
                  <c:v>10.236667000000001</c:v>
                </c:pt>
                <c:pt idx="1655">
                  <c:v>11.622745999999999</c:v>
                </c:pt>
                <c:pt idx="1656">
                  <c:v>17.688648000000001</c:v>
                </c:pt>
                <c:pt idx="1657">
                  <c:v>16.452811000000001</c:v>
                </c:pt>
                <c:pt idx="1658">
                  <c:v>19.293755999999998</c:v>
                </c:pt>
                <c:pt idx="1659">
                  <c:v>19.957877</c:v>
                </c:pt>
                <c:pt idx="1660">
                  <c:v>20.138563999999999</c:v>
                </c:pt>
                <c:pt idx="1661">
                  <c:v>19.926846999999999</c:v>
                </c:pt>
                <c:pt idx="1662">
                  <c:v>22.513328999999999</c:v>
                </c:pt>
                <c:pt idx="1663">
                  <c:v>20.424621999999999</c:v>
                </c:pt>
                <c:pt idx="1664">
                  <c:v>15.548092</c:v>
                </c:pt>
                <c:pt idx="1665">
                  <c:v>9.7425402999999999</c:v>
                </c:pt>
                <c:pt idx="1666">
                  <c:v>1.1541524999999999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1.5380602999999999</c:v>
                </c:pt>
                <c:pt idx="1672">
                  <c:v>5.7485596000000001</c:v>
                </c:pt>
                <c:pt idx="1673">
                  <c:v>9.7453155999999996</c:v>
                </c:pt>
                <c:pt idx="1674">
                  <c:v>13.779778</c:v>
                </c:pt>
                <c:pt idx="1675">
                  <c:v>12.754409000000001</c:v>
                </c:pt>
                <c:pt idx="1676">
                  <c:v>11.706666999999999</c:v>
                </c:pt>
                <c:pt idx="1677">
                  <c:v>11.076667</c:v>
                </c:pt>
                <c:pt idx="1678">
                  <c:v>9.9766667000000009</c:v>
                </c:pt>
                <c:pt idx="1679">
                  <c:v>8.1266666999999995</c:v>
                </c:pt>
                <c:pt idx="1680">
                  <c:v>7.6966666999999998</c:v>
                </c:pt>
                <c:pt idx="1681">
                  <c:v>7.6166666999999997</c:v>
                </c:pt>
                <c:pt idx="1682">
                  <c:v>7.6466666999999999</c:v>
                </c:pt>
                <c:pt idx="1683">
                  <c:v>7.7366666999999998</c:v>
                </c:pt>
                <c:pt idx="1684">
                  <c:v>11.135377999999999</c:v>
                </c:pt>
                <c:pt idx="1685">
                  <c:v>20.086846999999999</c:v>
                </c:pt>
                <c:pt idx="1686">
                  <c:v>21.341695999999999</c:v>
                </c:pt>
                <c:pt idx="1687">
                  <c:v>19.412044000000002</c:v>
                </c:pt>
                <c:pt idx="1688">
                  <c:v>10.744361</c:v>
                </c:pt>
                <c:pt idx="1689">
                  <c:v>4.5329819999999996</c:v>
                </c:pt>
                <c:pt idx="1690">
                  <c:v>1.8422229000000001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1.7626139999999999</c:v>
                </c:pt>
                <c:pt idx="1697">
                  <c:v>5.0978674000000002</c:v>
                </c:pt>
                <c:pt idx="1698">
                  <c:v>9.8634719000000004</c:v>
                </c:pt>
                <c:pt idx="1699">
                  <c:v>13.142419</c:v>
                </c:pt>
                <c:pt idx="1700">
                  <c:v>12.136666999999999</c:v>
                </c:pt>
                <c:pt idx="1701">
                  <c:v>10.596667</c:v>
                </c:pt>
                <c:pt idx="1702">
                  <c:v>9.7866666999999996</c:v>
                </c:pt>
                <c:pt idx="1703">
                  <c:v>8.8566666999999999</c:v>
                </c:pt>
                <c:pt idx="1704">
                  <c:v>8.0966667000000001</c:v>
                </c:pt>
                <c:pt idx="1705">
                  <c:v>7.6466666999999999</c:v>
                </c:pt>
                <c:pt idx="1706">
                  <c:v>7.5766666999999996</c:v>
                </c:pt>
                <c:pt idx="1707">
                  <c:v>7.8866667000000001</c:v>
                </c:pt>
                <c:pt idx="1708">
                  <c:v>7.8266666999999996</c:v>
                </c:pt>
                <c:pt idx="1709">
                  <c:v>12.925716</c:v>
                </c:pt>
                <c:pt idx="1710">
                  <c:v>17.784527000000001</c:v>
                </c:pt>
                <c:pt idx="1711">
                  <c:v>17.478656999999998</c:v>
                </c:pt>
                <c:pt idx="1712">
                  <c:v>12.345772999999999</c:v>
                </c:pt>
                <c:pt idx="1713">
                  <c:v>6.5113593999999999</c:v>
                </c:pt>
                <c:pt idx="1714">
                  <c:v>1.6848384000000001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3.5054550999999998</c:v>
                </c:pt>
                <c:pt idx="1722">
                  <c:v>9.1369012999999999</c:v>
                </c:pt>
                <c:pt idx="1723">
                  <c:v>12.457205</c:v>
                </c:pt>
                <c:pt idx="1724">
                  <c:v>11.901945</c:v>
                </c:pt>
                <c:pt idx="1725">
                  <c:v>12.286667</c:v>
                </c:pt>
                <c:pt idx="1726">
                  <c:v>11.356667</c:v>
                </c:pt>
                <c:pt idx="1727">
                  <c:v>9.3866666999999993</c:v>
                </c:pt>
                <c:pt idx="1728">
                  <c:v>8.4766667000000009</c:v>
                </c:pt>
                <c:pt idx="1729">
                  <c:v>8.4766667000000009</c:v>
                </c:pt>
                <c:pt idx="1730">
                  <c:v>8.4166667000000004</c:v>
                </c:pt>
                <c:pt idx="1731">
                  <c:v>8.5066667000000002</c:v>
                </c:pt>
                <c:pt idx="1732">
                  <c:v>8.2866666999999996</c:v>
                </c:pt>
                <c:pt idx="1733">
                  <c:v>8.8066666999999992</c:v>
                </c:pt>
                <c:pt idx="1734">
                  <c:v>9.8542912999999999</c:v>
                </c:pt>
                <c:pt idx="1735">
                  <c:v>10.594125999999999</c:v>
                </c:pt>
                <c:pt idx="1736">
                  <c:v>6.6495492</c:v>
                </c:pt>
                <c:pt idx="1737">
                  <c:v>5.6219707999999997</c:v>
                </c:pt>
                <c:pt idx="1738">
                  <c:v>1.2708459999999999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1.6225476000000001</c:v>
                </c:pt>
                <c:pt idx="1744">
                  <c:v>4.2531812000000002</c:v>
                </c:pt>
                <c:pt idx="1745">
                  <c:v>7.2522508999999999</c:v>
                </c:pt>
                <c:pt idx="1746">
                  <c:v>13.546633</c:v>
                </c:pt>
                <c:pt idx="1747">
                  <c:v>13.583935</c:v>
                </c:pt>
                <c:pt idx="1748">
                  <c:v>11.471518</c:v>
                </c:pt>
                <c:pt idx="1749">
                  <c:v>10.926667</c:v>
                </c:pt>
                <c:pt idx="1750">
                  <c:v>9.5879638000000007</c:v>
                </c:pt>
                <c:pt idx="1751">
                  <c:v>8.5666667000000007</c:v>
                </c:pt>
                <c:pt idx="1752">
                  <c:v>8.0266666999999998</c:v>
                </c:pt>
                <c:pt idx="1753">
                  <c:v>7.5666666999999999</c:v>
                </c:pt>
                <c:pt idx="1754">
                  <c:v>7.5366666999999996</c:v>
                </c:pt>
                <c:pt idx="1755">
                  <c:v>7.5766666999999996</c:v>
                </c:pt>
                <c:pt idx="1756">
                  <c:v>7.7566667000000002</c:v>
                </c:pt>
                <c:pt idx="1757">
                  <c:v>8.0966667000000001</c:v>
                </c:pt>
                <c:pt idx="1758">
                  <c:v>9.8252415000000006</c:v>
                </c:pt>
                <c:pt idx="1759">
                  <c:v>10.390993999999999</c:v>
                </c:pt>
                <c:pt idx="1760">
                  <c:v>10.482996</c:v>
                </c:pt>
                <c:pt idx="1761">
                  <c:v>9.4187727999999993</c:v>
                </c:pt>
                <c:pt idx="1762">
                  <c:v>1.1898816000000001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4.2402702999999997</c:v>
                </c:pt>
                <c:pt idx="1770">
                  <c:v>11.090119</c:v>
                </c:pt>
                <c:pt idx="1771">
                  <c:v>12.707679000000001</c:v>
                </c:pt>
                <c:pt idx="1772">
                  <c:v>11.313272</c:v>
                </c:pt>
                <c:pt idx="1773">
                  <c:v>11.782419000000001</c:v>
                </c:pt>
                <c:pt idx="1774">
                  <c:v>9.9766667000000009</c:v>
                </c:pt>
                <c:pt idx="1775">
                  <c:v>8.8366667000000003</c:v>
                </c:pt>
                <c:pt idx="1776">
                  <c:v>8.4066667000000006</c:v>
                </c:pt>
                <c:pt idx="1777">
                  <c:v>8.2866666999999996</c:v>
                </c:pt>
                <c:pt idx="1778">
                  <c:v>8.0766667000000005</c:v>
                </c:pt>
                <c:pt idx="1779">
                  <c:v>8.0666667000000007</c:v>
                </c:pt>
                <c:pt idx="1780">
                  <c:v>8.1466667000000008</c:v>
                </c:pt>
                <c:pt idx="1781">
                  <c:v>8.6166666999999997</c:v>
                </c:pt>
                <c:pt idx="1782">
                  <c:v>9.3823910000000001</c:v>
                </c:pt>
                <c:pt idx="1783">
                  <c:v>10.260448</c:v>
                </c:pt>
                <c:pt idx="1784">
                  <c:v>8.1347138999999995</c:v>
                </c:pt>
                <c:pt idx="1785">
                  <c:v>5.3151092000000002</c:v>
                </c:pt>
                <c:pt idx="1786">
                  <c:v>6.3698711000000005E-2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6.3097431000000004</c:v>
                </c:pt>
                <c:pt idx="1794">
                  <c:v>11.935476</c:v>
                </c:pt>
                <c:pt idx="1795">
                  <c:v>16.027253000000002</c:v>
                </c:pt>
                <c:pt idx="1796">
                  <c:v>12.262181999999999</c:v>
                </c:pt>
                <c:pt idx="1797">
                  <c:v>11.436667</c:v>
                </c:pt>
                <c:pt idx="1798">
                  <c:v>9.9666666999999993</c:v>
                </c:pt>
                <c:pt idx="1799">
                  <c:v>9.0266666999999998</c:v>
                </c:pt>
                <c:pt idx="1800">
                  <c:v>8.6266666999999995</c:v>
                </c:pt>
                <c:pt idx="1801">
                  <c:v>8.3666666999999997</c:v>
                </c:pt>
                <c:pt idx="1802">
                  <c:v>8.1566667000000006</c:v>
                </c:pt>
                <c:pt idx="1803">
                  <c:v>8.3966667000000008</c:v>
                </c:pt>
                <c:pt idx="1804">
                  <c:v>8.1666667000000004</c:v>
                </c:pt>
                <c:pt idx="1805">
                  <c:v>8.2566667000000002</c:v>
                </c:pt>
                <c:pt idx="1806">
                  <c:v>8.8062386000000004</c:v>
                </c:pt>
                <c:pt idx="1807">
                  <c:v>10.957884999999999</c:v>
                </c:pt>
                <c:pt idx="1808">
                  <c:v>12.192828</c:v>
                </c:pt>
                <c:pt idx="1809">
                  <c:v>10.892163999999999</c:v>
                </c:pt>
                <c:pt idx="1810">
                  <c:v>10.571699000000001</c:v>
                </c:pt>
                <c:pt idx="1811">
                  <c:v>10.385641</c:v>
                </c:pt>
                <c:pt idx="1812">
                  <c:v>12.764379999999999</c:v>
                </c:pt>
                <c:pt idx="1813">
                  <c:v>10.592497</c:v>
                </c:pt>
                <c:pt idx="1814">
                  <c:v>11.341073</c:v>
                </c:pt>
                <c:pt idx="1815">
                  <c:v>11.131739</c:v>
                </c:pt>
                <c:pt idx="1816">
                  <c:v>10.898725000000001</c:v>
                </c:pt>
                <c:pt idx="1817">
                  <c:v>11.740430999999999</c:v>
                </c:pt>
                <c:pt idx="1818">
                  <c:v>14.643934</c:v>
                </c:pt>
                <c:pt idx="1819">
                  <c:v>13.266667</c:v>
                </c:pt>
                <c:pt idx="1820">
                  <c:v>11.276667</c:v>
                </c:pt>
                <c:pt idx="1821">
                  <c:v>10.806666999999999</c:v>
                </c:pt>
                <c:pt idx="1822">
                  <c:v>9.9266667000000002</c:v>
                </c:pt>
                <c:pt idx="1823">
                  <c:v>8.7566667000000002</c:v>
                </c:pt>
                <c:pt idx="1824">
                  <c:v>7.9266667000000002</c:v>
                </c:pt>
                <c:pt idx="1825">
                  <c:v>7.7666667</c:v>
                </c:pt>
                <c:pt idx="1826">
                  <c:v>7.6166666999999997</c:v>
                </c:pt>
                <c:pt idx="1827">
                  <c:v>7.4666667000000002</c:v>
                </c:pt>
                <c:pt idx="1828">
                  <c:v>7.6766667000000002</c:v>
                </c:pt>
                <c:pt idx="1829">
                  <c:v>7.7866666999999996</c:v>
                </c:pt>
                <c:pt idx="1830">
                  <c:v>8.3466667000000001</c:v>
                </c:pt>
                <c:pt idx="1831">
                  <c:v>8.5488678999999994</c:v>
                </c:pt>
                <c:pt idx="1832">
                  <c:v>10.264920999999999</c:v>
                </c:pt>
                <c:pt idx="1833">
                  <c:v>7.0752404999999996</c:v>
                </c:pt>
                <c:pt idx="1834">
                  <c:v>10.527607</c:v>
                </c:pt>
                <c:pt idx="1835">
                  <c:v>10.944597</c:v>
                </c:pt>
                <c:pt idx="1836">
                  <c:v>10.330453</c:v>
                </c:pt>
                <c:pt idx="1837">
                  <c:v>11.364418000000001</c:v>
                </c:pt>
                <c:pt idx="1838">
                  <c:v>11.190744</c:v>
                </c:pt>
                <c:pt idx="1839">
                  <c:v>12.50732</c:v>
                </c:pt>
                <c:pt idx="1840">
                  <c:v>11.689672</c:v>
                </c:pt>
                <c:pt idx="1841">
                  <c:v>11.370251</c:v>
                </c:pt>
                <c:pt idx="1842">
                  <c:v>11.105264999999999</c:v>
                </c:pt>
                <c:pt idx="1843">
                  <c:v>11.226667000000001</c:v>
                </c:pt>
                <c:pt idx="1844">
                  <c:v>10.856667</c:v>
                </c:pt>
                <c:pt idx="1845">
                  <c:v>10.446667</c:v>
                </c:pt>
                <c:pt idx="1846">
                  <c:v>9.7766666999999998</c:v>
                </c:pt>
                <c:pt idx="1847">
                  <c:v>8.1566667000000006</c:v>
                </c:pt>
                <c:pt idx="1848">
                  <c:v>7.8566666999999999</c:v>
                </c:pt>
                <c:pt idx="1849">
                  <c:v>7.6266667000000004</c:v>
                </c:pt>
                <c:pt idx="1850">
                  <c:v>7.6966666999999998</c:v>
                </c:pt>
                <c:pt idx="1851">
                  <c:v>7.7766666999999998</c:v>
                </c:pt>
                <c:pt idx="1852">
                  <c:v>7.8166666999999999</c:v>
                </c:pt>
                <c:pt idx="1853">
                  <c:v>13.453471</c:v>
                </c:pt>
                <c:pt idx="1854">
                  <c:v>17.677575000000001</c:v>
                </c:pt>
                <c:pt idx="1855">
                  <c:v>19.688317999999999</c:v>
                </c:pt>
                <c:pt idx="1856">
                  <c:v>19.586573000000001</c:v>
                </c:pt>
                <c:pt idx="1857">
                  <c:v>26.822778</c:v>
                </c:pt>
                <c:pt idx="1858">
                  <c:v>23.376916999999999</c:v>
                </c:pt>
                <c:pt idx="1859">
                  <c:v>24.782264999999999</c:v>
                </c:pt>
                <c:pt idx="1860">
                  <c:v>21.730975999999998</c:v>
                </c:pt>
                <c:pt idx="1861">
                  <c:v>20.384018999999999</c:v>
                </c:pt>
                <c:pt idx="1862">
                  <c:v>14.643661</c:v>
                </c:pt>
                <c:pt idx="1863">
                  <c:v>14.635104999999999</c:v>
                </c:pt>
                <c:pt idx="1864">
                  <c:v>18.513629000000002</c:v>
                </c:pt>
                <c:pt idx="1865">
                  <c:v>21.256226000000002</c:v>
                </c:pt>
                <c:pt idx="1866">
                  <c:v>25.451979000000001</c:v>
                </c:pt>
                <c:pt idx="1867">
                  <c:v>25.442684</c:v>
                </c:pt>
                <c:pt idx="1868">
                  <c:v>23.970967000000002</c:v>
                </c:pt>
                <c:pt idx="1869">
                  <c:v>24.59028</c:v>
                </c:pt>
                <c:pt idx="1870">
                  <c:v>23.278907</c:v>
                </c:pt>
                <c:pt idx="1871">
                  <c:v>21.609249999999999</c:v>
                </c:pt>
                <c:pt idx="1872">
                  <c:v>21.031310999999999</c:v>
                </c:pt>
                <c:pt idx="1873">
                  <c:v>21.707834999999999</c:v>
                </c:pt>
                <c:pt idx="1874">
                  <c:v>22.250238</c:v>
                </c:pt>
                <c:pt idx="1875">
                  <c:v>21.658177999999999</c:v>
                </c:pt>
                <c:pt idx="1876">
                  <c:v>23.780196</c:v>
                </c:pt>
                <c:pt idx="1877">
                  <c:v>24.814316999999999</c:v>
                </c:pt>
                <c:pt idx="1878">
                  <c:v>25.633973000000001</c:v>
                </c:pt>
                <c:pt idx="1879">
                  <c:v>26.052251999999999</c:v>
                </c:pt>
                <c:pt idx="1880">
                  <c:v>24.365736999999999</c:v>
                </c:pt>
                <c:pt idx="1881">
                  <c:v>22.858902</c:v>
                </c:pt>
                <c:pt idx="1882">
                  <c:v>19.55003</c:v>
                </c:pt>
                <c:pt idx="1883">
                  <c:v>17.300270000000001</c:v>
                </c:pt>
                <c:pt idx="1884">
                  <c:v>16.449757000000002</c:v>
                </c:pt>
                <c:pt idx="1885">
                  <c:v>16.216830999999999</c:v>
                </c:pt>
                <c:pt idx="1886">
                  <c:v>11.69835</c:v>
                </c:pt>
                <c:pt idx="1887">
                  <c:v>11.554474000000001</c:v>
                </c:pt>
                <c:pt idx="1888">
                  <c:v>13.090585000000001</c:v>
                </c:pt>
                <c:pt idx="1889">
                  <c:v>15.615599</c:v>
                </c:pt>
                <c:pt idx="1890">
                  <c:v>20.588374999999999</c:v>
                </c:pt>
                <c:pt idx="1891">
                  <c:v>23.283455</c:v>
                </c:pt>
                <c:pt idx="1892">
                  <c:v>23.572382999999999</c:v>
                </c:pt>
                <c:pt idx="1893">
                  <c:v>23.658906999999999</c:v>
                </c:pt>
                <c:pt idx="1894">
                  <c:v>23.544744000000001</c:v>
                </c:pt>
                <c:pt idx="1895">
                  <c:v>22.416461000000002</c:v>
                </c:pt>
                <c:pt idx="1896">
                  <c:v>21.140967</c:v>
                </c:pt>
                <c:pt idx="1897">
                  <c:v>20.276503000000002</c:v>
                </c:pt>
                <c:pt idx="1898">
                  <c:v>20.187190000000001</c:v>
                </c:pt>
                <c:pt idx="1899">
                  <c:v>20.779250000000001</c:v>
                </c:pt>
                <c:pt idx="1900">
                  <c:v>22.497147999999999</c:v>
                </c:pt>
                <c:pt idx="1901">
                  <c:v>21.475088</c:v>
                </c:pt>
                <c:pt idx="1902">
                  <c:v>22.377590000000001</c:v>
                </c:pt>
                <c:pt idx="1903">
                  <c:v>23.117919000000001</c:v>
                </c:pt>
                <c:pt idx="1904">
                  <c:v>20.847138000000001</c:v>
                </c:pt>
                <c:pt idx="1905">
                  <c:v>23.247523999999999</c:v>
                </c:pt>
                <c:pt idx="1906">
                  <c:v>15.983815999999999</c:v>
                </c:pt>
                <c:pt idx="1907">
                  <c:v>9.3794310000000003</c:v>
                </c:pt>
                <c:pt idx="1908">
                  <c:v>6.8658182999999999</c:v>
                </c:pt>
                <c:pt idx="1909">
                  <c:v>1.9312175</c:v>
                </c:pt>
                <c:pt idx="1910">
                  <c:v>6.1226716000000003</c:v>
                </c:pt>
                <c:pt idx="1911">
                  <c:v>13.479404000000001</c:v>
                </c:pt>
                <c:pt idx="1912">
                  <c:v>22.453606000000001</c:v>
                </c:pt>
                <c:pt idx="1913">
                  <c:v>16.284320000000001</c:v>
                </c:pt>
                <c:pt idx="1914">
                  <c:v>21.385867999999999</c:v>
                </c:pt>
                <c:pt idx="1915">
                  <c:v>25.937491000000001</c:v>
                </c:pt>
                <c:pt idx="1916">
                  <c:v>25.895731999999999</c:v>
                </c:pt>
                <c:pt idx="1917">
                  <c:v>26.158135999999999</c:v>
                </c:pt>
                <c:pt idx="1918">
                  <c:v>25.518478999999999</c:v>
                </c:pt>
                <c:pt idx="1919">
                  <c:v>24.486763</c:v>
                </c:pt>
                <c:pt idx="1920">
                  <c:v>23.879166000000001</c:v>
                </c:pt>
                <c:pt idx="1921">
                  <c:v>23.295389</c:v>
                </c:pt>
                <c:pt idx="1922">
                  <c:v>22.320582000000002</c:v>
                </c:pt>
                <c:pt idx="1923">
                  <c:v>22.138864999999999</c:v>
                </c:pt>
                <c:pt idx="1924">
                  <c:v>22.621268000000001</c:v>
                </c:pt>
                <c:pt idx="1925">
                  <c:v>23.312642</c:v>
                </c:pt>
                <c:pt idx="1926">
                  <c:v>23.099077000000001</c:v>
                </c:pt>
                <c:pt idx="1927">
                  <c:v>25.192176</c:v>
                </c:pt>
                <c:pt idx="1928">
                  <c:v>25.785388999999999</c:v>
                </c:pt>
                <c:pt idx="1929">
                  <c:v>24.526433000000001</c:v>
                </c:pt>
                <c:pt idx="1930">
                  <c:v>19.675039999999999</c:v>
                </c:pt>
                <c:pt idx="1931">
                  <c:v>18.002203000000002</c:v>
                </c:pt>
                <c:pt idx="1932">
                  <c:v>17.101084</c:v>
                </c:pt>
                <c:pt idx="1933">
                  <c:v>18.102819</c:v>
                </c:pt>
                <c:pt idx="1934">
                  <c:v>21.280740999999999</c:v>
                </c:pt>
                <c:pt idx="1935">
                  <c:v>18.777712000000001</c:v>
                </c:pt>
                <c:pt idx="1936">
                  <c:v>18.897038999999999</c:v>
                </c:pt>
                <c:pt idx="1937">
                  <c:v>20.255388</c:v>
                </c:pt>
                <c:pt idx="1938">
                  <c:v>23.752317000000001</c:v>
                </c:pt>
                <c:pt idx="1939">
                  <c:v>24.829249999999998</c:v>
                </c:pt>
                <c:pt idx="1940">
                  <c:v>25.382341</c:v>
                </c:pt>
                <c:pt idx="1941">
                  <c:v>24.885431000000001</c:v>
                </c:pt>
                <c:pt idx="1942">
                  <c:v>24.203028</c:v>
                </c:pt>
                <c:pt idx="1943">
                  <c:v>22.412683999999999</c:v>
                </c:pt>
                <c:pt idx="1944">
                  <c:v>21.725088</c:v>
                </c:pt>
                <c:pt idx="1945">
                  <c:v>23.073671999999998</c:v>
                </c:pt>
                <c:pt idx="1946">
                  <c:v>23.678478999999999</c:v>
                </c:pt>
                <c:pt idx="1947">
                  <c:v>23.989853</c:v>
                </c:pt>
                <c:pt idx="1948">
                  <c:v>24.229510000000001</c:v>
                </c:pt>
                <c:pt idx="1949">
                  <c:v>24.409852999999998</c:v>
                </c:pt>
                <c:pt idx="1950">
                  <c:v>25.533225000000002</c:v>
                </c:pt>
                <c:pt idx="1951">
                  <c:v>25.923169000000001</c:v>
                </c:pt>
                <c:pt idx="1952">
                  <c:v>26.051673000000001</c:v>
                </c:pt>
                <c:pt idx="1953">
                  <c:v>26.461615999999999</c:v>
                </c:pt>
                <c:pt idx="1954">
                  <c:v>24.826249000000001</c:v>
                </c:pt>
                <c:pt idx="1955">
                  <c:v>23.734029</c:v>
                </c:pt>
                <c:pt idx="1956">
                  <c:v>22.146884</c:v>
                </c:pt>
                <c:pt idx="1957">
                  <c:v>21.583205</c:v>
                </c:pt>
                <c:pt idx="1958">
                  <c:v>18.344414</c:v>
                </c:pt>
                <c:pt idx="1959">
                  <c:v>18.840904999999999</c:v>
                </c:pt>
                <c:pt idx="1960">
                  <c:v>19.776437000000001</c:v>
                </c:pt>
                <c:pt idx="1961">
                  <c:v>20.435407000000001</c:v>
                </c:pt>
                <c:pt idx="1962">
                  <c:v>23.161653999999999</c:v>
                </c:pt>
                <c:pt idx="1963">
                  <c:v>24.822040000000001</c:v>
                </c:pt>
                <c:pt idx="1964">
                  <c:v>23.703755999999998</c:v>
                </c:pt>
                <c:pt idx="1965">
                  <c:v>23.716502999999999</c:v>
                </c:pt>
                <c:pt idx="1966">
                  <c:v>23.049937</c:v>
                </c:pt>
                <c:pt idx="1967">
                  <c:v>21.863028</c:v>
                </c:pt>
                <c:pt idx="1968">
                  <c:v>21.333714000000001</c:v>
                </c:pt>
                <c:pt idx="1969">
                  <c:v>21.533714</c:v>
                </c:pt>
                <c:pt idx="1970">
                  <c:v>21.172340999999999</c:v>
                </c:pt>
                <c:pt idx="1971">
                  <c:v>21.594058</c:v>
                </c:pt>
                <c:pt idx="1972">
                  <c:v>21.554058000000001</c:v>
                </c:pt>
                <c:pt idx="1973">
                  <c:v>22.106805000000001</c:v>
                </c:pt>
                <c:pt idx="1974">
                  <c:v>23.021902999999998</c:v>
                </c:pt>
                <c:pt idx="1975">
                  <c:v>24.113765999999998</c:v>
                </c:pt>
                <c:pt idx="1976">
                  <c:v>24.459099999999999</c:v>
                </c:pt>
                <c:pt idx="1977">
                  <c:v>26.230533999999999</c:v>
                </c:pt>
                <c:pt idx="1978">
                  <c:v>22.386790000000001</c:v>
                </c:pt>
                <c:pt idx="1979">
                  <c:v>18.030128000000001</c:v>
                </c:pt>
                <c:pt idx="1980">
                  <c:v>16.184356999999999</c:v>
                </c:pt>
                <c:pt idx="1981">
                  <c:v>15.234254</c:v>
                </c:pt>
                <c:pt idx="1982">
                  <c:v>17.057801000000001</c:v>
                </c:pt>
                <c:pt idx="1983">
                  <c:v>18.246357</c:v>
                </c:pt>
                <c:pt idx="1984">
                  <c:v>17.085618</c:v>
                </c:pt>
                <c:pt idx="1985">
                  <c:v>18.97662</c:v>
                </c:pt>
                <c:pt idx="1986">
                  <c:v>20.065515000000001</c:v>
                </c:pt>
                <c:pt idx="1987">
                  <c:v>21.216588000000002</c:v>
                </c:pt>
                <c:pt idx="1988">
                  <c:v>21.101051999999999</c:v>
                </c:pt>
                <c:pt idx="1989">
                  <c:v>20.162424999999999</c:v>
                </c:pt>
                <c:pt idx="1990">
                  <c:v>21.160665999999999</c:v>
                </c:pt>
                <c:pt idx="1991">
                  <c:v>22.139937</c:v>
                </c:pt>
                <c:pt idx="1992">
                  <c:v>21.463714</c:v>
                </c:pt>
                <c:pt idx="1993">
                  <c:v>22.030238000000001</c:v>
                </c:pt>
                <c:pt idx="1994">
                  <c:v>22.310925000000001</c:v>
                </c:pt>
                <c:pt idx="1995">
                  <c:v>23.106076000000002</c:v>
                </c:pt>
                <c:pt idx="1996">
                  <c:v>22.320582000000002</c:v>
                </c:pt>
                <c:pt idx="1997">
                  <c:v>21.986460999999998</c:v>
                </c:pt>
                <c:pt idx="1998">
                  <c:v>20.652787</c:v>
                </c:pt>
                <c:pt idx="1999">
                  <c:v>19.916499000000002</c:v>
                </c:pt>
                <c:pt idx="2000">
                  <c:v>18.758185999999998</c:v>
                </c:pt>
                <c:pt idx="2001">
                  <c:v>12.047762000000001</c:v>
                </c:pt>
                <c:pt idx="2002">
                  <c:v>8.7153203000000001</c:v>
                </c:pt>
                <c:pt idx="2003">
                  <c:v>5.4948684999999999</c:v>
                </c:pt>
                <c:pt idx="2004">
                  <c:v>7.7830587000000007E-2</c:v>
                </c:pt>
                <c:pt idx="2005">
                  <c:v>3.3774313</c:v>
                </c:pt>
                <c:pt idx="2006">
                  <c:v>6.9035091</c:v>
                </c:pt>
                <c:pt idx="2007">
                  <c:v>5.2419896000000001</c:v>
                </c:pt>
                <c:pt idx="2008">
                  <c:v>9.4847946000000007</c:v>
                </c:pt>
                <c:pt idx="2009">
                  <c:v>12.344163999999999</c:v>
                </c:pt>
                <c:pt idx="2010">
                  <c:v>11.776667</c:v>
                </c:pt>
                <c:pt idx="2011">
                  <c:v>11.866667</c:v>
                </c:pt>
                <c:pt idx="2012">
                  <c:v>11.528845</c:v>
                </c:pt>
                <c:pt idx="2013">
                  <c:v>18.821437</c:v>
                </c:pt>
                <c:pt idx="2014">
                  <c:v>18.811052</c:v>
                </c:pt>
                <c:pt idx="2015">
                  <c:v>19.018262</c:v>
                </c:pt>
                <c:pt idx="2016">
                  <c:v>18.133455000000001</c:v>
                </c:pt>
                <c:pt idx="2017">
                  <c:v>18.998605999999999</c:v>
                </c:pt>
                <c:pt idx="2018">
                  <c:v>19.352383</c:v>
                </c:pt>
                <c:pt idx="2019">
                  <c:v>19.742383</c:v>
                </c:pt>
                <c:pt idx="2020">
                  <c:v>21.019594000000001</c:v>
                </c:pt>
                <c:pt idx="2021">
                  <c:v>22.066927</c:v>
                </c:pt>
                <c:pt idx="2022">
                  <c:v>17.903497000000002</c:v>
                </c:pt>
                <c:pt idx="2023">
                  <c:v>11.546238000000001</c:v>
                </c:pt>
                <c:pt idx="2024">
                  <c:v>4.6505991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2.4417197000000002</c:v>
                </c:pt>
                <c:pt idx="2033">
                  <c:v>7.1547703</c:v>
                </c:pt>
                <c:pt idx="2034">
                  <c:v>9.5974421999999997</c:v>
                </c:pt>
                <c:pt idx="2035">
                  <c:v>10.735735999999999</c:v>
                </c:pt>
                <c:pt idx="2036">
                  <c:v>10.106667</c:v>
                </c:pt>
                <c:pt idx="2037">
                  <c:v>9.2824188000000003</c:v>
                </c:pt>
                <c:pt idx="2038">
                  <c:v>8.0675372999999997</c:v>
                </c:pt>
                <c:pt idx="2039">
                  <c:v>7.5766666999999996</c:v>
                </c:pt>
                <c:pt idx="2040">
                  <c:v>7.3966666999999999</c:v>
                </c:pt>
                <c:pt idx="2041">
                  <c:v>7.4066666999999997</c:v>
                </c:pt>
                <c:pt idx="2042">
                  <c:v>7.3466667000000001</c:v>
                </c:pt>
                <c:pt idx="2043">
                  <c:v>7.5566667000000001</c:v>
                </c:pt>
                <c:pt idx="2044">
                  <c:v>7.9166667000000004</c:v>
                </c:pt>
                <c:pt idx="2045">
                  <c:v>8.7479460000000007</c:v>
                </c:pt>
                <c:pt idx="2046">
                  <c:v>7.9813228000000001</c:v>
                </c:pt>
                <c:pt idx="2047">
                  <c:v>6.0601602999999997</c:v>
                </c:pt>
                <c:pt idx="2048">
                  <c:v>4.2463119999999996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1.2618358000000001</c:v>
                </c:pt>
                <c:pt idx="2055">
                  <c:v>2.8228192999999999</c:v>
                </c:pt>
                <c:pt idx="2056">
                  <c:v>6.1435154000000001</c:v>
                </c:pt>
                <c:pt idx="2057">
                  <c:v>10.745868</c:v>
                </c:pt>
                <c:pt idx="2058">
                  <c:v>12.243271999999999</c:v>
                </c:pt>
                <c:pt idx="2059">
                  <c:v>13.196637000000001</c:v>
                </c:pt>
                <c:pt idx="2060">
                  <c:v>11.936667</c:v>
                </c:pt>
                <c:pt idx="2061">
                  <c:v>10.646667000000001</c:v>
                </c:pt>
                <c:pt idx="2062">
                  <c:v>9.5766667000000005</c:v>
                </c:pt>
                <c:pt idx="2063">
                  <c:v>8.9466666999999998</c:v>
                </c:pt>
                <c:pt idx="2064">
                  <c:v>8.8966667000000008</c:v>
                </c:pt>
                <c:pt idx="2065">
                  <c:v>8.7966666999999994</c:v>
                </c:pt>
                <c:pt idx="2066">
                  <c:v>9.1866667</c:v>
                </c:pt>
                <c:pt idx="2067">
                  <c:v>9.1066666999999999</c:v>
                </c:pt>
                <c:pt idx="2068">
                  <c:v>9.3166667000000007</c:v>
                </c:pt>
                <c:pt idx="2069">
                  <c:v>10.090773</c:v>
                </c:pt>
                <c:pt idx="2070">
                  <c:v>10.879493</c:v>
                </c:pt>
                <c:pt idx="2071">
                  <c:v>8.2723390999999999</c:v>
                </c:pt>
                <c:pt idx="2072">
                  <c:v>2.4189625000000001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1.4757944000000001</c:v>
                </c:pt>
                <c:pt idx="2081">
                  <c:v>5.6272340999999999</c:v>
                </c:pt>
                <c:pt idx="2082">
                  <c:v>10.187944</c:v>
                </c:pt>
                <c:pt idx="2083">
                  <c:v>13.026636999999999</c:v>
                </c:pt>
                <c:pt idx="2084">
                  <c:v>11.526667</c:v>
                </c:pt>
                <c:pt idx="2085">
                  <c:v>11.506667</c:v>
                </c:pt>
                <c:pt idx="2086">
                  <c:v>9.7266667000000009</c:v>
                </c:pt>
                <c:pt idx="2087">
                  <c:v>7.8866667000000001</c:v>
                </c:pt>
                <c:pt idx="2088">
                  <c:v>7.7466666999999996</c:v>
                </c:pt>
                <c:pt idx="2089">
                  <c:v>7.7766666999999998</c:v>
                </c:pt>
                <c:pt idx="2090">
                  <c:v>7.7566667000000002</c:v>
                </c:pt>
                <c:pt idx="2091">
                  <c:v>8.9466666999999998</c:v>
                </c:pt>
                <c:pt idx="2092">
                  <c:v>8.1866667</c:v>
                </c:pt>
                <c:pt idx="2093">
                  <c:v>8.6135997999999994</c:v>
                </c:pt>
                <c:pt idx="2094">
                  <c:v>9.1949260000000006</c:v>
                </c:pt>
                <c:pt idx="2095">
                  <c:v>8.1404341000000002</c:v>
                </c:pt>
                <c:pt idx="2096">
                  <c:v>0.57629074999999996</c:v>
                </c:pt>
                <c:pt idx="2097">
                  <c:v>1.9072541999999999</c:v>
                </c:pt>
                <c:pt idx="2098">
                  <c:v>0.61258734999999997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4.9064803000000001</c:v>
                </c:pt>
                <c:pt idx="2103">
                  <c:v>6.4740222000000003</c:v>
                </c:pt>
                <c:pt idx="2104">
                  <c:v>12.143155999999999</c:v>
                </c:pt>
                <c:pt idx="2105">
                  <c:v>11.598793000000001</c:v>
                </c:pt>
                <c:pt idx="2106">
                  <c:v>13.456666999999999</c:v>
                </c:pt>
                <c:pt idx="2107">
                  <c:v>14.566667000000001</c:v>
                </c:pt>
                <c:pt idx="2108">
                  <c:v>11.796666999999999</c:v>
                </c:pt>
                <c:pt idx="2109">
                  <c:v>10.196667</c:v>
                </c:pt>
                <c:pt idx="2110">
                  <c:v>8.8866666999999993</c:v>
                </c:pt>
                <c:pt idx="2111">
                  <c:v>8.3466667000000001</c:v>
                </c:pt>
                <c:pt idx="2112">
                  <c:v>8.0666667000000007</c:v>
                </c:pt>
                <c:pt idx="2113">
                  <c:v>8.0066667000000002</c:v>
                </c:pt>
                <c:pt idx="2114">
                  <c:v>7.9566667000000004</c:v>
                </c:pt>
                <c:pt idx="2115">
                  <c:v>8.2066666999999995</c:v>
                </c:pt>
                <c:pt idx="2116">
                  <c:v>8.3066666999999992</c:v>
                </c:pt>
                <c:pt idx="2117">
                  <c:v>9.0734774999999992</c:v>
                </c:pt>
                <c:pt idx="2118">
                  <c:v>9.6231995999999995</c:v>
                </c:pt>
                <c:pt idx="2119">
                  <c:v>8.7091586000000003</c:v>
                </c:pt>
                <c:pt idx="2120">
                  <c:v>5.3282413000000002</c:v>
                </c:pt>
                <c:pt idx="2121">
                  <c:v>2.7880777999999999</c:v>
                </c:pt>
                <c:pt idx="2122">
                  <c:v>2.35297</c:v>
                </c:pt>
                <c:pt idx="2123">
                  <c:v>0.46559319999999998</c:v>
                </c:pt>
                <c:pt idx="2124">
                  <c:v>4.6463020000000004</c:v>
                </c:pt>
                <c:pt idx="2125">
                  <c:v>4.0760812</c:v>
                </c:pt>
                <c:pt idx="2126">
                  <c:v>6.5099119999999999</c:v>
                </c:pt>
                <c:pt idx="2127">
                  <c:v>6.4236522000000003</c:v>
                </c:pt>
                <c:pt idx="2128">
                  <c:v>8.0796130999999995</c:v>
                </c:pt>
                <c:pt idx="2129">
                  <c:v>10.123271000000001</c:v>
                </c:pt>
                <c:pt idx="2130">
                  <c:v>13.126666999999999</c:v>
                </c:pt>
                <c:pt idx="2131">
                  <c:v>15.786667</c:v>
                </c:pt>
                <c:pt idx="2132">
                  <c:v>11.716666999999999</c:v>
                </c:pt>
                <c:pt idx="2133">
                  <c:v>10.396667000000001</c:v>
                </c:pt>
                <c:pt idx="2134">
                  <c:v>9.2866666999999996</c:v>
                </c:pt>
                <c:pt idx="2135">
                  <c:v>8.2066666999999995</c:v>
                </c:pt>
                <c:pt idx="2136">
                  <c:v>7.8966666999999999</c:v>
                </c:pt>
                <c:pt idx="2137">
                  <c:v>7.5966667000000001</c:v>
                </c:pt>
                <c:pt idx="2138">
                  <c:v>16.501215999999999</c:v>
                </c:pt>
                <c:pt idx="2139">
                  <c:v>18.123111999999999</c:v>
                </c:pt>
                <c:pt idx="2140">
                  <c:v>18.829979000000002</c:v>
                </c:pt>
                <c:pt idx="2141">
                  <c:v>21.581347999999998</c:v>
                </c:pt>
                <c:pt idx="2142">
                  <c:v>21.356151000000001</c:v>
                </c:pt>
                <c:pt idx="2143">
                  <c:v>22.554922999999999</c:v>
                </c:pt>
                <c:pt idx="2144">
                  <c:v>22.334381</c:v>
                </c:pt>
                <c:pt idx="2145">
                  <c:v>20.448087999999998</c:v>
                </c:pt>
                <c:pt idx="2146">
                  <c:v>19.055914000000001</c:v>
                </c:pt>
                <c:pt idx="2147">
                  <c:v>16.231780000000001</c:v>
                </c:pt>
                <c:pt idx="2148">
                  <c:v>13.138374000000001</c:v>
                </c:pt>
                <c:pt idx="2149">
                  <c:v>11.422065999999999</c:v>
                </c:pt>
                <c:pt idx="2150">
                  <c:v>10.813288999999999</c:v>
                </c:pt>
                <c:pt idx="2151">
                  <c:v>12.845190000000001</c:v>
                </c:pt>
                <c:pt idx="2152">
                  <c:v>15.485054</c:v>
                </c:pt>
                <c:pt idx="2153">
                  <c:v>17.206092999999999</c:v>
                </c:pt>
                <c:pt idx="2154">
                  <c:v>17.587401</c:v>
                </c:pt>
                <c:pt idx="2155">
                  <c:v>16.770147999999999</c:v>
                </c:pt>
                <c:pt idx="2156">
                  <c:v>16.630490999999999</c:v>
                </c:pt>
                <c:pt idx="2157">
                  <c:v>15.901865000000001</c:v>
                </c:pt>
                <c:pt idx="2158">
                  <c:v>14.861522000000001</c:v>
                </c:pt>
                <c:pt idx="2159">
                  <c:v>13.903582</c:v>
                </c:pt>
                <c:pt idx="2160">
                  <c:v>14.700449000000001</c:v>
                </c:pt>
                <c:pt idx="2161">
                  <c:v>15.235256</c:v>
                </c:pt>
                <c:pt idx="2162">
                  <c:v>16.122467</c:v>
                </c:pt>
                <c:pt idx="2163">
                  <c:v>15.81972</c:v>
                </c:pt>
                <c:pt idx="2164">
                  <c:v>17.250707999999999</c:v>
                </c:pt>
                <c:pt idx="2165">
                  <c:v>19.901329</c:v>
                </c:pt>
                <c:pt idx="2166">
                  <c:v>20.287175999999999</c:v>
                </c:pt>
                <c:pt idx="2167">
                  <c:v>19.730595000000001</c:v>
                </c:pt>
                <c:pt idx="2168">
                  <c:v>16.809560000000001</c:v>
                </c:pt>
                <c:pt idx="2169">
                  <c:v>12.636760000000001</c:v>
                </c:pt>
                <c:pt idx="2170">
                  <c:v>5.6452584000000003</c:v>
                </c:pt>
                <c:pt idx="2171">
                  <c:v>7.7465336999999996</c:v>
                </c:pt>
                <c:pt idx="2172">
                  <c:v>8.6483965999999999</c:v>
                </c:pt>
                <c:pt idx="2173">
                  <c:v>8.2285942999999993</c:v>
                </c:pt>
                <c:pt idx="2174">
                  <c:v>6.7949571999999998</c:v>
                </c:pt>
                <c:pt idx="2175">
                  <c:v>6.7275504000000002</c:v>
                </c:pt>
                <c:pt idx="2176">
                  <c:v>8.7307006999999999</c:v>
                </c:pt>
                <c:pt idx="2177">
                  <c:v>11.075893000000001</c:v>
                </c:pt>
                <c:pt idx="2178">
                  <c:v>13.088201</c:v>
                </c:pt>
                <c:pt idx="2179">
                  <c:v>12.586667</c:v>
                </c:pt>
                <c:pt idx="2180">
                  <c:v>12.356667</c:v>
                </c:pt>
                <c:pt idx="2181">
                  <c:v>9.8566666999999999</c:v>
                </c:pt>
                <c:pt idx="2182">
                  <c:v>8.8866666999999993</c:v>
                </c:pt>
                <c:pt idx="2183">
                  <c:v>8.0066667000000002</c:v>
                </c:pt>
                <c:pt idx="2184">
                  <c:v>7.2966667000000003</c:v>
                </c:pt>
                <c:pt idx="2185">
                  <c:v>7.3366667000000003</c:v>
                </c:pt>
                <c:pt idx="2186">
                  <c:v>7.5166667</c:v>
                </c:pt>
                <c:pt idx="2187">
                  <c:v>12.195658999999999</c:v>
                </c:pt>
                <c:pt idx="2188">
                  <c:v>14.469761999999999</c:v>
                </c:pt>
                <c:pt idx="2189">
                  <c:v>15.863314000000001</c:v>
                </c:pt>
                <c:pt idx="2190">
                  <c:v>13.419700000000001</c:v>
                </c:pt>
                <c:pt idx="2191">
                  <c:v>13.063772999999999</c:v>
                </c:pt>
                <c:pt idx="2192">
                  <c:v>2.988038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2.6500805000000001</c:v>
                </c:pt>
                <c:pt idx="2201">
                  <c:v>5.7919150999999998</c:v>
                </c:pt>
                <c:pt idx="2202">
                  <c:v>8.6560199999999998</c:v>
                </c:pt>
                <c:pt idx="2203">
                  <c:v>10.684741000000001</c:v>
                </c:pt>
                <c:pt idx="2204">
                  <c:v>9.4381056999999995</c:v>
                </c:pt>
                <c:pt idx="2205">
                  <c:v>8.8139353000000007</c:v>
                </c:pt>
                <c:pt idx="2206">
                  <c:v>8.4310918000000008</c:v>
                </c:pt>
                <c:pt idx="2207">
                  <c:v>7.4366667</c:v>
                </c:pt>
                <c:pt idx="2208">
                  <c:v>7.3766667000000004</c:v>
                </c:pt>
                <c:pt idx="2209">
                  <c:v>7.2266667</c:v>
                </c:pt>
                <c:pt idx="2210">
                  <c:v>7.2966667000000003</c:v>
                </c:pt>
                <c:pt idx="2211">
                  <c:v>7.4466666999999998</c:v>
                </c:pt>
                <c:pt idx="2212">
                  <c:v>7.5266666999999998</c:v>
                </c:pt>
                <c:pt idx="2213">
                  <c:v>8.0861868000000001</c:v>
                </c:pt>
                <c:pt idx="2214">
                  <c:v>8.2621882000000006</c:v>
                </c:pt>
                <c:pt idx="2215">
                  <c:v>6.2842288000000002</c:v>
                </c:pt>
                <c:pt idx="2216">
                  <c:v>0.74370899000000001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2.9241307999999999</c:v>
                </c:pt>
                <c:pt idx="2224">
                  <c:v>7.9847086000000003</c:v>
                </c:pt>
                <c:pt idx="2225">
                  <c:v>9.9894599999999993</c:v>
                </c:pt>
                <c:pt idx="2226">
                  <c:v>12.124124999999999</c:v>
                </c:pt>
                <c:pt idx="2227">
                  <c:v>12.255972999999999</c:v>
                </c:pt>
                <c:pt idx="2228">
                  <c:v>11.896667000000001</c:v>
                </c:pt>
                <c:pt idx="2229">
                  <c:v>10.446667</c:v>
                </c:pt>
                <c:pt idx="2230">
                  <c:v>9.2466667000000005</c:v>
                </c:pt>
                <c:pt idx="2231">
                  <c:v>8.7166666999999993</c:v>
                </c:pt>
                <c:pt idx="2232">
                  <c:v>7.8966666999999999</c:v>
                </c:pt>
                <c:pt idx="2233">
                  <c:v>8.1366666999999993</c:v>
                </c:pt>
                <c:pt idx="2234">
                  <c:v>8.1266666999999995</c:v>
                </c:pt>
                <c:pt idx="2235">
                  <c:v>8.5166667</c:v>
                </c:pt>
                <c:pt idx="2236">
                  <c:v>8.4666666999999993</c:v>
                </c:pt>
                <c:pt idx="2237">
                  <c:v>9.6271888000000008</c:v>
                </c:pt>
                <c:pt idx="2238">
                  <c:v>10.864046999999999</c:v>
                </c:pt>
                <c:pt idx="2239">
                  <c:v>11.881803</c:v>
                </c:pt>
                <c:pt idx="2240">
                  <c:v>12.062386</c:v>
                </c:pt>
                <c:pt idx="2241">
                  <c:v>9.8684440999999996</c:v>
                </c:pt>
                <c:pt idx="2242">
                  <c:v>12.820171999999999</c:v>
                </c:pt>
                <c:pt idx="2243">
                  <c:v>13.607545999999999</c:v>
                </c:pt>
                <c:pt idx="2244">
                  <c:v>11.016864</c:v>
                </c:pt>
                <c:pt idx="2245">
                  <c:v>8.9453487999999997</c:v>
                </c:pt>
                <c:pt idx="2246">
                  <c:v>10.238533</c:v>
                </c:pt>
                <c:pt idx="2247">
                  <c:v>11.094154</c:v>
                </c:pt>
                <c:pt idx="2248">
                  <c:v>11.373835</c:v>
                </c:pt>
                <c:pt idx="2249">
                  <c:v>12.11359</c:v>
                </c:pt>
                <c:pt idx="2250">
                  <c:v>13.026667</c:v>
                </c:pt>
                <c:pt idx="2251">
                  <c:v>12.906667000000001</c:v>
                </c:pt>
                <c:pt idx="2252">
                  <c:v>10.976667000000001</c:v>
                </c:pt>
                <c:pt idx="2253">
                  <c:v>10.556666999999999</c:v>
                </c:pt>
                <c:pt idx="2254">
                  <c:v>9.5266666999999998</c:v>
                </c:pt>
                <c:pt idx="2255">
                  <c:v>8.4266667000000002</c:v>
                </c:pt>
                <c:pt idx="2256">
                  <c:v>12.592515000000001</c:v>
                </c:pt>
                <c:pt idx="2257">
                  <c:v>13.883925</c:v>
                </c:pt>
                <c:pt idx="2258">
                  <c:v>16.159376999999999</c:v>
                </c:pt>
                <c:pt idx="2259">
                  <c:v>18.190365</c:v>
                </c:pt>
                <c:pt idx="2260">
                  <c:v>20.304442999999999</c:v>
                </c:pt>
                <c:pt idx="2261">
                  <c:v>20.243592</c:v>
                </c:pt>
                <c:pt idx="2262">
                  <c:v>14.686116</c:v>
                </c:pt>
                <c:pt idx="2263">
                  <c:v>10.957008999999999</c:v>
                </c:pt>
                <c:pt idx="2264">
                  <c:v>2.5903630999999998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0.26852931000000002</c:v>
                </c:pt>
                <c:pt idx="2272">
                  <c:v>5.0921193000000002</c:v>
                </c:pt>
                <c:pt idx="2273">
                  <c:v>8.0247302999999999</c:v>
                </c:pt>
                <c:pt idx="2274">
                  <c:v>11.180807</c:v>
                </c:pt>
                <c:pt idx="2275">
                  <c:v>14.351755000000001</c:v>
                </c:pt>
                <c:pt idx="2276">
                  <c:v>12.266667</c:v>
                </c:pt>
                <c:pt idx="2277">
                  <c:v>10.076667</c:v>
                </c:pt>
                <c:pt idx="2278">
                  <c:v>9.2766666999999998</c:v>
                </c:pt>
                <c:pt idx="2279">
                  <c:v>8.3966667000000008</c:v>
                </c:pt>
                <c:pt idx="2280">
                  <c:v>8.8966667000000008</c:v>
                </c:pt>
                <c:pt idx="2281">
                  <c:v>8.4766667000000009</c:v>
                </c:pt>
                <c:pt idx="2282">
                  <c:v>7.7966667000000003</c:v>
                </c:pt>
                <c:pt idx="2283">
                  <c:v>7.9866666999999998</c:v>
                </c:pt>
                <c:pt idx="2284">
                  <c:v>7.8766667000000004</c:v>
                </c:pt>
                <c:pt idx="2285">
                  <c:v>7.9945405000000003</c:v>
                </c:pt>
                <c:pt idx="2286">
                  <c:v>7.2585331999999996</c:v>
                </c:pt>
                <c:pt idx="2287">
                  <c:v>4.5751296999999997</c:v>
                </c:pt>
                <c:pt idx="2288">
                  <c:v>3.1488718999999998E-2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2.2356379</c:v>
                </c:pt>
                <c:pt idx="2296">
                  <c:v>5.8389971000000003</c:v>
                </c:pt>
                <c:pt idx="2297">
                  <c:v>8.4733204999999998</c:v>
                </c:pt>
                <c:pt idx="2298">
                  <c:v>9.3509737000000008</c:v>
                </c:pt>
                <c:pt idx="2299">
                  <c:v>11.18</c:v>
                </c:pt>
                <c:pt idx="2300">
                  <c:v>8.8699999999999992</c:v>
                </c:pt>
                <c:pt idx="2301">
                  <c:v>9.4578886999999998</c:v>
                </c:pt>
                <c:pt idx="2302">
                  <c:v>9.7920707999999994</c:v>
                </c:pt>
                <c:pt idx="2303">
                  <c:v>10.961076</c:v>
                </c:pt>
                <c:pt idx="2304">
                  <c:v>10.873958999999999</c:v>
                </c:pt>
                <c:pt idx="2305">
                  <c:v>12.256667</c:v>
                </c:pt>
                <c:pt idx="2306">
                  <c:v>12.626666999999999</c:v>
                </c:pt>
                <c:pt idx="2307">
                  <c:v>13.616667</c:v>
                </c:pt>
                <c:pt idx="2308">
                  <c:v>12.536667</c:v>
                </c:pt>
                <c:pt idx="2309">
                  <c:v>12.535157</c:v>
                </c:pt>
                <c:pt idx="2310">
                  <c:v>10.937201</c:v>
                </c:pt>
                <c:pt idx="2311">
                  <c:v>5.2636623</c:v>
                </c:pt>
                <c:pt idx="2312">
                  <c:v>3.9521415000000002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0.54054822999999996</c:v>
                </c:pt>
                <c:pt idx="2319">
                  <c:v>3.0096128000000002</c:v>
                </c:pt>
                <c:pt idx="2320">
                  <c:v>8.1949474000000002</c:v>
                </c:pt>
                <c:pt idx="2321">
                  <c:v>13.46471</c:v>
                </c:pt>
                <c:pt idx="2322">
                  <c:v>17.644493000000001</c:v>
                </c:pt>
                <c:pt idx="2323">
                  <c:v>18.681896999999999</c:v>
                </c:pt>
                <c:pt idx="2324">
                  <c:v>18.367063000000002</c:v>
                </c:pt>
                <c:pt idx="2325">
                  <c:v>17.676666999999998</c:v>
                </c:pt>
                <c:pt idx="2326">
                  <c:v>16.596667</c:v>
                </c:pt>
                <c:pt idx="2327">
                  <c:v>14.936667</c:v>
                </c:pt>
                <c:pt idx="2328">
                  <c:v>12.486667000000001</c:v>
                </c:pt>
                <c:pt idx="2329">
                  <c:v>12.246667</c:v>
                </c:pt>
                <c:pt idx="2330">
                  <c:v>12.396667000000001</c:v>
                </c:pt>
                <c:pt idx="2331">
                  <c:v>13.516667</c:v>
                </c:pt>
                <c:pt idx="2332">
                  <c:v>13.666667</c:v>
                </c:pt>
                <c:pt idx="2333">
                  <c:v>13.388299</c:v>
                </c:pt>
                <c:pt idx="2334">
                  <c:v>13.071313</c:v>
                </c:pt>
                <c:pt idx="2335">
                  <c:v>12.671374</c:v>
                </c:pt>
                <c:pt idx="2336">
                  <c:v>9.7008320999999995</c:v>
                </c:pt>
                <c:pt idx="2337">
                  <c:v>0.59751427999999995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1.2928337999999999</c:v>
                </c:pt>
                <c:pt idx="2343">
                  <c:v>4.4519314000000003</c:v>
                </c:pt>
                <c:pt idx="2344">
                  <c:v>7.5814430000000002</c:v>
                </c:pt>
                <c:pt idx="2345">
                  <c:v>11.932892000000001</c:v>
                </c:pt>
                <c:pt idx="2346">
                  <c:v>14.263170000000001</c:v>
                </c:pt>
                <c:pt idx="2347">
                  <c:v>17.170317000000001</c:v>
                </c:pt>
                <c:pt idx="2348">
                  <c:v>16.872233999999999</c:v>
                </c:pt>
                <c:pt idx="2349">
                  <c:v>16.652370999999999</c:v>
                </c:pt>
                <c:pt idx="2350">
                  <c:v>14.444172</c:v>
                </c:pt>
                <c:pt idx="2351">
                  <c:v>12.526667</c:v>
                </c:pt>
                <c:pt idx="2352">
                  <c:v>11.966666999999999</c:v>
                </c:pt>
                <c:pt idx="2353">
                  <c:v>11.846667</c:v>
                </c:pt>
                <c:pt idx="2354">
                  <c:v>11.956666999999999</c:v>
                </c:pt>
                <c:pt idx="2355">
                  <c:v>12.106667</c:v>
                </c:pt>
                <c:pt idx="2356">
                  <c:v>11.946667</c:v>
                </c:pt>
                <c:pt idx="2357">
                  <c:v>13.372659000000001</c:v>
                </c:pt>
                <c:pt idx="2358">
                  <c:v>11.684873</c:v>
                </c:pt>
                <c:pt idx="2359">
                  <c:v>6.5682923999999998</c:v>
                </c:pt>
                <c:pt idx="2360">
                  <c:v>3.2441016999999999</c:v>
                </c:pt>
                <c:pt idx="2361">
                  <c:v>0.57420925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2.8621050000000001</c:v>
                </c:pt>
                <c:pt idx="2367">
                  <c:v>5.7323269000000003</c:v>
                </c:pt>
                <c:pt idx="2368">
                  <c:v>9.4077932999999998</c:v>
                </c:pt>
                <c:pt idx="2369">
                  <c:v>10.813513</c:v>
                </c:pt>
                <c:pt idx="2370">
                  <c:v>8.0152962999999993</c:v>
                </c:pt>
                <c:pt idx="2371">
                  <c:v>8.8699999999999992</c:v>
                </c:pt>
                <c:pt idx="2372">
                  <c:v>6.48</c:v>
                </c:pt>
                <c:pt idx="2373">
                  <c:v>4.9738335999999999</c:v>
                </c:pt>
                <c:pt idx="2374">
                  <c:v>7.8547722999999996</c:v>
                </c:pt>
                <c:pt idx="2375">
                  <c:v>7.2179003000000002</c:v>
                </c:pt>
                <c:pt idx="2376">
                  <c:v>8.5764773000000005</c:v>
                </c:pt>
                <c:pt idx="2377">
                  <c:v>9.1766667000000002</c:v>
                </c:pt>
                <c:pt idx="2378">
                  <c:v>9.1566667000000006</c:v>
                </c:pt>
                <c:pt idx="2379">
                  <c:v>9.3166667000000007</c:v>
                </c:pt>
                <c:pt idx="2380">
                  <c:v>9.4566666999999995</c:v>
                </c:pt>
                <c:pt idx="2381">
                  <c:v>9.1104246999999994</c:v>
                </c:pt>
                <c:pt idx="2382">
                  <c:v>9.1464204000000002</c:v>
                </c:pt>
                <c:pt idx="2383">
                  <c:v>7.1745920999999999</c:v>
                </c:pt>
                <c:pt idx="2384">
                  <c:v>3.1193037000000001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2.7345888999999999</c:v>
                </c:pt>
                <c:pt idx="2392">
                  <c:v>6.8356341</c:v>
                </c:pt>
                <c:pt idx="2393">
                  <c:v>8.8068764000000002</c:v>
                </c:pt>
                <c:pt idx="2394">
                  <c:v>11.316269999999999</c:v>
                </c:pt>
                <c:pt idx="2395">
                  <c:v>13.7</c:v>
                </c:pt>
                <c:pt idx="2396">
                  <c:v>10.38</c:v>
                </c:pt>
                <c:pt idx="2397">
                  <c:v>11.881569000000001</c:v>
                </c:pt>
                <c:pt idx="2398">
                  <c:v>11.030033</c:v>
                </c:pt>
                <c:pt idx="2399">
                  <c:v>10.800554</c:v>
                </c:pt>
                <c:pt idx="2400">
                  <c:v>12.937474999999999</c:v>
                </c:pt>
                <c:pt idx="2401">
                  <c:v>13.096667</c:v>
                </c:pt>
                <c:pt idx="2402">
                  <c:v>13.346667</c:v>
                </c:pt>
                <c:pt idx="2403">
                  <c:v>13.356667</c:v>
                </c:pt>
                <c:pt idx="2404">
                  <c:v>14.196667</c:v>
                </c:pt>
                <c:pt idx="2405">
                  <c:v>13.394249</c:v>
                </c:pt>
                <c:pt idx="2406">
                  <c:v>12.538171999999999</c:v>
                </c:pt>
                <c:pt idx="2407">
                  <c:v>6.7816653000000002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2.0526566000000002</c:v>
                </c:pt>
                <c:pt idx="2417">
                  <c:v>6.0202302000000003</c:v>
                </c:pt>
                <c:pt idx="2418">
                  <c:v>7.5167450999999996</c:v>
                </c:pt>
                <c:pt idx="2419">
                  <c:v>8.9600000000000009</c:v>
                </c:pt>
                <c:pt idx="2420">
                  <c:v>8.27</c:v>
                </c:pt>
                <c:pt idx="2421">
                  <c:v>5.33</c:v>
                </c:pt>
                <c:pt idx="2422">
                  <c:v>3.71</c:v>
                </c:pt>
                <c:pt idx="2423">
                  <c:v>2.5099999999999998</c:v>
                </c:pt>
                <c:pt idx="2424">
                  <c:v>5.7680011000000002</c:v>
                </c:pt>
                <c:pt idx="2425">
                  <c:v>7.6348675000000004</c:v>
                </c:pt>
                <c:pt idx="2426">
                  <c:v>7.7973319999999999</c:v>
                </c:pt>
                <c:pt idx="2427">
                  <c:v>8.0033510999999997</c:v>
                </c:pt>
                <c:pt idx="2428">
                  <c:v>8.5051521000000001</c:v>
                </c:pt>
                <c:pt idx="2429">
                  <c:v>8.2717103999999999</c:v>
                </c:pt>
                <c:pt idx="2430">
                  <c:v>8.5956194000000004</c:v>
                </c:pt>
                <c:pt idx="2431">
                  <c:v>3.1105467999999998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0.65520107000000005</c:v>
                </c:pt>
                <c:pt idx="2441">
                  <c:v>4.8775351000000002</c:v>
                </c:pt>
                <c:pt idx="2442">
                  <c:v>6.4757479</c:v>
                </c:pt>
                <c:pt idx="2443">
                  <c:v>7.82</c:v>
                </c:pt>
                <c:pt idx="2444">
                  <c:v>8.85</c:v>
                </c:pt>
                <c:pt idx="2445">
                  <c:v>7.39</c:v>
                </c:pt>
                <c:pt idx="2446">
                  <c:v>3.67</c:v>
                </c:pt>
                <c:pt idx="2447">
                  <c:v>2.72</c:v>
                </c:pt>
                <c:pt idx="2448">
                  <c:v>2.2799999999999998</c:v>
                </c:pt>
                <c:pt idx="2449">
                  <c:v>2.42</c:v>
                </c:pt>
                <c:pt idx="2450">
                  <c:v>3.1224447</c:v>
                </c:pt>
                <c:pt idx="2451">
                  <c:v>6.5436823000000004</c:v>
                </c:pt>
                <c:pt idx="2452">
                  <c:v>7.0954834</c:v>
                </c:pt>
                <c:pt idx="2453">
                  <c:v>7.8169709000000003</c:v>
                </c:pt>
                <c:pt idx="2454">
                  <c:v>7.1345774999999998</c:v>
                </c:pt>
                <c:pt idx="2455">
                  <c:v>4.5185570999999998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3.0249334000000001</c:v>
                </c:pt>
                <c:pt idx="2465">
                  <c:v>4.8745152999999997</c:v>
                </c:pt>
                <c:pt idx="2466">
                  <c:v>6.9324224000000001</c:v>
                </c:pt>
                <c:pt idx="2467">
                  <c:v>7.78</c:v>
                </c:pt>
                <c:pt idx="2468">
                  <c:v>6.38</c:v>
                </c:pt>
                <c:pt idx="2469">
                  <c:v>4.78</c:v>
                </c:pt>
                <c:pt idx="2470">
                  <c:v>3.52</c:v>
                </c:pt>
                <c:pt idx="2471">
                  <c:v>2.4700000000000002</c:v>
                </c:pt>
                <c:pt idx="2472">
                  <c:v>2.06</c:v>
                </c:pt>
                <c:pt idx="2473">
                  <c:v>2.0299999999999998</c:v>
                </c:pt>
                <c:pt idx="2474">
                  <c:v>2.2599999999999998</c:v>
                </c:pt>
                <c:pt idx="2475">
                  <c:v>2</c:v>
                </c:pt>
                <c:pt idx="2476">
                  <c:v>6.0226150000000001</c:v>
                </c:pt>
                <c:pt idx="2477">
                  <c:v>6.3081716999999999</c:v>
                </c:pt>
                <c:pt idx="2478">
                  <c:v>3.8560954999999999</c:v>
                </c:pt>
                <c:pt idx="2479">
                  <c:v>0.25309762000000002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2.2185926</c:v>
                </c:pt>
                <c:pt idx="2489">
                  <c:v>5.4574033000000002</c:v>
                </c:pt>
                <c:pt idx="2490">
                  <c:v>7.3543697000000003</c:v>
                </c:pt>
                <c:pt idx="2491">
                  <c:v>7.63</c:v>
                </c:pt>
                <c:pt idx="2492">
                  <c:v>5.91</c:v>
                </c:pt>
                <c:pt idx="2493">
                  <c:v>6.37</c:v>
                </c:pt>
                <c:pt idx="2494">
                  <c:v>3.95</c:v>
                </c:pt>
                <c:pt idx="2495">
                  <c:v>3.05</c:v>
                </c:pt>
                <c:pt idx="2496">
                  <c:v>2.5099999999999998</c:v>
                </c:pt>
                <c:pt idx="2497">
                  <c:v>2.2599999999999998</c:v>
                </c:pt>
                <c:pt idx="2498">
                  <c:v>2.15</c:v>
                </c:pt>
                <c:pt idx="2499">
                  <c:v>2.16</c:v>
                </c:pt>
                <c:pt idx="2500">
                  <c:v>5.5920557000000004</c:v>
                </c:pt>
                <c:pt idx="2501">
                  <c:v>6.3062421000000004</c:v>
                </c:pt>
                <c:pt idx="2502">
                  <c:v>1.8286659999999999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2.1966876000000002</c:v>
                </c:pt>
                <c:pt idx="2513">
                  <c:v>5.5392752999999999</c:v>
                </c:pt>
                <c:pt idx="2514">
                  <c:v>6.6239416999999996</c:v>
                </c:pt>
                <c:pt idx="2515">
                  <c:v>6.59</c:v>
                </c:pt>
                <c:pt idx="2516">
                  <c:v>6.58</c:v>
                </c:pt>
                <c:pt idx="2517">
                  <c:v>4.92</c:v>
                </c:pt>
                <c:pt idx="2518">
                  <c:v>3.32</c:v>
                </c:pt>
                <c:pt idx="2519">
                  <c:v>2.5099999999999998</c:v>
                </c:pt>
                <c:pt idx="2520">
                  <c:v>2.2000000000000002</c:v>
                </c:pt>
                <c:pt idx="2521">
                  <c:v>2.29</c:v>
                </c:pt>
                <c:pt idx="2522">
                  <c:v>2.13</c:v>
                </c:pt>
                <c:pt idx="2523">
                  <c:v>2.14</c:v>
                </c:pt>
                <c:pt idx="2524">
                  <c:v>2.6876717000000001</c:v>
                </c:pt>
                <c:pt idx="2525">
                  <c:v>5.0427115999999996</c:v>
                </c:pt>
                <c:pt idx="2526">
                  <c:v>3.6957070000000001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0.90456614000000002</c:v>
                </c:pt>
                <c:pt idx="2537">
                  <c:v>4.2597221000000003</c:v>
                </c:pt>
                <c:pt idx="2538">
                  <c:v>6.9358655000000002</c:v>
                </c:pt>
                <c:pt idx="2539">
                  <c:v>9.4700000000000006</c:v>
                </c:pt>
                <c:pt idx="2540">
                  <c:v>8.8699999999999992</c:v>
                </c:pt>
                <c:pt idx="2541">
                  <c:v>9.26</c:v>
                </c:pt>
                <c:pt idx="2542">
                  <c:v>6.3</c:v>
                </c:pt>
                <c:pt idx="2543">
                  <c:v>6.18</c:v>
                </c:pt>
                <c:pt idx="2544">
                  <c:v>4.9400000000000004</c:v>
                </c:pt>
                <c:pt idx="2545">
                  <c:v>6.08</c:v>
                </c:pt>
                <c:pt idx="2546">
                  <c:v>3.27</c:v>
                </c:pt>
                <c:pt idx="2547">
                  <c:v>3.34</c:v>
                </c:pt>
                <c:pt idx="2548">
                  <c:v>8.0308358999999996</c:v>
                </c:pt>
                <c:pt idx="2549">
                  <c:v>7.3623019000000003</c:v>
                </c:pt>
                <c:pt idx="2550">
                  <c:v>6.0373371000000002</c:v>
                </c:pt>
                <c:pt idx="2551">
                  <c:v>1.4564296999999999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1.6202953</c:v>
                </c:pt>
                <c:pt idx="2561">
                  <c:v>4.6799197000000001</c:v>
                </c:pt>
                <c:pt idx="2562">
                  <c:v>6.7338475999999998</c:v>
                </c:pt>
                <c:pt idx="2563">
                  <c:v>8.6999999999999993</c:v>
                </c:pt>
                <c:pt idx="2564">
                  <c:v>8.98</c:v>
                </c:pt>
                <c:pt idx="2565">
                  <c:v>8.15</c:v>
                </c:pt>
                <c:pt idx="2566">
                  <c:v>4.8899999999999997</c:v>
                </c:pt>
                <c:pt idx="2567">
                  <c:v>6.54</c:v>
                </c:pt>
                <c:pt idx="2568">
                  <c:v>6.34</c:v>
                </c:pt>
                <c:pt idx="2569">
                  <c:v>6.08</c:v>
                </c:pt>
                <c:pt idx="2570">
                  <c:v>8.9293198</c:v>
                </c:pt>
                <c:pt idx="2571">
                  <c:v>11.769323</c:v>
                </c:pt>
                <c:pt idx="2572">
                  <c:v>8.5748718999999998</c:v>
                </c:pt>
                <c:pt idx="2573">
                  <c:v>8.5604095999999998</c:v>
                </c:pt>
                <c:pt idx="2574">
                  <c:v>8.0087846999999996</c:v>
                </c:pt>
                <c:pt idx="2575">
                  <c:v>4.9064616000000001</c:v>
                </c:pt>
                <c:pt idx="2576">
                  <c:v>0.90112196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2.6901283999999999</c:v>
                </c:pt>
                <c:pt idx="2585">
                  <c:v>8.0156837999999997</c:v>
                </c:pt>
                <c:pt idx="2586">
                  <c:v>10.839577999999999</c:v>
                </c:pt>
                <c:pt idx="2587">
                  <c:v>13.404172000000001</c:v>
                </c:pt>
                <c:pt idx="2588">
                  <c:v>12.246667</c:v>
                </c:pt>
                <c:pt idx="2589">
                  <c:v>11.226667000000001</c:v>
                </c:pt>
                <c:pt idx="2590">
                  <c:v>9.9266667000000002</c:v>
                </c:pt>
                <c:pt idx="2591">
                  <c:v>9.5166667</c:v>
                </c:pt>
                <c:pt idx="2592">
                  <c:v>9.2866666999999996</c:v>
                </c:pt>
                <c:pt idx="2593">
                  <c:v>8.8166667000000007</c:v>
                </c:pt>
                <c:pt idx="2594">
                  <c:v>8.9666666999999993</c:v>
                </c:pt>
                <c:pt idx="2595">
                  <c:v>8.9866667000000007</c:v>
                </c:pt>
                <c:pt idx="2596">
                  <c:v>8.8586375000000004</c:v>
                </c:pt>
                <c:pt idx="2597">
                  <c:v>8.5354715999999993</c:v>
                </c:pt>
                <c:pt idx="2598">
                  <c:v>13.131026</c:v>
                </c:pt>
                <c:pt idx="2599">
                  <c:v>7.1251461000000003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1.2286959</c:v>
                </c:pt>
                <c:pt idx="2609">
                  <c:v>3.4332357</c:v>
                </c:pt>
                <c:pt idx="2610">
                  <c:v>6.1602822000000002</c:v>
                </c:pt>
                <c:pt idx="2611">
                  <c:v>9.6300000000000008</c:v>
                </c:pt>
                <c:pt idx="2612">
                  <c:v>9.52</c:v>
                </c:pt>
                <c:pt idx="2613">
                  <c:v>8.8799431999999996</c:v>
                </c:pt>
                <c:pt idx="2614">
                  <c:v>11.987284000000001</c:v>
                </c:pt>
                <c:pt idx="2615">
                  <c:v>10.899877</c:v>
                </c:pt>
                <c:pt idx="2616">
                  <c:v>9.1866667</c:v>
                </c:pt>
                <c:pt idx="2617">
                  <c:v>8.7266667000000009</c:v>
                </c:pt>
                <c:pt idx="2618">
                  <c:v>9.8766666999999995</c:v>
                </c:pt>
                <c:pt idx="2619">
                  <c:v>8.9166667000000004</c:v>
                </c:pt>
                <c:pt idx="2620">
                  <c:v>8.8434117000000008</c:v>
                </c:pt>
                <c:pt idx="2621">
                  <c:v>8.2778422000000003</c:v>
                </c:pt>
                <c:pt idx="2622">
                  <c:v>7.3859738000000004</c:v>
                </c:pt>
                <c:pt idx="2623">
                  <c:v>1.6826037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1.9625333</c:v>
                </c:pt>
                <c:pt idx="2632">
                  <c:v>2.2531362000000001</c:v>
                </c:pt>
                <c:pt idx="2633">
                  <c:v>5.4930662999999997</c:v>
                </c:pt>
                <c:pt idx="2634">
                  <c:v>6.1846753999999997</c:v>
                </c:pt>
                <c:pt idx="2635">
                  <c:v>7.63</c:v>
                </c:pt>
                <c:pt idx="2636">
                  <c:v>6</c:v>
                </c:pt>
                <c:pt idx="2637">
                  <c:v>8.0517258999999992</c:v>
                </c:pt>
                <c:pt idx="2638">
                  <c:v>9.6101913000000003</c:v>
                </c:pt>
                <c:pt idx="2639">
                  <c:v>9.2766666999999998</c:v>
                </c:pt>
                <c:pt idx="2640">
                  <c:v>8.9966667000000005</c:v>
                </c:pt>
                <c:pt idx="2641">
                  <c:v>8.5866667000000003</c:v>
                </c:pt>
                <c:pt idx="2642">
                  <c:v>8.5066667000000002</c:v>
                </c:pt>
                <c:pt idx="2643">
                  <c:v>9.6566667000000006</c:v>
                </c:pt>
                <c:pt idx="2644">
                  <c:v>10.273434999999999</c:v>
                </c:pt>
                <c:pt idx="2645">
                  <c:v>10.364042</c:v>
                </c:pt>
                <c:pt idx="2646">
                  <c:v>7.6822818000000002</c:v>
                </c:pt>
                <c:pt idx="2647">
                  <c:v>2.4720596000000001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1.4431832</c:v>
                </c:pt>
                <c:pt idx="2657">
                  <c:v>5.3487907000000003</c:v>
                </c:pt>
                <c:pt idx="2658">
                  <c:v>7.2159829999999996</c:v>
                </c:pt>
                <c:pt idx="2659">
                  <c:v>7.5</c:v>
                </c:pt>
                <c:pt idx="2660">
                  <c:v>7.3</c:v>
                </c:pt>
                <c:pt idx="2661">
                  <c:v>5.41</c:v>
                </c:pt>
                <c:pt idx="2662">
                  <c:v>3.45</c:v>
                </c:pt>
                <c:pt idx="2663">
                  <c:v>6.9975896000000004</c:v>
                </c:pt>
                <c:pt idx="2664">
                  <c:v>7.4268580000000002</c:v>
                </c:pt>
                <c:pt idx="2665">
                  <c:v>7.5186590000000004</c:v>
                </c:pt>
                <c:pt idx="2666">
                  <c:v>7.9855786000000002</c:v>
                </c:pt>
                <c:pt idx="2667">
                  <c:v>8.5847256999999999</c:v>
                </c:pt>
                <c:pt idx="2668">
                  <c:v>8.6359989000000006</c:v>
                </c:pt>
                <c:pt idx="2669">
                  <c:v>7.6819635000000002</c:v>
                </c:pt>
                <c:pt idx="2670">
                  <c:v>4.0159133999999996</c:v>
                </c:pt>
                <c:pt idx="2671">
                  <c:v>0.42759649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0.99225658999999999</c:v>
                </c:pt>
                <c:pt idx="2681">
                  <c:v>5.2644444999999997</c:v>
                </c:pt>
                <c:pt idx="2682">
                  <c:v>6.0998305999999998</c:v>
                </c:pt>
                <c:pt idx="2683">
                  <c:v>9.1199999999999992</c:v>
                </c:pt>
                <c:pt idx="2684">
                  <c:v>9.01</c:v>
                </c:pt>
                <c:pt idx="2685">
                  <c:v>7.53</c:v>
                </c:pt>
                <c:pt idx="2686">
                  <c:v>4.51</c:v>
                </c:pt>
                <c:pt idx="2687">
                  <c:v>4.5199999999999996</c:v>
                </c:pt>
                <c:pt idx="2688">
                  <c:v>4.5</c:v>
                </c:pt>
                <c:pt idx="2689">
                  <c:v>2.8606197999999998</c:v>
                </c:pt>
                <c:pt idx="2690">
                  <c:v>5.9930187999999998</c:v>
                </c:pt>
                <c:pt idx="2691">
                  <c:v>8.1937298999999992</c:v>
                </c:pt>
                <c:pt idx="2692">
                  <c:v>5.8887375000000004</c:v>
                </c:pt>
                <c:pt idx="2693">
                  <c:v>4.8344581</c:v>
                </c:pt>
                <c:pt idx="2694">
                  <c:v>3.7747136000000001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1.7315228</c:v>
                </c:pt>
                <c:pt idx="2705">
                  <c:v>4.5134002999999998</c:v>
                </c:pt>
                <c:pt idx="2706">
                  <c:v>7.5050093999999996</c:v>
                </c:pt>
                <c:pt idx="2707">
                  <c:v>9.27</c:v>
                </c:pt>
                <c:pt idx="2708">
                  <c:v>9.9600000000000009</c:v>
                </c:pt>
                <c:pt idx="2709">
                  <c:v>7.78</c:v>
                </c:pt>
                <c:pt idx="2710">
                  <c:v>4.26</c:v>
                </c:pt>
                <c:pt idx="2711">
                  <c:v>2.3199999999999998</c:v>
                </c:pt>
                <c:pt idx="2712">
                  <c:v>2.96</c:v>
                </c:pt>
                <c:pt idx="2713">
                  <c:v>2.08</c:v>
                </c:pt>
                <c:pt idx="2714">
                  <c:v>2.25</c:v>
                </c:pt>
                <c:pt idx="2715">
                  <c:v>2.36</c:v>
                </c:pt>
                <c:pt idx="2716">
                  <c:v>2.3639416999999998</c:v>
                </c:pt>
                <c:pt idx="2717">
                  <c:v>2.6916178999999998</c:v>
                </c:pt>
                <c:pt idx="2718">
                  <c:v>3.5198719999999999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1.4197580000000001</c:v>
                </c:pt>
                <c:pt idx="2727">
                  <c:v>4.1413862999999997</c:v>
                </c:pt>
                <c:pt idx="2728">
                  <c:v>2.8613770000000001</c:v>
                </c:pt>
                <c:pt idx="2729">
                  <c:v>5.3348820999999997</c:v>
                </c:pt>
                <c:pt idx="2730">
                  <c:v>8.2150093999999996</c:v>
                </c:pt>
                <c:pt idx="2731">
                  <c:v>10.5</c:v>
                </c:pt>
                <c:pt idx="2732">
                  <c:v>9.48</c:v>
                </c:pt>
                <c:pt idx="2733">
                  <c:v>6.51</c:v>
                </c:pt>
                <c:pt idx="2734">
                  <c:v>4.45</c:v>
                </c:pt>
                <c:pt idx="2735">
                  <c:v>3.17</c:v>
                </c:pt>
                <c:pt idx="2736">
                  <c:v>2.96</c:v>
                </c:pt>
                <c:pt idx="2737">
                  <c:v>1.97</c:v>
                </c:pt>
                <c:pt idx="2738">
                  <c:v>1.91</c:v>
                </c:pt>
                <c:pt idx="2739">
                  <c:v>3.0420438000000001</c:v>
                </c:pt>
                <c:pt idx="2740">
                  <c:v>5.6627695999999998</c:v>
                </c:pt>
                <c:pt idx="2741">
                  <c:v>7.4496121999999998</c:v>
                </c:pt>
                <c:pt idx="2742">
                  <c:v>4.9244155000000003</c:v>
                </c:pt>
                <c:pt idx="2743">
                  <c:v>1.1470724000000001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0.96638637000000005</c:v>
                </c:pt>
                <c:pt idx="2753">
                  <c:v>3.9207098</c:v>
                </c:pt>
                <c:pt idx="2754">
                  <c:v>8.4035841999999992</c:v>
                </c:pt>
                <c:pt idx="2755">
                  <c:v>6.7</c:v>
                </c:pt>
                <c:pt idx="2756">
                  <c:v>7.04</c:v>
                </c:pt>
                <c:pt idx="2757">
                  <c:v>6.51</c:v>
                </c:pt>
                <c:pt idx="2758">
                  <c:v>3.41</c:v>
                </c:pt>
                <c:pt idx="2759">
                  <c:v>2.61</c:v>
                </c:pt>
                <c:pt idx="2760">
                  <c:v>2.31</c:v>
                </c:pt>
                <c:pt idx="2761">
                  <c:v>1.94</c:v>
                </c:pt>
                <c:pt idx="2762">
                  <c:v>2.0099999999999998</c:v>
                </c:pt>
                <c:pt idx="2763">
                  <c:v>2.2799999999999998</c:v>
                </c:pt>
                <c:pt idx="2764">
                  <c:v>2.1248683000000002</c:v>
                </c:pt>
                <c:pt idx="2765">
                  <c:v>1.2670128000000001</c:v>
                </c:pt>
                <c:pt idx="2766">
                  <c:v>1.3532302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0.29597709999999999</c:v>
                </c:pt>
                <c:pt idx="2777">
                  <c:v>4.0140587999999999</c:v>
                </c:pt>
                <c:pt idx="2778">
                  <c:v>8.8295671999999996</c:v>
                </c:pt>
                <c:pt idx="2779">
                  <c:v>8.67</c:v>
                </c:pt>
                <c:pt idx="2780">
                  <c:v>12.11</c:v>
                </c:pt>
                <c:pt idx="2781">
                  <c:v>8.8000000000000007</c:v>
                </c:pt>
                <c:pt idx="2782">
                  <c:v>4.4400000000000004</c:v>
                </c:pt>
                <c:pt idx="2783">
                  <c:v>2.62</c:v>
                </c:pt>
                <c:pt idx="2784">
                  <c:v>2.23</c:v>
                </c:pt>
                <c:pt idx="2785">
                  <c:v>2.1</c:v>
                </c:pt>
                <c:pt idx="2786">
                  <c:v>1.98</c:v>
                </c:pt>
                <c:pt idx="2787">
                  <c:v>3.46</c:v>
                </c:pt>
                <c:pt idx="2788">
                  <c:v>2.2970508000000001</c:v>
                </c:pt>
                <c:pt idx="2789">
                  <c:v>1.5614247000000001</c:v>
                </c:pt>
                <c:pt idx="2790">
                  <c:v>4.9361088999999998</c:v>
                </c:pt>
                <c:pt idx="2791">
                  <c:v>0.39463123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0.60571366999999998</c:v>
                </c:pt>
                <c:pt idx="2798">
                  <c:v>0</c:v>
                </c:pt>
                <c:pt idx="2799">
                  <c:v>1.4893216</c:v>
                </c:pt>
                <c:pt idx="2800">
                  <c:v>1.1315369</c:v>
                </c:pt>
                <c:pt idx="2801">
                  <c:v>7.2088049999999999</c:v>
                </c:pt>
                <c:pt idx="2802">
                  <c:v>9.2210912</c:v>
                </c:pt>
                <c:pt idx="2803">
                  <c:v>8.23</c:v>
                </c:pt>
                <c:pt idx="2804">
                  <c:v>6.51</c:v>
                </c:pt>
                <c:pt idx="2805">
                  <c:v>5.27</c:v>
                </c:pt>
                <c:pt idx="2806">
                  <c:v>3.9</c:v>
                </c:pt>
                <c:pt idx="2807">
                  <c:v>2.78</c:v>
                </c:pt>
                <c:pt idx="2808">
                  <c:v>2.27</c:v>
                </c:pt>
                <c:pt idx="2809">
                  <c:v>2.31</c:v>
                </c:pt>
                <c:pt idx="2810">
                  <c:v>2.21</c:v>
                </c:pt>
                <c:pt idx="2811">
                  <c:v>2.7417969000000002</c:v>
                </c:pt>
                <c:pt idx="2812">
                  <c:v>6.7634338999999999</c:v>
                </c:pt>
                <c:pt idx="2813">
                  <c:v>2.9676032000000001</c:v>
                </c:pt>
                <c:pt idx="2814">
                  <c:v>1.0535785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3.2841385999999999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1.1149656999999999</c:v>
                </c:pt>
                <c:pt idx="2825">
                  <c:v>4.850752</c:v>
                </c:pt>
                <c:pt idx="2826">
                  <c:v>7.6076668999999999</c:v>
                </c:pt>
                <c:pt idx="2827">
                  <c:v>6.95</c:v>
                </c:pt>
                <c:pt idx="2828">
                  <c:v>6.63</c:v>
                </c:pt>
                <c:pt idx="2829">
                  <c:v>5.15</c:v>
                </c:pt>
                <c:pt idx="2830">
                  <c:v>3.62</c:v>
                </c:pt>
                <c:pt idx="2831">
                  <c:v>2.63</c:v>
                </c:pt>
                <c:pt idx="2832">
                  <c:v>2.0499999999999998</c:v>
                </c:pt>
                <c:pt idx="2833">
                  <c:v>2.19</c:v>
                </c:pt>
                <c:pt idx="2834">
                  <c:v>2.17</c:v>
                </c:pt>
                <c:pt idx="2835">
                  <c:v>2.16</c:v>
                </c:pt>
                <c:pt idx="2836">
                  <c:v>3.8734853999999999</c:v>
                </c:pt>
                <c:pt idx="2837">
                  <c:v>4.5613359999999998</c:v>
                </c:pt>
                <c:pt idx="2838">
                  <c:v>2.6302474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4.4848115000000002</c:v>
                </c:pt>
                <c:pt idx="2846">
                  <c:v>3.8094351</c:v>
                </c:pt>
                <c:pt idx="2847">
                  <c:v>3.263306</c:v>
                </c:pt>
                <c:pt idx="2848">
                  <c:v>5.6127323999999996</c:v>
                </c:pt>
                <c:pt idx="2849">
                  <c:v>7.6446611999999998</c:v>
                </c:pt>
                <c:pt idx="2850">
                  <c:v>9.6972906999999999</c:v>
                </c:pt>
                <c:pt idx="2851">
                  <c:v>9.4600000000000009</c:v>
                </c:pt>
                <c:pt idx="2852">
                  <c:v>8.99</c:v>
                </c:pt>
                <c:pt idx="2853">
                  <c:v>5.6</c:v>
                </c:pt>
                <c:pt idx="2854">
                  <c:v>3.59</c:v>
                </c:pt>
                <c:pt idx="2855">
                  <c:v>5.1442014</c:v>
                </c:pt>
                <c:pt idx="2856">
                  <c:v>7.6400803000000002</c:v>
                </c:pt>
                <c:pt idx="2857">
                  <c:v>5.7654357999999997</c:v>
                </c:pt>
                <c:pt idx="2858">
                  <c:v>5.6518813000000003</c:v>
                </c:pt>
                <c:pt idx="2859">
                  <c:v>6.5799383999999996</c:v>
                </c:pt>
                <c:pt idx="2860">
                  <c:v>7.1897272000000001</c:v>
                </c:pt>
                <c:pt idx="2861">
                  <c:v>6.4436077000000003</c:v>
                </c:pt>
                <c:pt idx="2862">
                  <c:v>6.1905916000000003</c:v>
                </c:pt>
                <c:pt idx="2863">
                  <c:v>1.9770436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2.0771006000000001</c:v>
                </c:pt>
                <c:pt idx="2872">
                  <c:v>3.7042277000000001</c:v>
                </c:pt>
                <c:pt idx="2873">
                  <c:v>6.0389318000000003</c:v>
                </c:pt>
                <c:pt idx="2874">
                  <c:v>7.3863123000000002</c:v>
                </c:pt>
                <c:pt idx="2875">
                  <c:v>7.39</c:v>
                </c:pt>
                <c:pt idx="2876">
                  <c:v>8.08</c:v>
                </c:pt>
                <c:pt idx="2877">
                  <c:v>4.93</c:v>
                </c:pt>
                <c:pt idx="2878">
                  <c:v>3.57</c:v>
                </c:pt>
                <c:pt idx="2879">
                  <c:v>2.64</c:v>
                </c:pt>
                <c:pt idx="2880">
                  <c:v>2.5499999999999998</c:v>
                </c:pt>
                <c:pt idx="2881">
                  <c:v>2.1800000000000002</c:v>
                </c:pt>
                <c:pt idx="2882">
                  <c:v>2.6806041</c:v>
                </c:pt>
                <c:pt idx="2883">
                  <c:v>6.8206018999999998</c:v>
                </c:pt>
                <c:pt idx="2884">
                  <c:v>6.9265283000000002</c:v>
                </c:pt>
                <c:pt idx="2885">
                  <c:v>6.4530339000000003</c:v>
                </c:pt>
                <c:pt idx="2886">
                  <c:v>3.7023741999999999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0.89251977000000005</c:v>
                </c:pt>
                <c:pt idx="2897">
                  <c:v>4.0880380000000001</c:v>
                </c:pt>
                <c:pt idx="2898">
                  <c:v>10.372225</c:v>
                </c:pt>
                <c:pt idx="2899">
                  <c:v>11.06</c:v>
                </c:pt>
                <c:pt idx="2900">
                  <c:v>11.29</c:v>
                </c:pt>
                <c:pt idx="2901">
                  <c:v>10.47</c:v>
                </c:pt>
                <c:pt idx="2902">
                  <c:v>4.8099999999999996</c:v>
                </c:pt>
                <c:pt idx="2903">
                  <c:v>2.5299999999999998</c:v>
                </c:pt>
                <c:pt idx="2904">
                  <c:v>2.31</c:v>
                </c:pt>
                <c:pt idx="2905">
                  <c:v>2.17</c:v>
                </c:pt>
                <c:pt idx="2906">
                  <c:v>2.726737</c:v>
                </c:pt>
                <c:pt idx="2907">
                  <c:v>5.8374262999999997</c:v>
                </c:pt>
                <c:pt idx="2908">
                  <c:v>5.6652449999999996</c:v>
                </c:pt>
                <c:pt idx="2909">
                  <c:v>3.5954082000000001</c:v>
                </c:pt>
                <c:pt idx="2910">
                  <c:v>2.9139582000000002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0.25884582</c:v>
                </c:pt>
                <c:pt idx="2919">
                  <c:v>0.97379439000000001</c:v>
                </c:pt>
                <c:pt idx="2920">
                  <c:v>4.0865327000000002</c:v>
                </c:pt>
                <c:pt idx="2921">
                  <c:v>5.9120694</c:v>
                </c:pt>
                <c:pt idx="2922">
                  <c:v>9.2199012000000007</c:v>
                </c:pt>
                <c:pt idx="2923">
                  <c:v>11.48</c:v>
                </c:pt>
                <c:pt idx="2924">
                  <c:v>10.788024999999999</c:v>
                </c:pt>
                <c:pt idx="2925">
                  <c:v>11.883160999999999</c:v>
                </c:pt>
                <c:pt idx="2926">
                  <c:v>9.9470474000000006</c:v>
                </c:pt>
                <c:pt idx="2927">
                  <c:v>7.3039193999999998</c:v>
                </c:pt>
                <c:pt idx="2928">
                  <c:v>7.0150569000000003</c:v>
                </c:pt>
                <c:pt idx="2929">
                  <c:v>7.4097489999999997</c:v>
                </c:pt>
                <c:pt idx="2930">
                  <c:v>7.2277585000000002</c:v>
                </c:pt>
                <c:pt idx="2931">
                  <c:v>7.364204</c:v>
                </c:pt>
                <c:pt idx="2932">
                  <c:v>7.3245503000000003</c:v>
                </c:pt>
                <c:pt idx="2933">
                  <c:v>7.5667160999999998</c:v>
                </c:pt>
                <c:pt idx="2934">
                  <c:v>8.3408324999999994</c:v>
                </c:pt>
                <c:pt idx="2935">
                  <c:v>2.4185737999999999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2.8545229000000001</c:v>
                </c:pt>
                <c:pt idx="2940">
                  <c:v>0</c:v>
                </c:pt>
                <c:pt idx="2941">
                  <c:v>4.7727969999999996E-3</c:v>
                </c:pt>
                <c:pt idx="2942">
                  <c:v>4.9109961999999996</c:v>
                </c:pt>
                <c:pt idx="2943">
                  <c:v>0</c:v>
                </c:pt>
                <c:pt idx="2944">
                  <c:v>2.0080374999999999</c:v>
                </c:pt>
                <c:pt idx="2945">
                  <c:v>4.7694821999999997</c:v>
                </c:pt>
                <c:pt idx="2946">
                  <c:v>7.0993320999999998</c:v>
                </c:pt>
                <c:pt idx="2947">
                  <c:v>10.190186000000001</c:v>
                </c:pt>
                <c:pt idx="2948">
                  <c:v>10.379606000000001</c:v>
                </c:pt>
                <c:pt idx="2949">
                  <c:v>8.6929236999999997</c:v>
                </c:pt>
                <c:pt idx="2950">
                  <c:v>8.5063362999999992</c:v>
                </c:pt>
                <c:pt idx="2951">
                  <c:v>7.0597013999999998</c:v>
                </c:pt>
                <c:pt idx="2952">
                  <c:v>7.5348674999999998</c:v>
                </c:pt>
                <c:pt idx="2953">
                  <c:v>7.7553416000000004</c:v>
                </c:pt>
                <c:pt idx="2954">
                  <c:v>8.0655786000000003</c:v>
                </c:pt>
                <c:pt idx="2955">
                  <c:v>8.8865374999999993</c:v>
                </c:pt>
                <c:pt idx="2956">
                  <c:v>8.9035244999999996</c:v>
                </c:pt>
                <c:pt idx="2957">
                  <c:v>7.3672050000000002</c:v>
                </c:pt>
                <c:pt idx="2958">
                  <c:v>7.1642264000000004</c:v>
                </c:pt>
                <c:pt idx="2959">
                  <c:v>4.3309337000000001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0.10054776</c:v>
                </c:pt>
                <c:pt idx="2964">
                  <c:v>3.5741611</c:v>
                </c:pt>
                <c:pt idx="2965">
                  <c:v>4.0414478000000003</c:v>
                </c:pt>
                <c:pt idx="2966">
                  <c:v>4.0524072000000002</c:v>
                </c:pt>
                <c:pt idx="2967">
                  <c:v>1.0407138</c:v>
                </c:pt>
                <c:pt idx="2968">
                  <c:v>2.7284611999999999</c:v>
                </c:pt>
                <c:pt idx="2969">
                  <c:v>7.519266</c:v>
                </c:pt>
                <c:pt idx="2970">
                  <c:v>8.5641063000000006</c:v>
                </c:pt>
                <c:pt idx="2971">
                  <c:v>10.74</c:v>
                </c:pt>
                <c:pt idx="2972">
                  <c:v>13.15</c:v>
                </c:pt>
                <c:pt idx="2973">
                  <c:v>8.44</c:v>
                </c:pt>
                <c:pt idx="2974">
                  <c:v>5.85</c:v>
                </c:pt>
                <c:pt idx="2975">
                  <c:v>4.1500000000000004</c:v>
                </c:pt>
                <c:pt idx="2976">
                  <c:v>4.0582839000000002</c:v>
                </c:pt>
                <c:pt idx="2977">
                  <c:v>5.5080897999999996</c:v>
                </c:pt>
                <c:pt idx="2978">
                  <c:v>5.6632083</c:v>
                </c:pt>
                <c:pt idx="2979">
                  <c:v>5.8225448000000002</c:v>
                </c:pt>
                <c:pt idx="2980">
                  <c:v>8.3156727999999998</c:v>
                </c:pt>
                <c:pt idx="2981">
                  <c:v>7.8005810000000002</c:v>
                </c:pt>
                <c:pt idx="2982">
                  <c:v>8.7603182999999998</c:v>
                </c:pt>
                <c:pt idx="2983">
                  <c:v>8.7221539999999997</c:v>
                </c:pt>
                <c:pt idx="2984">
                  <c:v>7.1898210000000002</c:v>
                </c:pt>
                <c:pt idx="2985">
                  <c:v>4.1555445000000004</c:v>
                </c:pt>
                <c:pt idx="2986">
                  <c:v>6.6997403999999996</c:v>
                </c:pt>
                <c:pt idx="2987">
                  <c:v>6.1282744999999998</c:v>
                </c:pt>
                <c:pt idx="2988">
                  <c:v>8.2712301000000004</c:v>
                </c:pt>
                <c:pt idx="2989">
                  <c:v>6.2214451999999998</c:v>
                </c:pt>
                <c:pt idx="2990">
                  <c:v>8.8355347000000002</c:v>
                </c:pt>
                <c:pt idx="2991">
                  <c:v>10.642355</c:v>
                </c:pt>
                <c:pt idx="2992">
                  <c:v>9.1617896000000005</c:v>
                </c:pt>
                <c:pt idx="2993">
                  <c:v>11.554455000000001</c:v>
                </c:pt>
                <c:pt idx="2994">
                  <c:v>11.624060999999999</c:v>
                </c:pt>
                <c:pt idx="2995">
                  <c:v>13.426952</c:v>
                </c:pt>
                <c:pt idx="2996">
                  <c:v>9.6062887999999997</c:v>
                </c:pt>
                <c:pt idx="2997">
                  <c:v>8.7700803000000001</c:v>
                </c:pt>
                <c:pt idx="2998">
                  <c:v>7.6003173000000004</c:v>
                </c:pt>
                <c:pt idx="2999">
                  <c:v>6.9276632999999999</c:v>
                </c:pt>
                <c:pt idx="3000">
                  <c:v>6.1669998000000001</c:v>
                </c:pt>
                <c:pt idx="3001">
                  <c:v>6.3194642999999999</c:v>
                </c:pt>
                <c:pt idx="3002">
                  <c:v>6.4590379000000002</c:v>
                </c:pt>
                <c:pt idx="3003">
                  <c:v>6.6063839</c:v>
                </c:pt>
                <c:pt idx="3004">
                  <c:v>7.9168509</c:v>
                </c:pt>
                <c:pt idx="3005">
                  <c:v>6.4380625</c:v>
                </c:pt>
                <c:pt idx="3006">
                  <c:v>3.3786402999999998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1.8620307</c:v>
                </c:pt>
                <c:pt idx="3017">
                  <c:v>5.2219891000000001</c:v>
                </c:pt>
                <c:pt idx="3018">
                  <c:v>7.0642003000000004</c:v>
                </c:pt>
                <c:pt idx="3019">
                  <c:v>7.11</c:v>
                </c:pt>
                <c:pt idx="3020">
                  <c:v>6.49</c:v>
                </c:pt>
                <c:pt idx="3021">
                  <c:v>4.74</c:v>
                </c:pt>
                <c:pt idx="3022">
                  <c:v>3.5</c:v>
                </c:pt>
                <c:pt idx="3023">
                  <c:v>2.64</c:v>
                </c:pt>
                <c:pt idx="3024">
                  <c:v>2.08</c:v>
                </c:pt>
                <c:pt idx="3025">
                  <c:v>2.4682495000000002</c:v>
                </c:pt>
                <c:pt idx="3026">
                  <c:v>5.9543457999999996</c:v>
                </c:pt>
                <c:pt idx="3027">
                  <c:v>6.5170474</c:v>
                </c:pt>
                <c:pt idx="3028">
                  <c:v>5.2794654999999997</c:v>
                </c:pt>
                <c:pt idx="3029">
                  <c:v>4.0102251000000004</c:v>
                </c:pt>
                <c:pt idx="3030">
                  <c:v>2.9234716000000001</c:v>
                </c:pt>
                <c:pt idx="3031">
                  <c:v>3.9170018999999998</c:v>
                </c:pt>
                <c:pt idx="3032">
                  <c:v>4.7469248999999998</c:v>
                </c:pt>
                <c:pt idx="3033">
                  <c:v>5.5145080999999996</c:v>
                </c:pt>
                <c:pt idx="3034">
                  <c:v>4.0910402000000001</c:v>
                </c:pt>
                <c:pt idx="3035">
                  <c:v>4.6372827000000001</c:v>
                </c:pt>
                <c:pt idx="3036">
                  <c:v>0</c:v>
                </c:pt>
                <c:pt idx="3037">
                  <c:v>0</c:v>
                </c:pt>
                <c:pt idx="3038">
                  <c:v>3.4436070000000001</c:v>
                </c:pt>
                <c:pt idx="3039">
                  <c:v>4.3017681999999997</c:v>
                </c:pt>
                <c:pt idx="3040">
                  <c:v>5.1769220000000002</c:v>
                </c:pt>
                <c:pt idx="3041">
                  <c:v>7.3050619000000001</c:v>
                </c:pt>
                <c:pt idx="3042">
                  <c:v>6.9369468999999997</c:v>
                </c:pt>
                <c:pt idx="3043">
                  <c:v>6.6990845999999999</c:v>
                </c:pt>
                <c:pt idx="3044">
                  <c:v>6.9093216000000002</c:v>
                </c:pt>
                <c:pt idx="3045">
                  <c:v>6.2393216000000002</c:v>
                </c:pt>
                <c:pt idx="3046">
                  <c:v>4.8864305999999997</c:v>
                </c:pt>
                <c:pt idx="3047">
                  <c:v>4.0106485999999997</c:v>
                </c:pt>
                <c:pt idx="3048">
                  <c:v>3.9322126000000002</c:v>
                </c:pt>
                <c:pt idx="3049">
                  <c:v>4.2831130999999996</c:v>
                </c:pt>
                <c:pt idx="3050">
                  <c:v>4.4749141999999997</c:v>
                </c:pt>
                <c:pt idx="3051">
                  <c:v>4.7415966999999997</c:v>
                </c:pt>
                <c:pt idx="3052">
                  <c:v>4.6696745999999996</c:v>
                </c:pt>
                <c:pt idx="3053">
                  <c:v>5.3685326</c:v>
                </c:pt>
                <c:pt idx="3054">
                  <c:v>8.7163646000000004</c:v>
                </c:pt>
                <c:pt idx="3055">
                  <c:v>5.9045737000000003</c:v>
                </c:pt>
                <c:pt idx="3056">
                  <c:v>2.8280028000000001</c:v>
                </c:pt>
                <c:pt idx="3057">
                  <c:v>3.5193238999999998</c:v>
                </c:pt>
                <c:pt idx="3058">
                  <c:v>5.2209937000000002</c:v>
                </c:pt>
                <c:pt idx="3059">
                  <c:v>5.7427672000000003</c:v>
                </c:pt>
                <c:pt idx="3060">
                  <c:v>4.5254301000000003</c:v>
                </c:pt>
                <c:pt idx="3061">
                  <c:v>3.8139517999999999</c:v>
                </c:pt>
                <c:pt idx="3062">
                  <c:v>5.2948088999999996</c:v>
                </c:pt>
                <c:pt idx="3063">
                  <c:v>4.1552313999999999</c:v>
                </c:pt>
                <c:pt idx="3064">
                  <c:v>5.4788752000000001</c:v>
                </c:pt>
                <c:pt idx="3065">
                  <c:v>7.6359613</c:v>
                </c:pt>
                <c:pt idx="3066">
                  <c:v>6.6722877</c:v>
                </c:pt>
                <c:pt idx="3067">
                  <c:v>6.2839184000000001</c:v>
                </c:pt>
                <c:pt idx="3068">
                  <c:v>6.7141555000000004</c:v>
                </c:pt>
                <c:pt idx="3069">
                  <c:v>6.6737289999999998</c:v>
                </c:pt>
                <c:pt idx="3070">
                  <c:v>5.7942030999999998</c:v>
                </c:pt>
                <c:pt idx="3071">
                  <c:v>5.1906961999999996</c:v>
                </c:pt>
                <c:pt idx="3072">
                  <c:v>5.0551512000000001</c:v>
                </c:pt>
                <c:pt idx="3073">
                  <c:v>5.3180421999999998</c:v>
                </c:pt>
                <c:pt idx="3074">
                  <c:v>4.9791321999999996</c:v>
                </c:pt>
                <c:pt idx="3075">
                  <c:v>4.7260040999999999</c:v>
                </c:pt>
                <c:pt idx="3076">
                  <c:v>4.8111787000000001</c:v>
                </c:pt>
                <c:pt idx="3077">
                  <c:v>6.8081000999999999</c:v>
                </c:pt>
                <c:pt idx="3078">
                  <c:v>9.0578935000000005</c:v>
                </c:pt>
                <c:pt idx="3079">
                  <c:v>7.9898506999999999</c:v>
                </c:pt>
                <c:pt idx="3080">
                  <c:v>8.3322935999999999</c:v>
                </c:pt>
                <c:pt idx="3081">
                  <c:v>4.1859644999999999</c:v>
                </c:pt>
                <c:pt idx="3082">
                  <c:v>1.4750652</c:v>
                </c:pt>
                <c:pt idx="3083">
                  <c:v>2.6720640000000002</c:v>
                </c:pt>
                <c:pt idx="3084">
                  <c:v>0.81476119000000002</c:v>
                </c:pt>
                <c:pt idx="3085">
                  <c:v>2.3854313</c:v>
                </c:pt>
                <c:pt idx="3086">
                  <c:v>1.5868137</c:v>
                </c:pt>
                <c:pt idx="3087">
                  <c:v>1.5141806</c:v>
                </c:pt>
                <c:pt idx="3088">
                  <c:v>3.0510126</c:v>
                </c:pt>
                <c:pt idx="3089">
                  <c:v>7.0984638999999996</c:v>
                </c:pt>
                <c:pt idx="3090">
                  <c:v>7.5576873999999998</c:v>
                </c:pt>
                <c:pt idx="3091">
                  <c:v>7.3639659999999996</c:v>
                </c:pt>
                <c:pt idx="3092">
                  <c:v>7.4610750000000001</c:v>
                </c:pt>
                <c:pt idx="3093">
                  <c:v>7.1277575999999998</c:v>
                </c:pt>
                <c:pt idx="3094">
                  <c:v>5.1313120999999997</c:v>
                </c:pt>
                <c:pt idx="3095">
                  <c:v>4.2099850999999999</c:v>
                </c:pt>
                <c:pt idx="3096">
                  <c:v>3.9573311000000002</c:v>
                </c:pt>
                <c:pt idx="3097">
                  <c:v>4.0186580999999997</c:v>
                </c:pt>
                <c:pt idx="3098">
                  <c:v>3.9028760999999998</c:v>
                </c:pt>
                <c:pt idx="3099">
                  <c:v>3.5061936</c:v>
                </c:pt>
                <c:pt idx="3100">
                  <c:v>3.5698501999999999</c:v>
                </c:pt>
                <c:pt idx="3101">
                  <c:v>0.73427913</c:v>
                </c:pt>
                <c:pt idx="3102">
                  <c:v>2.7778345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1.1947167000000001</c:v>
                </c:pt>
                <c:pt idx="3113">
                  <c:v>3.6025067000000002</c:v>
                </c:pt>
                <c:pt idx="3114">
                  <c:v>6.6689274999999997</c:v>
                </c:pt>
                <c:pt idx="3115">
                  <c:v>8.1199999999999992</c:v>
                </c:pt>
                <c:pt idx="3116">
                  <c:v>8.6</c:v>
                </c:pt>
                <c:pt idx="3117">
                  <c:v>6.5</c:v>
                </c:pt>
                <c:pt idx="3118">
                  <c:v>3.48</c:v>
                </c:pt>
                <c:pt idx="3119">
                  <c:v>2.64</c:v>
                </c:pt>
                <c:pt idx="3120">
                  <c:v>2.21</c:v>
                </c:pt>
                <c:pt idx="3121">
                  <c:v>1.93</c:v>
                </c:pt>
                <c:pt idx="3122">
                  <c:v>1.96</c:v>
                </c:pt>
                <c:pt idx="3123">
                  <c:v>1.95</c:v>
                </c:pt>
                <c:pt idx="3124">
                  <c:v>2.1313734000000002</c:v>
                </c:pt>
                <c:pt idx="3125">
                  <c:v>1.8494541</c:v>
                </c:pt>
                <c:pt idx="3126">
                  <c:v>2.9313821999999998</c:v>
                </c:pt>
                <c:pt idx="3127">
                  <c:v>2.6957659</c:v>
                </c:pt>
                <c:pt idx="3128">
                  <c:v>3.9064717</c:v>
                </c:pt>
                <c:pt idx="3129">
                  <c:v>2.9681598</c:v>
                </c:pt>
                <c:pt idx="3130">
                  <c:v>4.4314857999999999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1.9907798000000001</c:v>
                </c:pt>
                <c:pt idx="3136">
                  <c:v>3.6259777999999998</c:v>
                </c:pt>
                <c:pt idx="3137">
                  <c:v>4.5706112000000001</c:v>
                </c:pt>
                <c:pt idx="3138">
                  <c:v>7.4348871000000001</c:v>
                </c:pt>
                <c:pt idx="3139">
                  <c:v>6.15</c:v>
                </c:pt>
                <c:pt idx="3140">
                  <c:v>5.57</c:v>
                </c:pt>
                <c:pt idx="3141">
                  <c:v>3.95</c:v>
                </c:pt>
                <c:pt idx="3142">
                  <c:v>3.27</c:v>
                </c:pt>
                <c:pt idx="3143">
                  <c:v>2.83</c:v>
                </c:pt>
                <c:pt idx="3144">
                  <c:v>2.11</c:v>
                </c:pt>
                <c:pt idx="3145">
                  <c:v>1.99</c:v>
                </c:pt>
                <c:pt idx="3146">
                  <c:v>1.76</c:v>
                </c:pt>
                <c:pt idx="3147">
                  <c:v>1.91</c:v>
                </c:pt>
                <c:pt idx="3148">
                  <c:v>2.2528638000000001</c:v>
                </c:pt>
                <c:pt idx="3149">
                  <c:v>4.4832315999999999</c:v>
                </c:pt>
                <c:pt idx="3150">
                  <c:v>3.14053</c:v>
                </c:pt>
                <c:pt idx="3151">
                  <c:v>5.1120790999999999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0.14548778000000001</c:v>
                </c:pt>
                <c:pt idx="3161">
                  <c:v>4.4448487999999999</c:v>
                </c:pt>
                <c:pt idx="3162">
                  <c:v>6.7110817000000003</c:v>
                </c:pt>
                <c:pt idx="3163">
                  <c:v>5.94</c:v>
                </c:pt>
                <c:pt idx="3164">
                  <c:v>4.32</c:v>
                </c:pt>
                <c:pt idx="3165">
                  <c:v>4.2300000000000004</c:v>
                </c:pt>
                <c:pt idx="3166">
                  <c:v>3.18</c:v>
                </c:pt>
                <c:pt idx="3167">
                  <c:v>2.1</c:v>
                </c:pt>
                <c:pt idx="3168">
                  <c:v>2.2799999999999998</c:v>
                </c:pt>
                <c:pt idx="3169">
                  <c:v>2.1</c:v>
                </c:pt>
                <c:pt idx="3170">
                  <c:v>5.7451596</c:v>
                </c:pt>
                <c:pt idx="3171">
                  <c:v>6.3916918000000003</c:v>
                </c:pt>
                <c:pt idx="3172">
                  <c:v>6.8090478000000001</c:v>
                </c:pt>
                <c:pt idx="3173">
                  <c:v>4.5408837000000002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2.0156716000000001</c:v>
                </c:pt>
                <c:pt idx="3185">
                  <c:v>5.0745293</c:v>
                </c:pt>
                <c:pt idx="3186">
                  <c:v>8.8464580999999995</c:v>
                </c:pt>
                <c:pt idx="3187">
                  <c:v>7.24</c:v>
                </c:pt>
                <c:pt idx="3188">
                  <c:v>6.33</c:v>
                </c:pt>
                <c:pt idx="3189">
                  <c:v>5.12</c:v>
                </c:pt>
                <c:pt idx="3190">
                  <c:v>5.33</c:v>
                </c:pt>
                <c:pt idx="3191">
                  <c:v>2.57</c:v>
                </c:pt>
                <c:pt idx="3192">
                  <c:v>2.5499999999999998</c:v>
                </c:pt>
                <c:pt idx="3193">
                  <c:v>2.09</c:v>
                </c:pt>
                <c:pt idx="3194">
                  <c:v>2.17</c:v>
                </c:pt>
                <c:pt idx="3195">
                  <c:v>2.16</c:v>
                </c:pt>
                <c:pt idx="3196">
                  <c:v>2.1355080000000002</c:v>
                </c:pt>
                <c:pt idx="3197">
                  <c:v>2.2575067999999998</c:v>
                </c:pt>
                <c:pt idx="3198">
                  <c:v>5.2739227</c:v>
                </c:pt>
                <c:pt idx="3199">
                  <c:v>3.6909448999999999</c:v>
                </c:pt>
                <c:pt idx="3200">
                  <c:v>3.8475581000000001</c:v>
                </c:pt>
                <c:pt idx="3201">
                  <c:v>5.2221652000000001</c:v>
                </c:pt>
                <c:pt idx="3202">
                  <c:v>7.7242946000000003</c:v>
                </c:pt>
                <c:pt idx="3203">
                  <c:v>7.2659459999999996</c:v>
                </c:pt>
                <c:pt idx="3204">
                  <c:v>9.4568024000000008</c:v>
                </c:pt>
                <c:pt idx="3205">
                  <c:v>8.5097622000000008</c:v>
                </c:pt>
                <c:pt idx="3206">
                  <c:v>9.8744028000000004</c:v>
                </c:pt>
                <c:pt idx="3207">
                  <c:v>10.562417</c:v>
                </c:pt>
                <c:pt idx="3208">
                  <c:v>10.072865</c:v>
                </c:pt>
                <c:pt idx="3209">
                  <c:v>10.531632</c:v>
                </c:pt>
                <c:pt idx="3210">
                  <c:v>10.594917000000001</c:v>
                </c:pt>
                <c:pt idx="3211">
                  <c:v>12.343541</c:v>
                </c:pt>
                <c:pt idx="3212">
                  <c:v>12.197331999999999</c:v>
                </c:pt>
                <c:pt idx="3213">
                  <c:v>11.155341999999999</c:v>
                </c:pt>
                <c:pt idx="3214">
                  <c:v>10.163778000000001</c:v>
                </c:pt>
                <c:pt idx="3215">
                  <c:v>8.5864314999999998</c:v>
                </c:pt>
                <c:pt idx="3216">
                  <c:v>8.2410759999999996</c:v>
                </c:pt>
                <c:pt idx="3217">
                  <c:v>7.6695118999999998</c:v>
                </c:pt>
                <c:pt idx="3218">
                  <c:v>7.5472843999999997</c:v>
                </c:pt>
                <c:pt idx="3219">
                  <c:v>7.9772844000000003</c:v>
                </c:pt>
                <c:pt idx="3220">
                  <c:v>8.0238174999999998</c:v>
                </c:pt>
                <c:pt idx="3221">
                  <c:v>8.8695117000000003</c:v>
                </c:pt>
                <c:pt idx="3222">
                  <c:v>11.540872999999999</c:v>
                </c:pt>
                <c:pt idx="3223">
                  <c:v>10.642638</c:v>
                </c:pt>
                <c:pt idx="3224">
                  <c:v>9.7575172999999999</c:v>
                </c:pt>
                <c:pt idx="3225">
                  <c:v>9.7979607000000009</c:v>
                </c:pt>
                <c:pt idx="3226">
                  <c:v>6.010224</c:v>
                </c:pt>
                <c:pt idx="3227">
                  <c:v>7.9005470000000004</c:v>
                </c:pt>
                <c:pt idx="3228">
                  <c:v>8.7238986999999995</c:v>
                </c:pt>
                <c:pt idx="3229">
                  <c:v>9.8131161999999996</c:v>
                </c:pt>
                <c:pt idx="3230">
                  <c:v>5.1781138000000002</c:v>
                </c:pt>
                <c:pt idx="3231">
                  <c:v>7.6240037999999997</c:v>
                </c:pt>
                <c:pt idx="3232">
                  <c:v>4.6509007000000002</c:v>
                </c:pt>
                <c:pt idx="3233">
                  <c:v>7.6859555000000004</c:v>
                </c:pt>
                <c:pt idx="3234">
                  <c:v>9.7980385000000005</c:v>
                </c:pt>
                <c:pt idx="3235">
                  <c:v>10.669560000000001</c:v>
                </c:pt>
                <c:pt idx="3236">
                  <c:v>10.622925</c:v>
                </c:pt>
                <c:pt idx="3237">
                  <c:v>11.270270999999999</c:v>
                </c:pt>
                <c:pt idx="3238">
                  <c:v>10.515389000000001</c:v>
                </c:pt>
                <c:pt idx="3239">
                  <c:v>9.4162897000000001</c:v>
                </c:pt>
                <c:pt idx="3240">
                  <c:v>9.1805076999999997</c:v>
                </c:pt>
                <c:pt idx="3241">
                  <c:v>9.1840621999999996</c:v>
                </c:pt>
                <c:pt idx="3242">
                  <c:v>8.3022611000000008</c:v>
                </c:pt>
                <c:pt idx="3243">
                  <c:v>8.5400335999999992</c:v>
                </c:pt>
                <c:pt idx="3244">
                  <c:v>8.1218202999999995</c:v>
                </c:pt>
                <c:pt idx="3245">
                  <c:v>7.5848544000000002</c:v>
                </c:pt>
                <c:pt idx="3246">
                  <c:v>5.6769992</c:v>
                </c:pt>
                <c:pt idx="3247">
                  <c:v>0.45830960999999998</c:v>
                </c:pt>
                <c:pt idx="3248">
                  <c:v>1.1073596000000001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1.5844005000000001</c:v>
                </c:pt>
                <c:pt idx="3254">
                  <c:v>7.8312837000000002</c:v>
                </c:pt>
                <c:pt idx="3255">
                  <c:v>8.8366337999999995</c:v>
                </c:pt>
                <c:pt idx="3256">
                  <c:v>9.5614579000000006</c:v>
                </c:pt>
                <c:pt idx="3257">
                  <c:v>9.8137153999999995</c:v>
                </c:pt>
                <c:pt idx="3258">
                  <c:v>10.904598</c:v>
                </c:pt>
                <c:pt idx="3259">
                  <c:v>12.27591</c:v>
                </c:pt>
                <c:pt idx="3260">
                  <c:v>9.9219288999999993</c:v>
                </c:pt>
                <c:pt idx="3261">
                  <c:v>9.0615024000000002</c:v>
                </c:pt>
                <c:pt idx="3262">
                  <c:v>8.0524029000000006</c:v>
                </c:pt>
                <c:pt idx="3263">
                  <c:v>7.6984219999999999</c:v>
                </c:pt>
                <c:pt idx="3264">
                  <c:v>7.5142040000000003</c:v>
                </c:pt>
                <c:pt idx="3265">
                  <c:v>7.6944410000000003</c:v>
                </c:pt>
                <c:pt idx="3266">
                  <c:v>7.7895595999999996</c:v>
                </c:pt>
                <c:pt idx="3267">
                  <c:v>7.9553415999999997</c:v>
                </c:pt>
                <c:pt idx="3268">
                  <c:v>7.8675607000000003</c:v>
                </c:pt>
                <c:pt idx="3269">
                  <c:v>10.399518</c:v>
                </c:pt>
                <c:pt idx="3270">
                  <c:v>8.9433161999999999</c:v>
                </c:pt>
                <c:pt idx="3271">
                  <c:v>7.5641771000000002</c:v>
                </c:pt>
                <c:pt idx="3272">
                  <c:v>7.0015713000000002</c:v>
                </c:pt>
                <c:pt idx="3273">
                  <c:v>8.9212219000000008</c:v>
                </c:pt>
                <c:pt idx="3274">
                  <c:v>5.0149016</c:v>
                </c:pt>
                <c:pt idx="3275">
                  <c:v>3.5785388999999999</c:v>
                </c:pt>
                <c:pt idx="3276">
                  <c:v>6.7705364000000001</c:v>
                </c:pt>
                <c:pt idx="3277">
                  <c:v>7.1942192</c:v>
                </c:pt>
                <c:pt idx="3278">
                  <c:v>9.2695418000000007</c:v>
                </c:pt>
                <c:pt idx="3279">
                  <c:v>10.163226</c:v>
                </c:pt>
                <c:pt idx="3280">
                  <c:v>9.3588053000000002</c:v>
                </c:pt>
                <c:pt idx="3281">
                  <c:v>11.368069</c:v>
                </c:pt>
                <c:pt idx="3282">
                  <c:v>9.2849228999999998</c:v>
                </c:pt>
                <c:pt idx="3283">
                  <c:v>8.3049617999999992</c:v>
                </c:pt>
                <c:pt idx="3284">
                  <c:v>8.3285637999999995</c:v>
                </c:pt>
                <c:pt idx="3285">
                  <c:v>9.0870473999999994</c:v>
                </c:pt>
                <c:pt idx="3286">
                  <c:v>8.5259573999999994</c:v>
                </c:pt>
                <c:pt idx="3287">
                  <c:v>7.5333034999999997</c:v>
                </c:pt>
                <c:pt idx="3288">
                  <c:v>7.3175214999999998</c:v>
                </c:pt>
                <c:pt idx="3289">
                  <c:v>7.5077584999999996</c:v>
                </c:pt>
                <c:pt idx="3290">
                  <c:v>7.3935405000000003</c:v>
                </c:pt>
                <c:pt idx="3291">
                  <c:v>7.7622134999999997</c:v>
                </c:pt>
                <c:pt idx="3292">
                  <c:v>7.7514069000000001</c:v>
                </c:pt>
                <c:pt idx="3293">
                  <c:v>4.1359285000000003</c:v>
                </c:pt>
                <c:pt idx="3294">
                  <c:v>2.4524444999999999</c:v>
                </c:pt>
                <c:pt idx="3295">
                  <c:v>1.0355258000000001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3.8104412999999999</c:v>
                </c:pt>
                <c:pt idx="3306">
                  <c:v>5.7766789999999997</c:v>
                </c:pt>
                <c:pt idx="3307">
                  <c:v>8.07</c:v>
                </c:pt>
                <c:pt idx="3308">
                  <c:v>6.88</c:v>
                </c:pt>
                <c:pt idx="3309">
                  <c:v>5.04</c:v>
                </c:pt>
                <c:pt idx="3310">
                  <c:v>3.44</c:v>
                </c:pt>
                <c:pt idx="3311">
                  <c:v>2.57</c:v>
                </c:pt>
                <c:pt idx="3312">
                  <c:v>6.5612162999999999</c:v>
                </c:pt>
                <c:pt idx="3313">
                  <c:v>7.1310760000000002</c:v>
                </c:pt>
                <c:pt idx="3314">
                  <c:v>7.0088485</c:v>
                </c:pt>
                <c:pt idx="3315">
                  <c:v>7.2026399999999997</c:v>
                </c:pt>
                <c:pt idx="3316">
                  <c:v>6.5599892999999998</c:v>
                </c:pt>
                <c:pt idx="3317">
                  <c:v>2.9396097999999999</c:v>
                </c:pt>
                <c:pt idx="3318">
                  <c:v>6.4144572999999996E-2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0.47355448</c:v>
                </c:pt>
                <c:pt idx="3329">
                  <c:v>4.9745479000000001</c:v>
                </c:pt>
                <c:pt idx="3330">
                  <c:v>7.0601316000000001</c:v>
                </c:pt>
                <c:pt idx="3331">
                  <c:v>9.17</c:v>
                </c:pt>
                <c:pt idx="3332">
                  <c:v>5.91</c:v>
                </c:pt>
                <c:pt idx="3333">
                  <c:v>4.6399999999999997</c:v>
                </c:pt>
                <c:pt idx="3334">
                  <c:v>4.13</c:v>
                </c:pt>
                <c:pt idx="3335">
                  <c:v>2.68</c:v>
                </c:pt>
                <c:pt idx="3336">
                  <c:v>2.52</c:v>
                </c:pt>
                <c:pt idx="3337">
                  <c:v>2</c:v>
                </c:pt>
                <c:pt idx="3338">
                  <c:v>1.95</c:v>
                </c:pt>
                <c:pt idx="3339">
                  <c:v>3.5916744</c:v>
                </c:pt>
                <c:pt idx="3340">
                  <c:v>4.2162040000000003</c:v>
                </c:pt>
                <c:pt idx="3341">
                  <c:v>1.8516138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1.9584653000000001</c:v>
                </c:pt>
                <c:pt idx="3353">
                  <c:v>4.855912</c:v>
                </c:pt>
                <c:pt idx="3354">
                  <c:v>7.1605360999999998</c:v>
                </c:pt>
                <c:pt idx="3355">
                  <c:v>7.1</c:v>
                </c:pt>
                <c:pt idx="3356">
                  <c:v>5.56</c:v>
                </c:pt>
                <c:pt idx="3357">
                  <c:v>4.47</c:v>
                </c:pt>
                <c:pt idx="3358">
                  <c:v>3.41</c:v>
                </c:pt>
                <c:pt idx="3359">
                  <c:v>2.2599999999999998</c:v>
                </c:pt>
                <c:pt idx="3360">
                  <c:v>2.09</c:v>
                </c:pt>
                <c:pt idx="3361">
                  <c:v>1.9</c:v>
                </c:pt>
                <c:pt idx="3362">
                  <c:v>2</c:v>
                </c:pt>
                <c:pt idx="3363">
                  <c:v>2.15</c:v>
                </c:pt>
                <c:pt idx="3364">
                  <c:v>1.5000751000000001</c:v>
                </c:pt>
                <c:pt idx="3365">
                  <c:v>1.3597501000000001</c:v>
                </c:pt>
                <c:pt idx="3366">
                  <c:v>1.3282441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3.4339034000000002</c:v>
                </c:pt>
                <c:pt idx="3377">
                  <c:v>6.4801267999999999</c:v>
                </c:pt>
                <c:pt idx="3378">
                  <c:v>8.1261711999999999</c:v>
                </c:pt>
                <c:pt idx="3379">
                  <c:v>5.55</c:v>
                </c:pt>
                <c:pt idx="3380">
                  <c:v>5.16</c:v>
                </c:pt>
                <c:pt idx="3381">
                  <c:v>4.96</c:v>
                </c:pt>
                <c:pt idx="3382">
                  <c:v>3.32</c:v>
                </c:pt>
                <c:pt idx="3383">
                  <c:v>2.37</c:v>
                </c:pt>
                <c:pt idx="3384">
                  <c:v>2.0099999999999998</c:v>
                </c:pt>
                <c:pt idx="3385">
                  <c:v>2.0499999999999998</c:v>
                </c:pt>
                <c:pt idx="3386">
                  <c:v>3.06</c:v>
                </c:pt>
                <c:pt idx="3387">
                  <c:v>2.4</c:v>
                </c:pt>
                <c:pt idx="3388">
                  <c:v>2.1038241000000002</c:v>
                </c:pt>
                <c:pt idx="3389">
                  <c:v>2.2635323999999999</c:v>
                </c:pt>
                <c:pt idx="3390">
                  <c:v>6.0112461000000001</c:v>
                </c:pt>
                <c:pt idx="3391">
                  <c:v>1.0225953000000001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0.80100525</c:v>
                </c:pt>
                <c:pt idx="3401">
                  <c:v>2.7512455999999998</c:v>
                </c:pt>
                <c:pt idx="3402">
                  <c:v>6.2296518000000001</c:v>
                </c:pt>
                <c:pt idx="3403">
                  <c:v>5.8038240999999999</c:v>
                </c:pt>
                <c:pt idx="3404">
                  <c:v>5.77</c:v>
                </c:pt>
                <c:pt idx="3405">
                  <c:v>5.08</c:v>
                </c:pt>
                <c:pt idx="3406">
                  <c:v>3.75</c:v>
                </c:pt>
                <c:pt idx="3407">
                  <c:v>2.54</c:v>
                </c:pt>
                <c:pt idx="3408">
                  <c:v>2.23</c:v>
                </c:pt>
                <c:pt idx="3409">
                  <c:v>2.02</c:v>
                </c:pt>
                <c:pt idx="3410">
                  <c:v>2.15</c:v>
                </c:pt>
                <c:pt idx="3411">
                  <c:v>2.48</c:v>
                </c:pt>
                <c:pt idx="3412">
                  <c:v>1.4187957</c:v>
                </c:pt>
                <c:pt idx="3413">
                  <c:v>3.0479343999999999</c:v>
                </c:pt>
                <c:pt idx="3414">
                  <c:v>5.7366966000000001</c:v>
                </c:pt>
                <c:pt idx="3415">
                  <c:v>0.85483788000000005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4.6677828000000003</c:v>
                </c:pt>
                <c:pt idx="3421">
                  <c:v>8.3109827000000003</c:v>
                </c:pt>
                <c:pt idx="3422">
                  <c:v>2.8074349000000001</c:v>
                </c:pt>
                <c:pt idx="3423">
                  <c:v>0</c:v>
                </c:pt>
                <c:pt idx="3424">
                  <c:v>2.4086626999999998</c:v>
                </c:pt>
                <c:pt idx="3425">
                  <c:v>7.3346746999999999</c:v>
                </c:pt>
                <c:pt idx="3426">
                  <c:v>9.1261804000000009</c:v>
                </c:pt>
                <c:pt idx="3427">
                  <c:v>9.9500235000000004</c:v>
                </c:pt>
                <c:pt idx="3428">
                  <c:v>9.49</c:v>
                </c:pt>
                <c:pt idx="3429">
                  <c:v>9.4700000000000006</c:v>
                </c:pt>
                <c:pt idx="3430">
                  <c:v>8.2200000000000006</c:v>
                </c:pt>
                <c:pt idx="3431">
                  <c:v>8.34</c:v>
                </c:pt>
                <c:pt idx="3432">
                  <c:v>8.11</c:v>
                </c:pt>
                <c:pt idx="3433">
                  <c:v>7.84</c:v>
                </c:pt>
                <c:pt idx="3434">
                  <c:v>7.81</c:v>
                </c:pt>
                <c:pt idx="3435">
                  <c:v>5.72</c:v>
                </c:pt>
                <c:pt idx="3436">
                  <c:v>4.9876904</c:v>
                </c:pt>
                <c:pt idx="3437">
                  <c:v>5.3467495999999999</c:v>
                </c:pt>
                <c:pt idx="3438">
                  <c:v>7.1068103999999996</c:v>
                </c:pt>
                <c:pt idx="3439">
                  <c:v>4.7424879000000003E-2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4.2234610999999997</c:v>
                </c:pt>
                <c:pt idx="3450">
                  <c:v>7.1621730000000001</c:v>
                </c:pt>
                <c:pt idx="3451">
                  <c:v>6.7286218</c:v>
                </c:pt>
                <c:pt idx="3452">
                  <c:v>6.6</c:v>
                </c:pt>
                <c:pt idx="3453">
                  <c:v>6.97</c:v>
                </c:pt>
                <c:pt idx="3454">
                  <c:v>4.6500000000000004</c:v>
                </c:pt>
                <c:pt idx="3455">
                  <c:v>1.2</c:v>
                </c:pt>
                <c:pt idx="3456">
                  <c:v>2.96</c:v>
                </c:pt>
                <c:pt idx="3457">
                  <c:v>3.66</c:v>
                </c:pt>
                <c:pt idx="3458">
                  <c:v>3.91</c:v>
                </c:pt>
                <c:pt idx="3459">
                  <c:v>1.6152493000000001</c:v>
                </c:pt>
                <c:pt idx="3460">
                  <c:v>0.38955296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0.21348892</c:v>
                </c:pt>
                <c:pt idx="3473">
                  <c:v>3.4909872000000002</c:v>
                </c:pt>
                <c:pt idx="3474">
                  <c:v>7.2986545999999999</c:v>
                </c:pt>
                <c:pt idx="3475">
                  <c:v>8.5938241000000009</c:v>
                </c:pt>
                <c:pt idx="3476">
                  <c:v>5.32</c:v>
                </c:pt>
                <c:pt idx="3477">
                  <c:v>3.88</c:v>
                </c:pt>
                <c:pt idx="3478">
                  <c:v>2.88</c:v>
                </c:pt>
                <c:pt idx="3479">
                  <c:v>4.5</c:v>
                </c:pt>
                <c:pt idx="3480">
                  <c:v>4.0999999999999996</c:v>
                </c:pt>
                <c:pt idx="3481">
                  <c:v>3.82</c:v>
                </c:pt>
                <c:pt idx="3482">
                  <c:v>3.97</c:v>
                </c:pt>
                <c:pt idx="3483">
                  <c:v>2.15</c:v>
                </c:pt>
                <c:pt idx="3484">
                  <c:v>1.4269894999999999</c:v>
                </c:pt>
                <c:pt idx="3485">
                  <c:v>1.0761657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2.1104978999999999</c:v>
                </c:pt>
                <c:pt idx="3498">
                  <c:v>3.4707523</c:v>
                </c:pt>
                <c:pt idx="3499">
                  <c:v>5.5281231999999996</c:v>
                </c:pt>
                <c:pt idx="3500">
                  <c:v>3.33</c:v>
                </c:pt>
                <c:pt idx="3501">
                  <c:v>4.0999999999999996</c:v>
                </c:pt>
                <c:pt idx="3502">
                  <c:v>3.7</c:v>
                </c:pt>
                <c:pt idx="3503">
                  <c:v>4.1399999999999997</c:v>
                </c:pt>
                <c:pt idx="3504">
                  <c:v>3.52</c:v>
                </c:pt>
                <c:pt idx="3505">
                  <c:v>3.43</c:v>
                </c:pt>
                <c:pt idx="3506">
                  <c:v>2.0099999999999998</c:v>
                </c:pt>
                <c:pt idx="3507">
                  <c:v>0.69</c:v>
                </c:pt>
                <c:pt idx="3508">
                  <c:v>1.1086123000000001</c:v>
                </c:pt>
                <c:pt idx="3509">
                  <c:v>2.4566743</c:v>
                </c:pt>
                <c:pt idx="3510">
                  <c:v>1.7674075</c:v>
                </c:pt>
                <c:pt idx="3511">
                  <c:v>0.89259982000000004</c:v>
                </c:pt>
                <c:pt idx="3512">
                  <c:v>0.2040343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2.3191994999999999</c:v>
                </c:pt>
                <c:pt idx="3521">
                  <c:v>3.9717821999999998</c:v>
                </c:pt>
                <c:pt idx="3522">
                  <c:v>6.1931748999999998</c:v>
                </c:pt>
                <c:pt idx="3523">
                  <c:v>7.37</c:v>
                </c:pt>
                <c:pt idx="3524">
                  <c:v>7.24</c:v>
                </c:pt>
                <c:pt idx="3525">
                  <c:v>3.36</c:v>
                </c:pt>
                <c:pt idx="3526">
                  <c:v>2.4500000000000002</c:v>
                </c:pt>
                <c:pt idx="3527">
                  <c:v>1.88</c:v>
                </c:pt>
                <c:pt idx="3528">
                  <c:v>3.65</c:v>
                </c:pt>
                <c:pt idx="3529">
                  <c:v>3.53</c:v>
                </c:pt>
                <c:pt idx="3530">
                  <c:v>3.47</c:v>
                </c:pt>
                <c:pt idx="3531">
                  <c:v>0.99</c:v>
                </c:pt>
                <c:pt idx="3532">
                  <c:v>0.95199434999999999</c:v>
                </c:pt>
                <c:pt idx="3533">
                  <c:v>6.3252500999999999</c:v>
                </c:pt>
                <c:pt idx="3534">
                  <c:v>9.1809656000000004</c:v>
                </c:pt>
                <c:pt idx="3535">
                  <c:v>8.7521774000000008</c:v>
                </c:pt>
                <c:pt idx="3536">
                  <c:v>8.2023311000000003</c:v>
                </c:pt>
                <c:pt idx="3537">
                  <c:v>7.3851934999999997</c:v>
                </c:pt>
                <c:pt idx="3538">
                  <c:v>10.196884000000001</c:v>
                </c:pt>
                <c:pt idx="3539">
                  <c:v>7.0592066999999998</c:v>
                </c:pt>
                <c:pt idx="3540">
                  <c:v>3.2745669999999998</c:v>
                </c:pt>
                <c:pt idx="3541">
                  <c:v>5.3430863999999998</c:v>
                </c:pt>
                <c:pt idx="3542">
                  <c:v>5.3091787000000004</c:v>
                </c:pt>
                <c:pt idx="3543">
                  <c:v>6.3314535999999997</c:v>
                </c:pt>
                <c:pt idx="3544">
                  <c:v>7.2682266999999996</c:v>
                </c:pt>
                <c:pt idx="3545">
                  <c:v>8.0043217999999996</c:v>
                </c:pt>
                <c:pt idx="3546">
                  <c:v>9.7092887999999995</c:v>
                </c:pt>
                <c:pt idx="3547">
                  <c:v>7.4761945000000001</c:v>
                </c:pt>
                <c:pt idx="3548">
                  <c:v>7.8713129999999998</c:v>
                </c:pt>
                <c:pt idx="3549">
                  <c:v>8.1448675000000001</c:v>
                </c:pt>
                <c:pt idx="3550">
                  <c:v>6.8926400000000001</c:v>
                </c:pt>
                <c:pt idx="3551">
                  <c:v>6.4890854999999998</c:v>
                </c:pt>
                <c:pt idx="3552">
                  <c:v>6.1455310000000001</c:v>
                </c:pt>
                <c:pt idx="3553">
                  <c:v>7.5784219999999998</c:v>
                </c:pt>
                <c:pt idx="3554">
                  <c:v>8.3613130000000009</c:v>
                </c:pt>
                <c:pt idx="3555">
                  <c:v>6.5128769999999996</c:v>
                </c:pt>
                <c:pt idx="3556">
                  <c:v>6.2394268999999998</c:v>
                </c:pt>
                <c:pt idx="3557">
                  <c:v>6.6914188000000001</c:v>
                </c:pt>
                <c:pt idx="3558">
                  <c:v>9.6034831000000001</c:v>
                </c:pt>
                <c:pt idx="3559">
                  <c:v>10.000852</c:v>
                </c:pt>
                <c:pt idx="3560">
                  <c:v>9.8474821000000006</c:v>
                </c:pt>
                <c:pt idx="3561">
                  <c:v>9.3083041000000009</c:v>
                </c:pt>
                <c:pt idx="3562">
                  <c:v>10.444748000000001</c:v>
                </c:pt>
                <c:pt idx="3563">
                  <c:v>8.4590616000000001</c:v>
                </c:pt>
                <c:pt idx="3564">
                  <c:v>8.7010080999999992</c:v>
                </c:pt>
                <c:pt idx="3565">
                  <c:v>9.8674023000000002</c:v>
                </c:pt>
                <c:pt idx="3566">
                  <c:v>10.894546999999999</c:v>
                </c:pt>
                <c:pt idx="3567">
                  <c:v>10.09761</c:v>
                </c:pt>
                <c:pt idx="3568">
                  <c:v>10.323465000000001</c:v>
                </c:pt>
                <c:pt idx="3569">
                  <c:v>10.573251000000001</c:v>
                </c:pt>
                <c:pt idx="3570">
                  <c:v>9.9139952999999998</c:v>
                </c:pt>
                <c:pt idx="3571">
                  <c:v>10.902599</c:v>
                </c:pt>
                <c:pt idx="3572">
                  <c:v>11.325105000000001</c:v>
                </c:pt>
                <c:pt idx="3573">
                  <c:v>10.474067</c:v>
                </c:pt>
                <c:pt idx="3574">
                  <c:v>9.1166666999999997</c:v>
                </c:pt>
                <c:pt idx="3575">
                  <c:v>8.2866666999999996</c:v>
                </c:pt>
                <c:pt idx="3576">
                  <c:v>7.8766667000000004</c:v>
                </c:pt>
                <c:pt idx="3577">
                  <c:v>9.7066666999999995</c:v>
                </c:pt>
                <c:pt idx="3578">
                  <c:v>9.2766666999999998</c:v>
                </c:pt>
                <c:pt idx="3579">
                  <c:v>8.0433646999999997</c:v>
                </c:pt>
                <c:pt idx="3580">
                  <c:v>7.1174470999999997</c:v>
                </c:pt>
                <c:pt idx="3581">
                  <c:v>4.2356933000000003</c:v>
                </c:pt>
                <c:pt idx="3582">
                  <c:v>2.0115045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0.15070453</c:v>
                </c:pt>
                <c:pt idx="3594">
                  <c:v>4.1203620000000001</c:v>
                </c:pt>
                <c:pt idx="3595">
                  <c:v>4.7048212999999999</c:v>
                </c:pt>
                <c:pt idx="3596">
                  <c:v>4.96</c:v>
                </c:pt>
                <c:pt idx="3597">
                  <c:v>4.67</c:v>
                </c:pt>
                <c:pt idx="3598">
                  <c:v>2.62</c:v>
                </c:pt>
                <c:pt idx="3599">
                  <c:v>3.9076574000000002</c:v>
                </c:pt>
                <c:pt idx="3600">
                  <c:v>5.1369997999999999</c:v>
                </c:pt>
                <c:pt idx="3601">
                  <c:v>7.6523553</c:v>
                </c:pt>
                <c:pt idx="3602">
                  <c:v>8.2154834000000001</c:v>
                </c:pt>
                <c:pt idx="3603">
                  <c:v>6.8630664000000001</c:v>
                </c:pt>
                <c:pt idx="3604">
                  <c:v>6.5705152</c:v>
                </c:pt>
                <c:pt idx="3605">
                  <c:v>6.9216578000000002</c:v>
                </c:pt>
                <c:pt idx="3606">
                  <c:v>9.5767869999999995</c:v>
                </c:pt>
                <c:pt idx="3607">
                  <c:v>2.9941797000000001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0.85177153999999999</c:v>
                </c:pt>
                <c:pt idx="3616">
                  <c:v>2.2286258999999999</c:v>
                </c:pt>
                <c:pt idx="3617">
                  <c:v>6.8852821000000004</c:v>
                </c:pt>
                <c:pt idx="3618">
                  <c:v>7.5693085</c:v>
                </c:pt>
                <c:pt idx="3619">
                  <c:v>6.75</c:v>
                </c:pt>
                <c:pt idx="3620">
                  <c:v>6.6</c:v>
                </c:pt>
                <c:pt idx="3621">
                  <c:v>6.97</c:v>
                </c:pt>
                <c:pt idx="3622">
                  <c:v>4.9147563999999999</c:v>
                </c:pt>
                <c:pt idx="3623">
                  <c:v>4.7165258000000003</c:v>
                </c:pt>
                <c:pt idx="3624">
                  <c:v>4.8241088000000003</c:v>
                </c:pt>
                <c:pt idx="3625">
                  <c:v>7.6897013999999997</c:v>
                </c:pt>
                <c:pt idx="3626">
                  <c:v>7.9961469000000003</c:v>
                </c:pt>
                <c:pt idx="3627">
                  <c:v>6.2645828000000003</c:v>
                </c:pt>
                <c:pt idx="3628">
                  <c:v>5.1568339999999999</c:v>
                </c:pt>
                <c:pt idx="3629">
                  <c:v>5.0832357999999997</c:v>
                </c:pt>
                <c:pt idx="3630">
                  <c:v>7.2146315999999997</c:v>
                </c:pt>
                <c:pt idx="3631">
                  <c:v>4.6651145999999999</c:v>
                </c:pt>
                <c:pt idx="3632">
                  <c:v>9.5535683999999996</c:v>
                </c:pt>
                <c:pt idx="3633">
                  <c:v>8.9885999000000005</c:v>
                </c:pt>
                <c:pt idx="3634">
                  <c:v>10.97794</c:v>
                </c:pt>
                <c:pt idx="3635">
                  <c:v>7.7538780999999997</c:v>
                </c:pt>
                <c:pt idx="3636">
                  <c:v>4.5476627000000001</c:v>
                </c:pt>
                <c:pt idx="3637">
                  <c:v>3.7605076</c:v>
                </c:pt>
                <c:pt idx="3638">
                  <c:v>6.4637536000000004</c:v>
                </c:pt>
                <c:pt idx="3639">
                  <c:v>6.0177144</c:v>
                </c:pt>
                <c:pt idx="3640">
                  <c:v>8.3013591000000009</c:v>
                </c:pt>
                <c:pt idx="3641">
                  <c:v>8.3722211000000009</c:v>
                </c:pt>
                <c:pt idx="3642">
                  <c:v>8.4908078000000007</c:v>
                </c:pt>
                <c:pt idx="3643">
                  <c:v>7.0083267999999999</c:v>
                </c:pt>
                <c:pt idx="3644">
                  <c:v>7.4512178000000002</c:v>
                </c:pt>
                <c:pt idx="3645">
                  <c:v>6.6289902999999999</c:v>
                </c:pt>
                <c:pt idx="3646">
                  <c:v>6.7312177999999996</c:v>
                </c:pt>
                <c:pt idx="3647">
                  <c:v>5.4647722999999999</c:v>
                </c:pt>
                <c:pt idx="3648">
                  <c:v>4.8418812999999998</c:v>
                </c:pt>
                <c:pt idx="3649">
                  <c:v>4.6989903000000002</c:v>
                </c:pt>
                <c:pt idx="3650">
                  <c:v>7.2860993000000001</c:v>
                </c:pt>
                <c:pt idx="3651">
                  <c:v>5.7154357999999998</c:v>
                </c:pt>
                <c:pt idx="3652">
                  <c:v>5.4847447000000003</c:v>
                </c:pt>
                <c:pt idx="3653">
                  <c:v>6.9141085999999996</c:v>
                </c:pt>
                <c:pt idx="3654">
                  <c:v>7.2263639</c:v>
                </c:pt>
                <c:pt idx="3655">
                  <c:v>7.1425584999999998</c:v>
                </c:pt>
                <c:pt idx="3656">
                  <c:v>5.4013970000000002</c:v>
                </c:pt>
                <c:pt idx="3657">
                  <c:v>2.0848306999999999</c:v>
                </c:pt>
                <c:pt idx="3658">
                  <c:v>0.95356885999999996</c:v>
                </c:pt>
                <c:pt idx="3659">
                  <c:v>4.8117666000000003</c:v>
                </c:pt>
                <c:pt idx="3660">
                  <c:v>1.706334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0.64164516999999999</c:v>
                </c:pt>
                <c:pt idx="3665">
                  <c:v>4.7586686</c:v>
                </c:pt>
                <c:pt idx="3666">
                  <c:v>5.3409594</c:v>
                </c:pt>
                <c:pt idx="3667">
                  <c:v>5.8429283999999999</c:v>
                </c:pt>
                <c:pt idx="3668">
                  <c:v>6.3587056999999998</c:v>
                </c:pt>
                <c:pt idx="3669">
                  <c:v>6.9594167999999996</c:v>
                </c:pt>
                <c:pt idx="3670">
                  <c:v>6.4083268000000002</c:v>
                </c:pt>
                <c:pt idx="3671">
                  <c:v>5.9179003000000003</c:v>
                </c:pt>
                <c:pt idx="3672">
                  <c:v>5.4710283999999998</c:v>
                </c:pt>
                <c:pt idx="3673">
                  <c:v>7.1574739000000003</c:v>
                </c:pt>
                <c:pt idx="3674">
                  <c:v>8.0328294000000007</c:v>
                </c:pt>
                <c:pt idx="3675">
                  <c:v>6.1349732000000001</c:v>
                </c:pt>
                <c:pt idx="3676">
                  <c:v>5.1563667999999998</c:v>
                </c:pt>
                <c:pt idx="3677">
                  <c:v>5.0550211999999997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2.3719606</c:v>
                </c:pt>
                <c:pt idx="3690">
                  <c:v>4.1049385999999997</c:v>
                </c:pt>
                <c:pt idx="3691">
                  <c:v>5.6667921000000003</c:v>
                </c:pt>
                <c:pt idx="3692">
                  <c:v>4.38</c:v>
                </c:pt>
                <c:pt idx="3693">
                  <c:v>3.34</c:v>
                </c:pt>
                <c:pt idx="3694">
                  <c:v>1.74</c:v>
                </c:pt>
                <c:pt idx="3695">
                  <c:v>0.95</c:v>
                </c:pt>
                <c:pt idx="3696">
                  <c:v>0.73</c:v>
                </c:pt>
                <c:pt idx="3697">
                  <c:v>3.44</c:v>
                </c:pt>
                <c:pt idx="3698">
                  <c:v>3.31</c:v>
                </c:pt>
                <c:pt idx="3699">
                  <c:v>0.91144873000000004</c:v>
                </c:pt>
                <c:pt idx="3700">
                  <c:v>0.37138269000000002</c:v>
                </c:pt>
                <c:pt idx="3701">
                  <c:v>2.7475016000000001</c:v>
                </c:pt>
                <c:pt idx="3702">
                  <c:v>3.6032440000000001</c:v>
                </c:pt>
                <c:pt idx="3703">
                  <c:v>0.16541652000000001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3.0718611</c:v>
                </c:pt>
                <c:pt idx="3710">
                  <c:v>7.6490400999999997</c:v>
                </c:pt>
                <c:pt idx="3711">
                  <c:v>10.205973999999999</c:v>
                </c:pt>
                <c:pt idx="3712">
                  <c:v>10.184101999999999</c:v>
                </c:pt>
                <c:pt idx="3713">
                  <c:v>9.5505831000000008</c:v>
                </c:pt>
                <c:pt idx="3714">
                  <c:v>8.8809877000000004</c:v>
                </c:pt>
                <c:pt idx="3715">
                  <c:v>10.36627</c:v>
                </c:pt>
                <c:pt idx="3716">
                  <c:v>8.3800000000000008</c:v>
                </c:pt>
                <c:pt idx="3717">
                  <c:v>7.87</c:v>
                </c:pt>
                <c:pt idx="3718">
                  <c:v>6.04</c:v>
                </c:pt>
                <c:pt idx="3719">
                  <c:v>5.33</c:v>
                </c:pt>
                <c:pt idx="3720">
                  <c:v>5.6</c:v>
                </c:pt>
                <c:pt idx="3721">
                  <c:v>7.5</c:v>
                </c:pt>
                <c:pt idx="3722">
                  <c:v>7.4</c:v>
                </c:pt>
                <c:pt idx="3723">
                  <c:v>5.3224223999999998</c:v>
                </c:pt>
                <c:pt idx="3724">
                  <c:v>4.2887956999999997</c:v>
                </c:pt>
                <c:pt idx="3725">
                  <c:v>3.5389400000000002</c:v>
                </c:pt>
                <c:pt idx="3726">
                  <c:v>2.8339534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0.36114540000000001</c:v>
                </c:pt>
                <c:pt idx="3731">
                  <c:v>3.4209581999999998</c:v>
                </c:pt>
                <c:pt idx="3732">
                  <c:v>2.9004593999999999</c:v>
                </c:pt>
                <c:pt idx="3733">
                  <c:v>7.8856910999999998</c:v>
                </c:pt>
                <c:pt idx="3734">
                  <c:v>5.2670450999999998</c:v>
                </c:pt>
                <c:pt idx="3735">
                  <c:v>4.4924637000000001</c:v>
                </c:pt>
                <c:pt idx="3736">
                  <c:v>3.7918143</c:v>
                </c:pt>
                <c:pt idx="3737">
                  <c:v>7.5768294000000003</c:v>
                </c:pt>
                <c:pt idx="3738">
                  <c:v>5.3692145</c:v>
                </c:pt>
                <c:pt idx="3739">
                  <c:v>6.36</c:v>
                </c:pt>
                <c:pt idx="3740">
                  <c:v>5.25</c:v>
                </c:pt>
                <c:pt idx="3741">
                  <c:v>4.71</c:v>
                </c:pt>
                <c:pt idx="3742">
                  <c:v>2.2400000000000002</c:v>
                </c:pt>
                <c:pt idx="3743">
                  <c:v>1.22</c:v>
                </c:pt>
                <c:pt idx="3744">
                  <c:v>0.84</c:v>
                </c:pt>
                <c:pt idx="3745">
                  <c:v>3.76</c:v>
                </c:pt>
                <c:pt idx="3746">
                  <c:v>3.64</c:v>
                </c:pt>
                <c:pt idx="3747">
                  <c:v>1.3995955</c:v>
                </c:pt>
                <c:pt idx="3748">
                  <c:v>0.101091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0.71008835999999997</c:v>
                </c:pt>
                <c:pt idx="3761">
                  <c:v>2.6249853999999999</c:v>
                </c:pt>
                <c:pt idx="3762">
                  <c:v>8.138871</c:v>
                </c:pt>
                <c:pt idx="3763">
                  <c:v>7.4471496000000004</c:v>
                </c:pt>
                <c:pt idx="3764">
                  <c:v>6.31</c:v>
                </c:pt>
                <c:pt idx="3765">
                  <c:v>5.69</c:v>
                </c:pt>
                <c:pt idx="3766">
                  <c:v>3.13</c:v>
                </c:pt>
                <c:pt idx="3767">
                  <c:v>1.36</c:v>
                </c:pt>
                <c:pt idx="3768">
                  <c:v>1.38</c:v>
                </c:pt>
                <c:pt idx="3769">
                  <c:v>3.57</c:v>
                </c:pt>
                <c:pt idx="3770">
                  <c:v>3.46</c:v>
                </c:pt>
                <c:pt idx="3771">
                  <c:v>1.3086453</c:v>
                </c:pt>
                <c:pt idx="3772">
                  <c:v>0.19729042999999999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7.1231466000000001</c:v>
                </c:pt>
                <c:pt idx="3785">
                  <c:v>6.0667168</c:v>
                </c:pt>
                <c:pt idx="3786">
                  <c:v>7.1193084999999998</c:v>
                </c:pt>
                <c:pt idx="3787">
                  <c:v>4.45</c:v>
                </c:pt>
                <c:pt idx="3788">
                  <c:v>4.96</c:v>
                </c:pt>
                <c:pt idx="3789">
                  <c:v>4.41</c:v>
                </c:pt>
                <c:pt idx="3790">
                  <c:v>1.76</c:v>
                </c:pt>
                <c:pt idx="3791">
                  <c:v>2.09</c:v>
                </c:pt>
                <c:pt idx="3792">
                  <c:v>3.87</c:v>
                </c:pt>
                <c:pt idx="3793">
                  <c:v>3.47</c:v>
                </c:pt>
                <c:pt idx="3794">
                  <c:v>3.42</c:v>
                </c:pt>
                <c:pt idx="3795">
                  <c:v>1.1562699999999999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1.7422941000000001</c:v>
                </c:pt>
                <c:pt idx="3807">
                  <c:v>0.67193164000000005</c:v>
                </c:pt>
                <c:pt idx="3808">
                  <c:v>0</c:v>
                </c:pt>
                <c:pt idx="3809">
                  <c:v>2.8373181999999999</c:v>
                </c:pt>
                <c:pt idx="3810">
                  <c:v>6.0051927999999997</c:v>
                </c:pt>
                <c:pt idx="3811">
                  <c:v>7.8061993999999997</c:v>
                </c:pt>
                <c:pt idx="3812">
                  <c:v>6.93</c:v>
                </c:pt>
                <c:pt idx="3813">
                  <c:v>5.63</c:v>
                </c:pt>
                <c:pt idx="3814">
                  <c:v>2.25</c:v>
                </c:pt>
                <c:pt idx="3815">
                  <c:v>1.55</c:v>
                </c:pt>
                <c:pt idx="3816">
                  <c:v>3.36</c:v>
                </c:pt>
                <c:pt idx="3817">
                  <c:v>3.5</c:v>
                </c:pt>
                <c:pt idx="3818">
                  <c:v>3.42</c:v>
                </c:pt>
                <c:pt idx="3819">
                  <c:v>1.6396189999999999</c:v>
                </c:pt>
                <c:pt idx="3820">
                  <c:v>3.2295065999999997E-2</c:v>
                </c:pt>
                <c:pt idx="3821">
                  <c:v>1.3355733000000001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1.1529483</c:v>
                </c:pt>
                <c:pt idx="3834">
                  <c:v>4.8864061000000003</c:v>
                </c:pt>
                <c:pt idx="3835">
                  <c:v>6.1905926999999998</c:v>
                </c:pt>
                <c:pt idx="3836">
                  <c:v>4.9000000000000004</c:v>
                </c:pt>
                <c:pt idx="3837">
                  <c:v>3.87</c:v>
                </c:pt>
                <c:pt idx="3838">
                  <c:v>4.49</c:v>
                </c:pt>
                <c:pt idx="3839">
                  <c:v>3.99</c:v>
                </c:pt>
                <c:pt idx="3840">
                  <c:v>3.68</c:v>
                </c:pt>
                <c:pt idx="3841">
                  <c:v>3.48</c:v>
                </c:pt>
                <c:pt idx="3842">
                  <c:v>3.47</c:v>
                </c:pt>
                <c:pt idx="3843">
                  <c:v>1.4190969</c:v>
                </c:pt>
                <c:pt idx="3844">
                  <c:v>2.3419321E-2</c:v>
                </c:pt>
                <c:pt idx="3845">
                  <c:v>0.14657023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1.1495701</c:v>
                </c:pt>
                <c:pt idx="3854">
                  <c:v>0</c:v>
                </c:pt>
                <c:pt idx="3855">
                  <c:v>0.17541248000000001</c:v>
                </c:pt>
                <c:pt idx="3856">
                  <c:v>2.0672239000000001</c:v>
                </c:pt>
                <c:pt idx="3857">
                  <c:v>5.4980760000000002</c:v>
                </c:pt>
                <c:pt idx="3858">
                  <c:v>8.6641767999999999</c:v>
                </c:pt>
                <c:pt idx="3859">
                  <c:v>6.08</c:v>
                </c:pt>
                <c:pt idx="3860">
                  <c:v>6.19</c:v>
                </c:pt>
                <c:pt idx="3861">
                  <c:v>3.29</c:v>
                </c:pt>
                <c:pt idx="3862">
                  <c:v>2.29</c:v>
                </c:pt>
                <c:pt idx="3863">
                  <c:v>2.85</c:v>
                </c:pt>
                <c:pt idx="3864">
                  <c:v>3.7</c:v>
                </c:pt>
                <c:pt idx="3865">
                  <c:v>3.34</c:v>
                </c:pt>
                <c:pt idx="3866">
                  <c:v>3.32</c:v>
                </c:pt>
                <c:pt idx="3867">
                  <c:v>1.3948682999999999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0.92884604999999998</c:v>
                </c:pt>
                <c:pt idx="3878">
                  <c:v>6.3419891000000002</c:v>
                </c:pt>
                <c:pt idx="3879">
                  <c:v>2.2456241000000001</c:v>
                </c:pt>
                <c:pt idx="3880">
                  <c:v>4.2359070000000001</c:v>
                </c:pt>
                <c:pt idx="3881">
                  <c:v>5.7423136000000001</c:v>
                </c:pt>
                <c:pt idx="3882">
                  <c:v>10.235977999999999</c:v>
                </c:pt>
                <c:pt idx="3883">
                  <c:v>8.6747741999999999</c:v>
                </c:pt>
                <c:pt idx="3884">
                  <c:v>6.82</c:v>
                </c:pt>
                <c:pt idx="3885">
                  <c:v>6.45</c:v>
                </c:pt>
                <c:pt idx="3886">
                  <c:v>6.02</c:v>
                </c:pt>
                <c:pt idx="3887">
                  <c:v>8.07</c:v>
                </c:pt>
                <c:pt idx="3888">
                  <c:v>7.52</c:v>
                </c:pt>
                <c:pt idx="3889">
                  <c:v>7.26</c:v>
                </c:pt>
                <c:pt idx="3890">
                  <c:v>7.43</c:v>
                </c:pt>
                <c:pt idx="3891">
                  <c:v>6.0914957999999997</c:v>
                </c:pt>
                <c:pt idx="3892">
                  <c:v>3.7762980000000002</c:v>
                </c:pt>
                <c:pt idx="3893">
                  <c:v>3.0276242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4.9057240999999996</c:v>
                </c:pt>
                <c:pt idx="3904">
                  <c:v>3.0724122</c:v>
                </c:pt>
                <c:pt idx="3905">
                  <c:v>1.6886116</c:v>
                </c:pt>
                <c:pt idx="3906">
                  <c:v>3.7889791000000002</c:v>
                </c:pt>
                <c:pt idx="3907">
                  <c:v>4.5330149999999998</c:v>
                </c:pt>
                <c:pt idx="3908">
                  <c:v>4.2</c:v>
                </c:pt>
                <c:pt idx="3909">
                  <c:v>2.97</c:v>
                </c:pt>
                <c:pt idx="3910">
                  <c:v>3.55</c:v>
                </c:pt>
                <c:pt idx="3911">
                  <c:v>4.0599999999999996</c:v>
                </c:pt>
                <c:pt idx="3912">
                  <c:v>3.81</c:v>
                </c:pt>
                <c:pt idx="3913">
                  <c:v>3.51</c:v>
                </c:pt>
                <c:pt idx="3914">
                  <c:v>3.56</c:v>
                </c:pt>
                <c:pt idx="3915">
                  <c:v>1.4738945999999999</c:v>
                </c:pt>
                <c:pt idx="3916">
                  <c:v>0.29380508</c:v>
                </c:pt>
                <c:pt idx="3917">
                  <c:v>0</c:v>
                </c:pt>
                <c:pt idx="3918">
                  <c:v>3.6009881000000001E-2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1.0139830000000001</c:v>
                </c:pt>
                <c:pt idx="3930">
                  <c:v>5.5162838000000001</c:v>
                </c:pt>
                <c:pt idx="3931">
                  <c:v>6.6191674000000003</c:v>
                </c:pt>
                <c:pt idx="3932">
                  <c:v>4.79</c:v>
                </c:pt>
                <c:pt idx="3933">
                  <c:v>4.59</c:v>
                </c:pt>
                <c:pt idx="3934">
                  <c:v>3.63</c:v>
                </c:pt>
                <c:pt idx="3935">
                  <c:v>4.1100000000000003</c:v>
                </c:pt>
                <c:pt idx="3936">
                  <c:v>1.63</c:v>
                </c:pt>
                <c:pt idx="3937">
                  <c:v>2.39</c:v>
                </c:pt>
                <c:pt idx="3938">
                  <c:v>3.6</c:v>
                </c:pt>
                <c:pt idx="3939">
                  <c:v>1.7738476000000001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0.55161238999999995</c:v>
                </c:pt>
                <c:pt idx="3952">
                  <c:v>4.2542610999999999</c:v>
                </c:pt>
                <c:pt idx="3953">
                  <c:v>3.0310201999999999</c:v>
                </c:pt>
                <c:pt idx="3954">
                  <c:v>4.8905830999999997</c:v>
                </c:pt>
                <c:pt idx="3955">
                  <c:v>6.41</c:v>
                </c:pt>
                <c:pt idx="3956">
                  <c:v>6.48</c:v>
                </c:pt>
                <c:pt idx="3957">
                  <c:v>3.74</c:v>
                </c:pt>
                <c:pt idx="3958">
                  <c:v>2.87</c:v>
                </c:pt>
                <c:pt idx="3959">
                  <c:v>4.09</c:v>
                </c:pt>
                <c:pt idx="3960">
                  <c:v>3.62</c:v>
                </c:pt>
                <c:pt idx="3961">
                  <c:v>3.6</c:v>
                </c:pt>
                <c:pt idx="3962">
                  <c:v>3.36</c:v>
                </c:pt>
                <c:pt idx="3963">
                  <c:v>1.5</c:v>
                </c:pt>
                <c:pt idx="3964">
                  <c:v>1.1025400000000001</c:v>
                </c:pt>
                <c:pt idx="3965">
                  <c:v>0.74675882999999998</c:v>
                </c:pt>
                <c:pt idx="3966">
                  <c:v>2.7474357999999999</c:v>
                </c:pt>
                <c:pt idx="3967">
                  <c:v>2.6215986</c:v>
                </c:pt>
                <c:pt idx="3968">
                  <c:v>2.1108788999999999</c:v>
                </c:pt>
                <c:pt idx="3969">
                  <c:v>3.3570220000000002</c:v>
                </c:pt>
                <c:pt idx="3970">
                  <c:v>2.3591101999999999</c:v>
                </c:pt>
                <c:pt idx="3971">
                  <c:v>2.0200931</c:v>
                </c:pt>
                <c:pt idx="3972">
                  <c:v>4.3060909000000001</c:v>
                </c:pt>
                <c:pt idx="3973">
                  <c:v>4.3888002000000004</c:v>
                </c:pt>
                <c:pt idx="3974">
                  <c:v>3.6710345000000002</c:v>
                </c:pt>
                <c:pt idx="3975">
                  <c:v>5.1934569000000002</c:v>
                </c:pt>
                <c:pt idx="3976">
                  <c:v>2.5252911</c:v>
                </c:pt>
                <c:pt idx="3977">
                  <c:v>3.5013258999999999</c:v>
                </c:pt>
                <c:pt idx="3978">
                  <c:v>3.4987439</c:v>
                </c:pt>
                <c:pt idx="3979">
                  <c:v>3.4383113999999999</c:v>
                </c:pt>
                <c:pt idx="3980">
                  <c:v>3.01</c:v>
                </c:pt>
                <c:pt idx="3981">
                  <c:v>4.55</c:v>
                </c:pt>
                <c:pt idx="3982">
                  <c:v>2.58</c:v>
                </c:pt>
                <c:pt idx="3983">
                  <c:v>1.49</c:v>
                </c:pt>
                <c:pt idx="3984">
                  <c:v>2.12</c:v>
                </c:pt>
                <c:pt idx="3985">
                  <c:v>3.7</c:v>
                </c:pt>
                <c:pt idx="3986">
                  <c:v>3.59</c:v>
                </c:pt>
                <c:pt idx="3987">
                  <c:v>1.5357244000000001</c:v>
                </c:pt>
                <c:pt idx="3988">
                  <c:v>0.83699897999999995</c:v>
                </c:pt>
                <c:pt idx="3989">
                  <c:v>0.27195634000000002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2.8441388000000001</c:v>
                </c:pt>
                <c:pt idx="4003">
                  <c:v>3.9941062999999999</c:v>
                </c:pt>
                <c:pt idx="4004">
                  <c:v>3.31</c:v>
                </c:pt>
                <c:pt idx="4005">
                  <c:v>3.35</c:v>
                </c:pt>
                <c:pt idx="4006">
                  <c:v>2.79</c:v>
                </c:pt>
                <c:pt idx="4007">
                  <c:v>1.64</c:v>
                </c:pt>
                <c:pt idx="4008">
                  <c:v>0.88</c:v>
                </c:pt>
                <c:pt idx="4009">
                  <c:v>3.62</c:v>
                </c:pt>
                <c:pt idx="4010">
                  <c:v>3.31</c:v>
                </c:pt>
                <c:pt idx="4011">
                  <c:v>1.0505456</c:v>
                </c:pt>
                <c:pt idx="4012">
                  <c:v>0.90919072000000001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2.9259871</c:v>
                </c:pt>
                <c:pt idx="4025">
                  <c:v>3.1732781999999999</c:v>
                </c:pt>
                <c:pt idx="4026">
                  <c:v>4.5397366000000003</c:v>
                </c:pt>
                <c:pt idx="4027">
                  <c:v>5.85</c:v>
                </c:pt>
                <c:pt idx="4028">
                  <c:v>5.25</c:v>
                </c:pt>
                <c:pt idx="4029">
                  <c:v>3.09</c:v>
                </c:pt>
                <c:pt idx="4030">
                  <c:v>1.97</c:v>
                </c:pt>
                <c:pt idx="4031">
                  <c:v>1.81</c:v>
                </c:pt>
                <c:pt idx="4032">
                  <c:v>1.55</c:v>
                </c:pt>
                <c:pt idx="4033">
                  <c:v>3.5</c:v>
                </c:pt>
                <c:pt idx="4034">
                  <c:v>3.87</c:v>
                </c:pt>
                <c:pt idx="4035">
                  <c:v>0.95294449000000003</c:v>
                </c:pt>
                <c:pt idx="4036">
                  <c:v>0.37003278000000001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1.7682591000000001</c:v>
                </c:pt>
                <c:pt idx="4051">
                  <c:v>4.5329632999999996</c:v>
                </c:pt>
                <c:pt idx="4052">
                  <c:v>6.22</c:v>
                </c:pt>
                <c:pt idx="4053">
                  <c:v>6.52</c:v>
                </c:pt>
                <c:pt idx="4054">
                  <c:v>4.82</c:v>
                </c:pt>
                <c:pt idx="4055">
                  <c:v>3.77</c:v>
                </c:pt>
                <c:pt idx="4056">
                  <c:v>3.72</c:v>
                </c:pt>
                <c:pt idx="4057">
                  <c:v>3.43</c:v>
                </c:pt>
                <c:pt idx="4058">
                  <c:v>3.37</c:v>
                </c:pt>
                <c:pt idx="4059">
                  <c:v>1.3086218000000001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0.53138673000000003</c:v>
                </c:pt>
                <c:pt idx="4074">
                  <c:v>4.6197599</c:v>
                </c:pt>
                <c:pt idx="4075">
                  <c:v>7.4720649000000003</c:v>
                </c:pt>
                <c:pt idx="4076">
                  <c:v>9.76</c:v>
                </c:pt>
                <c:pt idx="4077">
                  <c:v>6.62</c:v>
                </c:pt>
                <c:pt idx="4078">
                  <c:v>2.2200000000000002</c:v>
                </c:pt>
                <c:pt idx="4079">
                  <c:v>2.29</c:v>
                </c:pt>
                <c:pt idx="4080">
                  <c:v>3.81</c:v>
                </c:pt>
                <c:pt idx="4081">
                  <c:v>3.66</c:v>
                </c:pt>
                <c:pt idx="4082">
                  <c:v>3.55</c:v>
                </c:pt>
                <c:pt idx="4083">
                  <c:v>1.79</c:v>
                </c:pt>
                <c:pt idx="4084">
                  <c:v>0.82258699999999996</c:v>
                </c:pt>
                <c:pt idx="4085">
                  <c:v>1.1795857000000001</c:v>
                </c:pt>
                <c:pt idx="4086">
                  <c:v>1.4292457999999999</c:v>
                </c:pt>
                <c:pt idx="4087">
                  <c:v>0.16356802000000001</c:v>
                </c:pt>
                <c:pt idx="4088">
                  <c:v>0.62744862999999995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3.9389261000000002</c:v>
                </c:pt>
                <c:pt idx="4097">
                  <c:v>5.8760436</c:v>
                </c:pt>
                <c:pt idx="4098">
                  <c:v>8.2553339000000001</c:v>
                </c:pt>
                <c:pt idx="4099">
                  <c:v>10.529572</c:v>
                </c:pt>
                <c:pt idx="4100">
                  <c:v>11.64</c:v>
                </c:pt>
                <c:pt idx="4101">
                  <c:v>9.74</c:v>
                </c:pt>
                <c:pt idx="4102">
                  <c:v>8.7100000000000009</c:v>
                </c:pt>
                <c:pt idx="4103">
                  <c:v>7.88</c:v>
                </c:pt>
                <c:pt idx="4104">
                  <c:v>7.75</c:v>
                </c:pt>
                <c:pt idx="4105">
                  <c:v>7.52</c:v>
                </c:pt>
                <c:pt idx="4106">
                  <c:v>7.42</c:v>
                </c:pt>
                <c:pt idx="4107">
                  <c:v>5.55</c:v>
                </c:pt>
                <c:pt idx="4108">
                  <c:v>5.0791392000000002</c:v>
                </c:pt>
                <c:pt idx="4109">
                  <c:v>1.0775299</c:v>
                </c:pt>
                <c:pt idx="4110">
                  <c:v>4.6124834000000003</c:v>
                </c:pt>
                <c:pt idx="4111">
                  <c:v>5.1113968999999999</c:v>
                </c:pt>
                <c:pt idx="4112">
                  <c:v>5.5946471000000004</c:v>
                </c:pt>
                <c:pt idx="4113">
                  <c:v>2.2025250000000001</c:v>
                </c:pt>
                <c:pt idx="4114">
                  <c:v>0</c:v>
                </c:pt>
                <c:pt idx="4115">
                  <c:v>0</c:v>
                </c:pt>
                <c:pt idx="4116">
                  <c:v>2.8352393</c:v>
                </c:pt>
                <c:pt idx="4117">
                  <c:v>3.5539413999999998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2.3489273000000002</c:v>
                </c:pt>
                <c:pt idx="4123">
                  <c:v>2.5908513000000002</c:v>
                </c:pt>
                <c:pt idx="4124">
                  <c:v>3.8</c:v>
                </c:pt>
                <c:pt idx="4125">
                  <c:v>3.63</c:v>
                </c:pt>
                <c:pt idx="4126">
                  <c:v>4.67</c:v>
                </c:pt>
                <c:pt idx="4127">
                  <c:v>3.86</c:v>
                </c:pt>
                <c:pt idx="4128">
                  <c:v>3.36</c:v>
                </c:pt>
                <c:pt idx="4129">
                  <c:v>3.24</c:v>
                </c:pt>
                <c:pt idx="4130">
                  <c:v>3.15</c:v>
                </c:pt>
                <c:pt idx="4131">
                  <c:v>1.23</c:v>
                </c:pt>
                <c:pt idx="4132">
                  <c:v>0</c:v>
                </c:pt>
                <c:pt idx="4133">
                  <c:v>0</c:v>
                </c:pt>
                <c:pt idx="4134">
                  <c:v>5.0342330999999998</c:v>
                </c:pt>
                <c:pt idx="4135">
                  <c:v>4.5745152999999998</c:v>
                </c:pt>
                <c:pt idx="4136">
                  <c:v>4.1349055999999997</c:v>
                </c:pt>
                <c:pt idx="4137">
                  <c:v>1.1368054000000001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2.0203707999999998</c:v>
                </c:pt>
                <c:pt idx="4146">
                  <c:v>4.6438427999999998</c:v>
                </c:pt>
                <c:pt idx="4147">
                  <c:v>5.68</c:v>
                </c:pt>
                <c:pt idx="4148">
                  <c:v>5.47</c:v>
                </c:pt>
                <c:pt idx="4149">
                  <c:v>4.58</c:v>
                </c:pt>
                <c:pt idx="4150">
                  <c:v>2.88</c:v>
                </c:pt>
                <c:pt idx="4151">
                  <c:v>1.31</c:v>
                </c:pt>
                <c:pt idx="4152">
                  <c:v>1.88</c:v>
                </c:pt>
                <c:pt idx="4153">
                  <c:v>3.47</c:v>
                </c:pt>
                <c:pt idx="4154">
                  <c:v>3.33</c:v>
                </c:pt>
                <c:pt idx="4155">
                  <c:v>2.72</c:v>
                </c:pt>
                <c:pt idx="4156">
                  <c:v>3.6865709</c:v>
                </c:pt>
                <c:pt idx="4157">
                  <c:v>3.8961391999999999</c:v>
                </c:pt>
                <c:pt idx="4158">
                  <c:v>4.1079657000000003</c:v>
                </c:pt>
                <c:pt idx="4159">
                  <c:v>2.5708826999999999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1.2260199000000001</c:v>
                </c:pt>
                <c:pt idx="4168">
                  <c:v>0.63601962000000001</c:v>
                </c:pt>
                <c:pt idx="4169">
                  <c:v>4.1974831000000004</c:v>
                </c:pt>
                <c:pt idx="4170">
                  <c:v>3.7779817000000002</c:v>
                </c:pt>
                <c:pt idx="4171">
                  <c:v>6.1187629000000001</c:v>
                </c:pt>
                <c:pt idx="4172">
                  <c:v>5.46</c:v>
                </c:pt>
                <c:pt idx="4173">
                  <c:v>4.42</c:v>
                </c:pt>
                <c:pt idx="4174">
                  <c:v>2.8</c:v>
                </c:pt>
                <c:pt idx="4175">
                  <c:v>1.31</c:v>
                </c:pt>
                <c:pt idx="4176">
                  <c:v>1.81</c:v>
                </c:pt>
                <c:pt idx="4177">
                  <c:v>3.44</c:v>
                </c:pt>
                <c:pt idx="4178">
                  <c:v>5.9813375999999998</c:v>
                </c:pt>
                <c:pt idx="4179">
                  <c:v>7.4171886999999996</c:v>
                </c:pt>
                <c:pt idx="4180">
                  <c:v>2.8583858000000002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9.4279198999999994E-2</c:v>
                </c:pt>
                <c:pt idx="4193">
                  <c:v>4.8201359000000004</c:v>
                </c:pt>
                <c:pt idx="4194">
                  <c:v>4.7092707999999996</c:v>
                </c:pt>
                <c:pt idx="4195">
                  <c:v>6.1138946000000001</c:v>
                </c:pt>
                <c:pt idx="4196">
                  <c:v>7.75</c:v>
                </c:pt>
                <c:pt idx="4197">
                  <c:v>7.54</c:v>
                </c:pt>
                <c:pt idx="4198">
                  <c:v>6.35</c:v>
                </c:pt>
                <c:pt idx="4199">
                  <c:v>5.58</c:v>
                </c:pt>
                <c:pt idx="4200">
                  <c:v>6.3</c:v>
                </c:pt>
                <c:pt idx="4201">
                  <c:v>7.61</c:v>
                </c:pt>
                <c:pt idx="4202">
                  <c:v>7.6</c:v>
                </c:pt>
                <c:pt idx="4203">
                  <c:v>5.5524693999999997</c:v>
                </c:pt>
                <c:pt idx="4204">
                  <c:v>4.2550138999999998</c:v>
                </c:pt>
                <c:pt idx="4205">
                  <c:v>1.0838942</c:v>
                </c:pt>
                <c:pt idx="4206">
                  <c:v>2.3631131000000001</c:v>
                </c:pt>
                <c:pt idx="4207">
                  <c:v>0</c:v>
                </c:pt>
                <c:pt idx="4208">
                  <c:v>0.87102900000000005</c:v>
                </c:pt>
                <c:pt idx="4209">
                  <c:v>0</c:v>
                </c:pt>
                <c:pt idx="4210">
                  <c:v>0</c:v>
                </c:pt>
                <c:pt idx="4211">
                  <c:v>5.7230523</c:v>
                </c:pt>
                <c:pt idx="4212">
                  <c:v>6.1394351</c:v>
                </c:pt>
                <c:pt idx="4213">
                  <c:v>5.9615378000000003</c:v>
                </c:pt>
                <c:pt idx="4214">
                  <c:v>5.5469799999999996</c:v>
                </c:pt>
                <c:pt idx="4215">
                  <c:v>6.6327844000000002</c:v>
                </c:pt>
                <c:pt idx="4216">
                  <c:v>3.8292473</c:v>
                </c:pt>
                <c:pt idx="4217">
                  <c:v>5.2831042999999998</c:v>
                </c:pt>
                <c:pt idx="4218">
                  <c:v>6.2037440000000004</c:v>
                </c:pt>
                <c:pt idx="4219">
                  <c:v>5.3710442</c:v>
                </c:pt>
                <c:pt idx="4220">
                  <c:v>3.26</c:v>
                </c:pt>
                <c:pt idx="4221">
                  <c:v>3.36</c:v>
                </c:pt>
                <c:pt idx="4222">
                  <c:v>2.2999999999999998</c:v>
                </c:pt>
                <c:pt idx="4223">
                  <c:v>1.05</c:v>
                </c:pt>
                <c:pt idx="4224">
                  <c:v>0.89</c:v>
                </c:pt>
                <c:pt idx="4225">
                  <c:v>5.2737995</c:v>
                </c:pt>
                <c:pt idx="4226">
                  <c:v>5.7291321999999996</c:v>
                </c:pt>
                <c:pt idx="4227">
                  <c:v>5.8249142000000003</c:v>
                </c:pt>
                <c:pt idx="4228">
                  <c:v>4.0243006000000001</c:v>
                </c:pt>
                <c:pt idx="4229">
                  <c:v>5.7920517</c:v>
                </c:pt>
                <c:pt idx="4230">
                  <c:v>7.3234766999999996</c:v>
                </c:pt>
                <c:pt idx="4231">
                  <c:v>5.7021036</c:v>
                </c:pt>
                <c:pt idx="4232">
                  <c:v>4.4509629999999998</c:v>
                </c:pt>
                <c:pt idx="4233">
                  <c:v>3.6604182999999999</c:v>
                </c:pt>
                <c:pt idx="4234">
                  <c:v>0</c:v>
                </c:pt>
                <c:pt idx="4235">
                  <c:v>0</c:v>
                </c:pt>
                <c:pt idx="4236">
                  <c:v>8.6729850999999997E-2</c:v>
                </c:pt>
                <c:pt idx="4237">
                  <c:v>0</c:v>
                </c:pt>
                <c:pt idx="4238">
                  <c:v>0.99090562999999998</c:v>
                </c:pt>
                <c:pt idx="4239">
                  <c:v>5.0185009000000003</c:v>
                </c:pt>
                <c:pt idx="4240">
                  <c:v>6.1509703</c:v>
                </c:pt>
                <c:pt idx="4241">
                  <c:v>7.3575495999999996</c:v>
                </c:pt>
                <c:pt idx="4242">
                  <c:v>10.306773</c:v>
                </c:pt>
                <c:pt idx="4243">
                  <c:v>10.090214</c:v>
                </c:pt>
                <c:pt idx="4244">
                  <c:v>7.9703172999999996</c:v>
                </c:pt>
                <c:pt idx="4245">
                  <c:v>7.5494168000000004</c:v>
                </c:pt>
                <c:pt idx="4246">
                  <c:v>5.8180898000000001</c:v>
                </c:pt>
                <c:pt idx="4247">
                  <c:v>5.2127818000000001</c:v>
                </c:pt>
                <c:pt idx="4248">
                  <c:v>4.5947722999999998</c:v>
                </c:pt>
                <c:pt idx="4249">
                  <c:v>6.8483267999999997</c:v>
                </c:pt>
                <c:pt idx="4250">
                  <c:v>7.1134453000000004</c:v>
                </c:pt>
                <c:pt idx="4251">
                  <c:v>4.8747723000000001</c:v>
                </c:pt>
                <c:pt idx="4252">
                  <c:v>4.8352171000000004</c:v>
                </c:pt>
                <c:pt idx="4253">
                  <c:v>6.1982885999999997</c:v>
                </c:pt>
                <c:pt idx="4254">
                  <c:v>10.32429</c:v>
                </c:pt>
                <c:pt idx="4255">
                  <c:v>11.585715</c:v>
                </c:pt>
                <c:pt idx="4256">
                  <c:v>8.8378130000000006</c:v>
                </c:pt>
                <c:pt idx="4257">
                  <c:v>7.9609629000000002</c:v>
                </c:pt>
                <c:pt idx="4258">
                  <c:v>9.5048782999999997</c:v>
                </c:pt>
                <c:pt idx="4259">
                  <c:v>7.2280604999999998</c:v>
                </c:pt>
                <c:pt idx="4260">
                  <c:v>0</c:v>
                </c:pt>
                <c:pt idx="4261">
                  <c:v>0</c:v>
                </c:pt>
                <c:pt idx="4262">
                  <c:v>1.7966405000000001</c:v>
                </c:pt>
                <c:pt idx="4263">
                  <c:v>3.1530594000000001</c:v>
                </c:pt>
                <c:pt idx="4264">
                  <c:v>7.0415510000000001</c:v>
                </c:pt>
                <c:pt idx="4265">
                  <c:v>4.9014761</c:v>
                </c:pt>
                <c:pt idx="4266">
                  <c:v>6.8175318999999996</c:v>
                </c:pt>
                <c:pt idx="4267">
                  <c:v>7.7667751000000003</c:v>
                </c:pt>
                <c:pt idx="4268">
                  <c:v>11.024488</c:v>
                </c:pt>
                <c:pt idx="4269">
                  <c:v>10.210933000000001</c:v>
                </c:pt>
                <c:pt idx="4270">
                  <c:v>8.9915967000000006</c:v>
                </c:pt>
                <c:pt idx="4271">
                  <c:v>7.7673787000000001</c:v>
                </c:pt>
                <c:pt idx="4272">
                  <c:v>7.6724971999999996</c:v>
                </c:pt>
                <c:pt idx="4273">
                  <c:v>9.8082793000000006</c:v>
                </c:pt>
                <c:pt idx="4274">
                  <c:v>10.080507000000001</c:v>
                </c:pt>
                <c:pt idx="4275">
                  <c:v>8.4824882000000006</c:v>
                </c:pt>
                <c:pt idx="4276">
                  <c:v>7.6697077</c:v>
                </c:pt>
                <c:pt idx="4277">
                  <c:v>5.5423773000000001</c:v>
                </c:pt>
                <c:pt idx="4278">
                  <c:v>7.0270994</c:v>
                </c:pt>
                <c:pt idx="4279">
                  <c:v>4.3436665999999997</c:v>
                </c:pt>
                <c:pt idx="4280">
                  <c:v>0.16302849999999999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0.96709613000000005</c:v>
                </c:pt>
                <c:pt idx="4286">
                  <c:v>3.1503751000000002</c:v>
                </c:pt>
                <c:pt idx="4287">
                  <c:v>3.0908264000000001</c:v>
                </c:pt>
                <c:pt idx="4288">
                  <c:v>3.8335078999999999</c:v>
                </c:pt>
                <c:pt idx="4289">
                  <c:v>6.7576194000000003</c:v>
                </c:pt>
                <c:pt idx="4290">
                  <c:v>7.8822292999999997</c:v>
                </c:pt>
                <c:pt idx="4291">
                  <c:v>8.9210677</c:v>
                </c:pt>
                <c:pt idx="4292">
                  <c:v>9.6077218000000002</c:v>
                </c:pt>
                <c:pt idx="4293">
                  <c:v>9.9922602000000005</c:v>
                </c:pt>
                <c:pt idx="4294">
                  <c:v>9.3776157999999992</c:v>
                </c:pt>
                <c:pt idx="4295">
                  <c:v>8.6851988000000002</c:v>
                </c:pt>
                <c:pt idx="4296">
                  <c:v>8.4689902999999997</c:v>
                </c:pt>
                <c:pt idx="4297">
                  <c:v>11.039891000000001</c:v>
                </c:pt>
                <c:pt idx="4298">
                  <c:v>11.327237</c:v>
                </c:pt>
                <c:pt idx="4299">
                  <c:v>9.5112386999999998</c:v>
                </c:pt>
                <c:pt idx="4300">
                  <c:v>7.4327763999999998</c:v>
                </c:pt>
                <c:pt idx="4301">
                  <c:v>3.9539515999999999</c:v>
                </c:pt>
                <c:pt idx="4302">
                  <c:v>2.9309783999999999</c:v>
                </c:pt>
                <c:pt idx="4303">
                  <c:v>0.87494643999999999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1.1588940000000001</c:v>
                </c:pt>
                <c:pt idx="4313">
                  <c:v>3.7332641999999998</c:v>
                </c:pt>
                <c:pt idx="4314">
                  <c:v>5.7200188000000001</c:v>
                </c:pt>
                <c:pt idx="4315">
                  <c:v>4.6133490000000004</c:v>
                </c:pt>
                <c:pt idx="4316">
                  <c:v>4.55</c:v>
                </c:pt>
                <c:pt idx="4317">
                  <c:v>3.02</c:v>
                </c:pt>
                <c:pt idx="4318">
                  <c:v>2.19</c:v>
                </c:pt>
                <c:pt idx="4319">
                  <c:v>1.48</c:v>
                </c:pt>
                <c:pt idx="4320">
                  <c:v>1.08</c:v>
                </c:pt>
                <c:pt idx="4321">
                  <c:v>3.16</c:v>
                </c:pt>
                <c:pt idx="4322">
                  <c:v>3.28</c:v>
                </c:pt>
                <c:pt idx="4323">
                  <c:v>0.96674504999999999</c:v>
                </c:pt>
                <c:pt idx="4324">
                  <c:v>1.7102208999999999</c:v>
                </c:pt>
                <c:pt idx="4325">
                  <c:v>1.4434146000000001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1.9006387</c:v>
                </c:pt>
                <c:pt idx="4338">
                  <c:v>2.7260203000000001</c:v>
                </c:pt>
                <c:pt idx="4339">
                  <c:v>5.8446518999999997</c:v>
                </c:pt>
                <c:pt idx="4340">
                  <c:v>5.43</c:v>
                </c:pt>
                <c:pt idx="4341">
                  <c:v>3.91</c:v>
                </c:pt>
                <c:pt idx="4342">
                  <c:v>2.86</c:v>
                </c:pt>
                <c:pt idx="4343">
                  <c:v>1.83</c:v>
                </c:pt>
                <c:pt idx="4344">
                  <c:v>1.44</c:v>
                </c:pt>
                <c:pt idx="4345">
                  <c:v>3.53</c:v>
                </c:pt>
                <c:pt idx="4346">
                  <c:v>3.46</c:v>
                </c:pt>
                <c:pt idx="4347">
                  <c:v>1.4895248999999999</c:v>
                </c:pt>
                <c:pt idx="4348">
                  <c:v>0.26765742999999997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2.902596</c:v>
                </c:pt>
                <c:pt idx="4359">
                  <c:v>0.75586902</c:v>
                </c:pt>
                <c:pt idx="4360">
                  <c:v>1.9679154000000001</c:v>
                </c:pt>
                <c:pt idx="4361">
                  <c:v>3.6520692000000001</c:v>
                </c:pt>
                <c:pt idx="4362">
                  <c:v>4.3827138000000003</c:v>
                </c:pt>
                <c:pt idx="4363">
                  <c:v>5.2034665999999996</c:v>
                </c:pt>
                <c:pt idx="4364">
                  <c:v>3.32</c:v>
                </c:pt>
                <c:pt idx="4365">
                  <c:v>3.26</c:v>
                </c:pt>
                <c:pt idx="4366">
                  <c:v>1.95</c:v>
                </c:pt>
                <c:pt idx="4367">
                  <c:v>1.1200000000000001</c:v>
                </c:pt>
                <c:pt idx="4368">
                  <c:v>1.32</c:v>
                </c:pt>
                <c:pt idx="4369">
                  <c:v>3.35</c:v>
                </c:pt>
                <c:pt idx="4370">
                  <c:v>3.28</c:v>
                </c:pt>
                <c:pt idx="4371">
                  <c:v>1.2</c:v>
                </c:pt>
                <c:pt idx="4372">
                  <c:v>0.55933204999999997</c:v>
                </c:pt>
                <c:pt idx="4373">
                  <c:v>0.87191430000000003</c:v>
                </c:pt>
                <c:pt idx="4374">
                  <c:v>2.5802915</c:v>
                </c:pt>
                <c:pt idx="4375">
                  <c:v>3.4016601</c:v>
                </c:pt>
                <c:pt idx="4376">
                  <c:v>3.6550183999999999</c:v>
                </c:pt>
                <c:pt idx="4377">
                  <c:v>2.2495381999999999</c:v>
                </c:pt>
                <c:pt idx="4378">
                  <c:v>0.18547375999999999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2.3713731999999998</c:v>
                </c:pt>
                <c:pt idx="4385">
                  <c:v>2.6390589000000002</c:v>
                </c:pt>
                <c:pt idx="4386">
                  <c:v>3.6393601000000002</c:v>
                </c:pt>
                <c:pt idx="4387">
                  <c:v>4.4759595000000001</c:v>
                </c:pt>
                <c:pt idx="4388">
                  <c:v>4.6500000000000004</c:v>
                </c:pt>
                <c:pt idx="4389">
                  <c:v>3.17</c:v>
                </c:pt>
                <c:pt idx="4390">
                  <c:v>2.14</c:v>
                </c:pt>
                <c:pt idx="4391">
                  <c:v>1.02</c:v>
                </c:pt>
                <c:pt idx="4392">
                  <c:v>1</c:v>
                </c:pt>
                <c:pt idx="4393">
                  <c:v>3.2</c:v>
                </c:pt>
                <c:pt idx="4394">
                  <c:v>3.3</c:v>
                </c:pt>
                <c:pt idx="4395">
                  <c:v>0.95624646999999996</c:v>
                </c:pt>
                <c:pt idx="4396">
                  <c:v>1.5175911</c:v>
                </c:pt>
                <c:pt idx="4397">
                  <c:v>1.7226849</c:v>
                </c:pt>
                <c:pt idx="4398">
                  <c:v>0.87346383000000005</c:v>
                </c:pt>
                <c:pt idx="4399">
                  <c:v>0</c:v>
                </c:pt>
                <c:pt idx="4400">
                  <c:v>0</c:v>
                </c:pt>
                <c:pt idx="4401">
                  <c:v>1.2669462</c:v>
                </c:pt>
                <c:pt idx="4402">
                  <c:v>2.8067395999999998</c:v>
                </c:pt>
                <c:pt idx="4403">
                  <c:v>2.4000537</c:v>
                </c:pt>
                <c:pt idx="4404">
                  <c:v>1.2671478</c:v>
                </c:pt>
                <c:pt idx="4405">
                  <c:v>5.1091385999999996</c:v>
                </c:pt>
                <c:pt idx="4406">
                  <c:v>6.3103049000000002</c:v>
                </c:pt>
                <c:pt idx="4407">
                  <c:v>7.6963305000000002</c:v>
                </c:pt>
                <c:pt idx="4408">
                  <c:v>9.1698561000000005</c:v>
                </c:pt>
                <c:pt idx="4409">
                  <c:v>7.8875837000000004</c:v>
                </c:pt>
                <c:pt idx="4410">
                  <c:v>8.0995256999999992</c:v>
                </c:pt>
                <c:pt idx="4411">
                  <c:v>8.9410389000000006</c:v>
                </c:pt>
                <c:pt idx="4412">
                  <c:v>7.7517385000000001</c:v>
                </c:pt>
                <c:pt idx="4413">
                  <c:v>5.9081364000000001</c:v>
                </c:pt>
                <c:pt idx="4414">
                  <c:v>3.9365724000000002</c:v>
                </c:pt>
                <c:pt idx="4415">
                  <c:v>4.4769047000000004</c:v>
                </c:pt>
                <c:pt idx="4416">
                  <c:v>5.2258623000000002</c:v>
                </c:pt>
                <c:pt idx="4417">
                  <c:v>5.6105543000000004</c:v>
                </c:pt>
                <c:pt idx="4418">
                  <c:v>5.0262887999999997</c:v>
                </c:pt>
                <c:pt idx="4419">
                  <c:v>4.5187056999999999</c:v>
                </c:pt>
                <c:pt idx="4420">
                  <c:v>4.9979344000000001</c:v>
                </c:pt>
                <c:pt idx="4421">
                  <c:v>5.9941095999999998</c:v>
                </c:pt>
                <c:pt idx="4422">
                  <c:v>9.4314833999999994</c:v>
                </c:pt>
                <c:pt idx="4423">
                  <c:v>9.3165402999999998</c:v>
                </c:pt>
                <c:pt idx="4424">
                  <c:v>7.7117370999999997</c:v>
                </c:pt>
                <c:pt idx="4425">
                  <c:v>0.64640439000000005</c:v>
                </c:pt>
                <c:pt idx="4426">
                  <c:v>0</c:v>
                </c:pt>
                <c:pt idx="4427">
                  <c:v>3.5391328999999999E-2</c:v>
                </c:pt>
                <c:pt idx="4428">
                  <c:v>0</c:v>
                </c:pt>
                <c:pt idx="4429">
                  <c:v>0</c:v>
                </c:pt>
                <c:pt idx="4430">
                  <c:v>0.22714148000000001</c:v>
                </c:pt>
                <c:pt idx="4431">
                  <c:v>0</c:v>
                </c:pt>
                <c:pt idx="4432">
                  <c:v>4.2765570999999998</c:v>
                </c:pt>
                <c:pt idx="4433">
                  <c:v>5.3468514999999996</c:v>
                </c:pt>
                <c:pt idx="4434">
                  <c:v>9.1635954999999996</c:v>
                </c:pt>
                <c:pt idx="4435">
                  <c:v>9.0021243000000002</c:v>
                </c:pt>
                <c:pt idx="4436">
                  <c:v>8.2202696999999993</c:v>
                </c:pt>
                <c:pt idx="4437">
                  <c:v>7.7151512000000002</c:v>
                </c:pt>
                <c:pt idx="4438">
                  <c:v>6.1373787000000002</c:v>
                </c:pt>
                <c:pt idx="4439">
                  <c:v>5.1776157999999999</c:v>
                </c:pt>
                <c:pt idx="4440">
                  <c:v>5.1314073000000002</c:v>
                </c:pt>
                <c:pt idx="4441">
                  <c:v>5.3551988000000001</c:v>
                </c:pt>
                <c:pt idx="4442">
                  <c:v>5.4876633000000004</c:v>
                </c:pt>
                <c:pt idx="4443">
                  <c:v>5.8292273000000003</c:v>
                </c:pt>
                <c:pt idx="4444">
                  <c:v>5.3612399999999996</c:v>
                </c:pt>
                <c:pt idx="4445">
                  <c:v>4.6259012000000004</c:v>
                </c:pt>
                <c:pt idx="4446">
                  <c:v>6.5891343000000004</c:v>
                </c:pt>
                <c:pt idx="4447">
                  <c:v>4.2515888000000004</c:v>
                </c:pt>
                <c:pt idx="4448">
                  <c:v>8.5020010999999993</c:v>
                </c:pt>
                <c:pt idx="4449">
                  <c:v>6.1517121000000001</c:v>
                </c:pt>
                <c:pt idx="4450">
                  <c:v>7.0859807999999997</c:v>
                </c:pt>
                <c:pt idx="4451">
                  <c:v>7.3318019000000003</c:v>
                </c:pt>
                <c:pt idx="4452">
                  <c:v>6.1267966999999999</c:v>
                </c:pt>
                <c:pt idx="4453">
                  <c:v>4.7848929</c:v>
                </c:pt>
                <c:pt idx="4454">
                  <c:v>3.1415913</c:v>
                </c:pt>
                <c:pt idx="4455">
                  <c:v>3.4383721</c:v>
                </c:pt>
                <c:pt idx="4456">
                  <c:v>4.9714210999999997</c:v>
                </c:pt>
                <c:pt idx="4457">
                  <c:v>6.6008633999999997</c:v>
                </c:pt>
                <c:pt idx="4458">
                  <c:v>7.3576142999999998</c:v>
                </c:pt>
                <c:pt idx="4459">
                  <c:v>7.3004115000000001</c:v>
                </c:pt>
                <c:pt idx="4460">
                  <c:v>7.6319755999999996</c:v>
                </c:pt>
                <c:pt idx="4461">
                  <c:v>7.1144401000000004</c:v>
                </c:pt>
                <c:pt idx="4462">
                  <c:v>5.6631131000000003</c:v>
                </c:pt>
                <c:pt idx="4463">
                  <c:v>4.4435396000000003</c:v>
                </c:pt>
                <c:pt idx="4464">
                  <c:v>3.5328761000000002</c:v>
                </c:pt>
                <c:pt idx="4465">
                  <c:v>3.4013121000000002</c:v>
                </c:pt>
                <c:pt idx="4466">
                  <c:v>3.6228761</c:v>
                </c:pt>
                <c:pt idx="4467">
                  <c:v>4.8809332000000003</c:v>
                </c:pt>
                <c:pt idx="4468">
                  <c:v>4.7409352</c:v>
                </c:pt>
                <c:pt idx="4469">
                  <c:v>4.9667871999999997</c:v>
                </c:pt>
                <c:pt idx="4470">
                  <c:v>4.1349803999999999</c:v>
                </c:pt>
                <c:pt idx="4471">
                  <c:v>4.9944426999999996</c:v>
                </c:pt>
                <c:pt idx="4472">
                  <c:v>6.3412940000000004</c:v>
                </c:pt>
                <c:pt idx="4473">
                  <c:v>4.0763954</c:v>
                </c:pt>
                <c:pt idx="4474">
                  <c:v>0.23513785000000001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1.4454225000000001</c:v>
                </c:pt>
                <c:pt idx="4482">
                  <c:v>5.6055735000000002</c:v>
                </c:pt>
                <c:pt idx="4483">
                  <c:v>5.8063640000000003</c:v>
                </c:pt>
                <c:pt idx="4484">
                  <c:v>6.89</c:v>
                </c:pt>
                <c:pt idx="4485">
                  <c:v>5.01</c:v>
                </c:pt>
                <c:pt idx="4486">
                  <c:v>4.6900000000000004</c:v>
                </c:pt>
                <c:pt idx="4487">
                  <c:v>3.32</c:v>
                </c:pt>
                <c:pt idx="4488">
                  <c:v>2.42</c:v>
                </c:pt>
                <c:pt idx="4489">
                  <c:v>2.15</c:v>
                </c:pt>
                <c:pt idx="4490">
                  <c:v>1.96</c:v>
                </c:pt>
                <c:pt idx="4491">
                  <c:v>2.1714487</c:v>
                </c:pt>
                <c:pt idx="4492">
                  <c:v>3.3831465999999999</c:v>
                </c:pt>
                <c:pt idx="4493">
                  <c:v>4.3155346000000003</c:v>
                </c:pt>
                <c:pt idx="4494">
                  <c:v>1.7738624000000001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3.4548440999999999</c:v>
                </c:pt>
                <c:pt idx="4504">
                  <c:v>2.3958412</c:v>
                </c:pt>
                <c:pt idx="4505">
                  <c:v>3.8521112</c:v>
                </c:pt>
                <c:pt idx="4506">
                  <c:v>5.5551406999999999</c:v>
                </c:pt>
                <c:pt idx="4507">
                  <c:v>5.9525164000000004</c:v>
                </c:pt>
                <c:pt idx="4508">
                  <c:v>5.54</c:v>
                </c:pt>
                <c:pt idx="4509">
                  <c:v>4.1399999999999997</c:v>
                </c:pt>
                <c:pt idx="4510">
                  <c:v>3.51</c:v>
                </c:pt>
                <c:pt idx="4511">
                  <c:v>2.4900000000000002</c:v>
                </c:pt>
                <c:pt idx="4512">
                  <c:v>1.97</c:v>
                </c:pt>
                <c:pt idx="4513">
                  <c:v>1.97</c:v>
                </c:pt>
                <c:pt idx="4514">
                  <c:v>1.84</c:v>
                </c:pt>
                <c:pt idx="4515">
                  <c:v>2.3676246000000001</c:v>
                </c:pt>
                <c:pt idx="4516">
                  <c:v>2.6814174999999998</c:v>
                </c:pt>
                <c:pt idx="4517">
                  <c:v>0.42800062999999999</c:v>
                </c:pt>
                <c:pt idx="4518">
                  <c:v>0</c:v>
                </c:pt>
                <c:pt idx="4519">
                  <c:v>0.81637236000000002</c:v>
                </c:pt>
                <c:pt idx="4520">
                  <c:v>0</c:v>
                </c:pt>
                <c:pt idx="4521">
                  <c:v>0</c:v>
                </c:pt>
                <c:pt idx="4522">
                  <c:v>5.0660860999999997</c:v>
                </c:pt>
                <c:pt idx="4523">
                  <c:v>4.9406341999999999</c:v>
                </c:pt>
                <c:pt idx="4524">
                  <c:v>0.68178578999999995</c:v>
                </c:pt>
                <c:pt idx="4525">
                  <c:v>0.32656928000000002</c:v>
                </c:pt>
                <c:pt idx="4526">
                  <c:v>0.85203068999999998</c:v>
                </c:pt>
                <c:pt idx="4527">
                  <c:v>3.7069511999999998</c:v>
                </c:pt>
                <c:pt idx="4528">
                  <c:v>7.5664433999999998</c:v>
                </c:pt>
                <c:pt idx="4529">
                  <c:v>4.4525532999999999</c:v>
                </c:pt>
                <c:pt idx="4530">
                  <c:v>5.6933582999999999</c:v>
                </c:pt>
                <c:pt idx="4531">
                  <c:v>5.2367214999999998</c:v>
                </c:pt>
                <c:pt idx="4532">
                  <c:v>4.95</c:v>
                </c:pt>
                <c:pt idx="4533">
                  <c:v>4.2</c:v>
                </c:pt>
                <c:pt idx="4534">
                  <c:v>2.98</c:v>
                </c:pt>
                <c:pt idx="4535">
                  <c:v>2.27</c:v>
                </c:pt>
                <c:pt idx="4536">
                  <c:v>1.91</c:v>
                </c:pt>
                <c:pt idx="4537">
                  <c:v>1.79</c:v>
                </c:pt>
                <c:pt idx="4538">
                  <c:v>1.8</c:v>
                </c:pt>
                <c:pt idx="4539">
                  <c:v>2.0099999999999998</c:v>
                </c:pt>
                <c:pt idx="4540">
                  <c:v>1.9261193999999999</c:v>
                </c:pt>
                <c:pt idx="4541">
                  <c:v>2.9781607999999999</c:v>
                </c:pt>
                <c:pt idx="4542">
                  <c:v>4.8555783000000003</c:v>
                </c:pt>
                <c:pt idx="4543">
                  <c:v>3.7265472000000002</c:v>
                </c:pt>
                <c:pt idx="4544">
                  <c:v>3.6893362999999999</c:v>
                </c:pt>
                <c:pt idx="4545">
                  <c:v>1.2070403000000001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1.1830376</c:v>
                </c:pt>
                <c:pt idx="4550">
                  <c:v>3.1538564</c:v>
                </c:pt>
                <c:pt idx="4551">
                  <c:v>5.1954701999999999</c:v>
                </c:pt>
                <c:pt idx="4552">
                  <c:v>2.9101124</c:v>
                </c:pt>
                <c:pt idx="4553">
                  <c:v>1.1445521000000001</c:v>
                </c:pt>
                <c:pt idx="4554">
                  <c:v>4.2074597999999996</c:v>
                </c:pt>
                <c:pt idx="4555">
                  <c:v>6.2143040000000003</c:v>
                </c:pt>
                <c:pt idx="4556">
                  <c:v>11.541169999999999</c:v>
                </c:pt>
                <c:pt idx="4557">
                  <c:v>13.142970999999999</c:v>
                </c:pt>
                <c:pt idx="4558">
                  <c:v>11.438801</c:v>
                </c:pt>
                <c:pt idx="4559">
                  <c:v>10.627473999999999</c:v>
                </c:pt>
                <c:pt idx="4560">
                  <c:v>10.531264999999999</c:v>
                </c:pt>
                <c:pt idx="4561">
                  <c:v>10.517047</c:v>
                </c:pt>
                <c:pt idx="4562">
                  <c:v>10.494156</c:v>
                </c:pt>
                <c:pt idx="4563">
                  <c:v>10.675483</c:v>
                </c:pt>
                <c:pt idx="4564">
                  <c:v>10.503844000000001</c:v>
                </c:pt>
                <c:pt idx="4565">
                  <c:v>7.2156959000000001</c:v>
                </c:pt>
                <c:pt idx="4566">
                  <c:v>7.5774729000000001</c:v>
                </c:pt>
                <c:pt idx="4567">
                  <c:v>4.7610418000000001</c:v>
                </c:pt>
                <c:pt idx="4568">
                  <c:v>5.4196546000000003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1.155883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1.4414475</c:v>
                </c:pt>
                <c:pt idx="4577">
                  <c:v>5.3493063999999997</c:v>
                </c:pt>
                <c:pt idx="4578">
                  <c:v>11.531826000000001</c:v>
                </c:pt>
                <c:pt idx="4579">
                  <c:v>13.899027999999999</c:v>
                </c:pt>
                <c:pt idx="4580">
                  <c:v>13.620981</c:v>
                </c:pt>
                <c:pt idx="4581">
                  <c:v>12.515673</c:v>
                </c:pt>
                <c:pt idx="4582">
                  <c:v>11.479464</c:v>
                </c:pt>
                <c:pt idx="4583">
                  <c:v>10.259701</c:v>
                </c:pt>
                <c:pt idx="4584">
                  <c:v>9.9481373000000008</c:v>
                </c:pt>
                <c:pt idx="4585">
                  <c:v>9.7514547999999994</c:v>
                </c:pt>
                <c:pt idx="4586">
                  <c:v>9.5321183000000005</c:v>
                </c:pt>
                <c:pt idx="4587">
                  <c:v>9.9592273000000002</c:v>
                </c:pt>
                <c:pt idx="4588">
                  <c:v>9.5449894999999998</c:v>
                </c:pt>
                <c:pt idx="4589">
                  <c:v>5.0300614000000001</c:v>
                </c:pt>
                <c:pt idx="4590">
                  <c:v>4.7770947000000001</c:v>
                </c:pt>
                <c:pt idx="4591">
                  <c:v>3.1215538999999999</c:v>
                </c:pt>
                <c:pt idx="4592">
                  <c:v>0</c:v>
                </c:pt>
                <c:pt idx="4593">
                  <c:v>0</c:v>
                </c:pt>
                <c:pt idx="4594">
                  <c:v>0.40158553000000002</c:v>
                </c:pt>
                <c:pt idx="4595">
                  <c:v>2.1879802000000002</c:v>
                </c:pt>
                <c:pt idx="4596">
                  <c:v>3.3366528999999998</c:v>
                </c:pt>
                <c:pt idx="4597">
                  <c:v>0</c:v>
                </c:pt>
                <c:pt idx="4598">
                  <c:v>5.6020082999999996</c:v>
                </c:pt>
                <c:pt idx="4599">
                  <c:v>2.3366342000000002</c:v>
                </c:pt>
                <c:pt idx="4600">
                  <c:v>3.0402149999999999</c:v>
                </c:pt>
                <c:pt idx="4601">
                  <c:v>5.0680801000000004</c:v>
                </c:pt>
                <c:pt idx="4602">
                  <c:v>5.0535426000000001</c:v>
                </c:pt>
                <c:pt idx="4603">
                  <c:v>6.7499323000000002</c:v>
                </c:pt>
                <c:pt idx="4604">
                  <c:v>6.5366676000000004</c:v>
                </c:pt>
                <c:pt idx="4605">
                  <c:v>5.8915490999999998</c:v>
                </c:pt>
                <c:pt idx="4606">
                  <c:v>4.5126866999999997</c:v>
                </c:pt>
                <c:pt idx="4607">
                  <c:v>3.9838241999999999</c:v>
                </c:pt>
                <c:pt idx="4608">
                  <c:v>3.5924971999999999</c:v>
                </c:pt>
                <c:pt idx="4609">
                  <c:v>5.8809332000000003</c:v>
                </c:pt>
                <c:pt idx="4610">
                  <c:v>5.6755776999999998</c:v>
                </c:pt>
                <c:pt idx="4611">
                  <c:v>3.7013596999999998</c:v>
                </c:pt>
                <c:pt idx="4612">
                  <c:v>3.1273743999999999</c:v>
                </c:pt>
                <c:pt idx="4613">
                  <c:v>2.1673078000000001</c:v>
                </c:pt>
                <c:pt idx="4614">
                  <c:v>0.84674897999999998</c:v>
                </c:pt>
                <c:pt idx="4615">
                  <c:v>0</c:v>
                </c:pt>
                <c:pt idx="4616">
                  <c:v>3.2636189999999998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2.2115423000000001</c:v>
                </c:pt>
                <c:pt idx="4626">
                  <c:v>4.5967966000000002</c:v>
                </c:pt>
                <c:pt idx="4627">
                  <c:v>4.7348917999999998</c:v>
                </c:pt>
                <c:pt idx="4628">
                  <c:v>6.8</c:v>
                </c:pt>
                <c:pt idx="4629">
                  <c:v>7.75</c:v>
                </c:pt>
                <c:pt idx="4630">
                  <c:v>6.47</c:v>
                </c:pt>
                <c:pt idx="4631">
                  <c:v>4.78</c:v>
                </c:pt>
                <c:pt idx="4632">
                  <c:v>5.45</c:v>
                </c:pt>
                <c:pt idx="4633">
                  <c:v>7.36</c:v>
                </c:pt>
                <c:pt idx="4634">
                  <c:v>7.19</c:v>
                </c:pt>
                <c:pt idx="4635">
                  <c:v>4.93</c:v>
                </c:pt>
                <c:pt idx="4636">
                  <c:v>4.1440261999999999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0.36619373</c:v>
                </c:pt>
                <c:pt idx="4650">
                  <c:v>2.5839319000000001</c:v>
                </c:pt>
                <c:pt idx="4651">
                  <c:v>4.2619708000000003</c:v>
                </c:pt>
                <c:pt idx="4652">
                  <c:v>5.31</c:v>
                </c:pt>
                <c:pt idx="4653">
                  <c:v>4.66</c:v>
                </c:pt>
                <c:pt idx="4654">
                  <c:v>3.12</c:v>
                </c:pt>
                <c:pt idx="4655">
                  <c:v>1.88</c:v>
                </c:pt>
                <c:pt idx="4656">
                  <c:v>1.4</c:v>
                </c:pt>
                <c:pt idx="4657">
                  <c:v>3.2</c:v>
                </c:pt>
                <c:pt idx="4658">
                  <c:v>3.21</c:v>
                </c:pt>
                <c:pt idx="4659">
                  <c:v>1.3195249</c:v>
                </c:pt>
                <c:pt idx="4660">
                  <c:v>1.297013</c:v>
                </c:pt>
                <c:pt idx="4661">
                  <c:v>3.8094254000000001E-2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2.2360106000000002</c:v>
                </c:pt>
                <c:pt idx="4674">
                  <c:v>3.9768389000000002</c:v>
                </c:pt>
                <c:pt idx="4675">
                  <c:v>4.3281938000000002</c:v>
                </c:pt>
                <c:pt idx="4676">
                  <c:v>5.22</c:v>
                </c:pt>
                <c:pt idx="4677">
                  <c:v>5.39</c:v>
                </c:pt>
                <c:pt idx="4678">
                  <c:v>3.65</c:v>
                </c:pt>
                <c:pt idx="4679">
                  <c:v>3.94</c:v>
                </c:pt>
                <c:pt idx="4680">
                  <c:v>3.5</c:v>
                </c:pt>
                <c:pt idx="4681">
                  <c:v>3.32</c:v>
                </c:pt>
                <c:pt idx="4682">
                  <c:v>3.35</c:v>
                </c:pt>
                <c:pt idx="4683">
                  <c:v>0.78</c:v>
                </c:pt>
                <c:pt idx="4684">
                  <c:v>1.0765378999999999</c:v>
                </c:pt>
                <c:pt idx="4685">
                  <c:v>0.29355994000000002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1.9905447000000001</c:v>
                </c:pt>
                <c:pt idx="4698">
                  <c:v>3.9398021000000001</c:v>
                </c:pt>
                <c:pt idx="4699">
                  <c:v>8.4977421999999994</c:v>
                </c:pt>
                <c:pt idx="4700">
                  <c:v>9.14</c:v>
                </c:pt>
                <c:pt idx="4701">
                  <c:v>5.93</c:v>
                </c:pt>
                <c:pt idx="4702">
                  <c:v>2.96</c:v>
                </c:pt>
                <c:pt idx="4703">
                  <c:v>1.55</c:v>
                </c:pt>
                <c:pt idx="4704">
                  <c:v>3.51</c:v>
                </c:pt>
                <c:pt idx="4705">
                  <c:v>3.6</c:v>
                </c:pt>
                <c:pt idx="4706">
                  <c:v>3.56</c:v>
                </c:pt>
                <c:pt idx="4707">
                  <c:v>1.81</c:v>
                </c:pt>
                <c:pt idx="4708">
                  <c:v>1.7749246000000001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4.4026427999999997</c:v>
                </c:pt>
                <c:pt idx="4722">
                  <c:v>5.2159639999999996</c:v>
                </c:pt>
                <c:pt idx="4723">
                  <c:v>10.367672000000001</c:v>
                </c:pt>
                <c:pt idx="4724">
                  <c:v>9.67</c:v>
                </c:pt>
                <c:pt idx="4725">
                  <c:v>7.8</c:v>
                </c:pt>
                <c:pt idx="4726">
                  <c:v>4.78</c:v>
                </c:pt>
                <c:pt idx="4727">
                  <c:v>6.94</c:v>
                </c:pt>
                <c:pt idx="4728">
                  <c:v>3.71</c:v>
                </c:pt>
                <c:pt idx="4729">
                  <c:v>6.03</c:v>
                </c:pt>
                <c:pt idx="4730">
                  <c:v>3.39</c:v>
                </c:pt>
                <c:pt idx="4731">
                  <c:v>1.68</c:v>
                </c:pt>
                <c:pt idx="4732">
                  <c:v>0.39666024999999999</c:v>
                </c:pt>
                <c:pt idx="4733">
                  <c:v>0</c:v>
                </c:pt>
                <c:pt idx="4734">
                  <c:v>0.10749185999999999</c:v>
                </c:pt>
                <c:pt idx="4735">
                  <c:v>1.6952248000000001</c:v>
                </c:pt>
                <c:pt idx="4736">
                  <c:v>2.2389176000000002</c:v>
                </c:pt>
                <c:pt idx="4737">
                  <c:v>0.32048812999999998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0.46228485000000002</c:v>
                </c:pt>
                <c:pt idx="4744">
                  <c:v>0.77480154000000001</c:v>
                </c:pt>
                <c:pt idx="4745">
                  <c:v>0.21141024999999999</c:v>
                </c:pt>
                <c:pt idx="4746">
                  <c:v>2.9617072000000002</c:v>
                </c:pt>
                <c:pt idx="4747">
                  <c:v>4.6234666000000004</c:v>
                </c:pt>
                <c:pt idx="4748">
                  <c:v>6.23</c:v>
                </c:pt>
                <c:pt idx="4749">
                  <c:v>5.98</c:v>
                </c:pt>
                <c:pt idx="4750">
                  <c:v>5.79</c:v>
                </c:pt>
                <c:pt idx="4751">
                  <c:v>4.13</c:v>
                </c:pt>
                <c:pt idx="4752">
                  <c:v>3.78</c:v>
                </c:pt>
                <c:pt idx="4753">
                  <c:v>1.73</c:v>
                </c:pt>
                <c:pt idx="4754">
                  <c:v>1.91</c:v>
                </c:pt>
                <c:pt idx="4755">
                  <c:v>1.44</c:v>
                </c:pt>
                <c:pt idx="4756">
                  <c:v>0.91239886999999997</c:v>
                </c:pt>
                <c:pt idx="4757">
                  <c:v>2.6799246999999999</c:v>
                </c:pt>
                <c:pt idx="4758">
                  <c:v>5.7399621999999999</c:v>
                </c:pt>
                <c:pt idx="4759">
                  <c:v>5.1531652000000001</c:v>
                </c:pt>
                <c:pt idx="4760">
                  <c:v>2.2872053999999999</c:v>
                </c:pt>
                <c:pt idx="4761">
                  <c:v>0.90454714000000003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0.31911874000000001</c:v>
                </c:pt>
                <c:pt idx="4769">
                  <c:v>3.0446935000000002</c:v>
                </c:pt>
                <c:pt idx="4770">
                  <c:v>4.0380523999999998</c:v>
                </c:pt>
                <c:pt idx="4771">
                  <c:v>5.6177187000000002</c:v>
                </c:pt>
                <c:pt idx="4772">
                  <c:v>7.05</c:v>
                </c:pt>
                <c:pt idx="4773">
                  <c:v>6.1</c:v>
                </c:pt>
                <c:pt idx="4774">
                  <c:v>4.05</c:v>
                </c:pt>
                <c:pt idx="4775">
                  <c:v>4.22</c:v>
                </c:pt>
                <c:pt idx="4776">
                  <c:v>3.85</c:v>
                </c:pt>
                <c:pt idx="4777">
                  <c:v>3.51</c:v>
                </c:pt>
                <c:pt idx="4778">
                  <c:v>3.47</c:v>
                </c:pt>
                <c:pt idx="4779">
                  <c:v>1.65</c:v>
                </c:pt>
                <c:pt idx="4780">
                  <c:v>0.80775624000000001</c:v>
                </c:pt>
                <c:pt idx="4781">
                  <c:v>0.94989619999999997</c:v>
                </c:pt>
                <c:pt idx="4782">
                  <c:v>3.0800934</c:v>
                </c:pt>
                <c:pt idx="4783">
                  <c:v>2.5573934999999999</c:v>
                </c:pt>
                <c:pt idx="4784">
                  <c:v>5.2400092999999996</c:v>
                </c:pt>
                <c:pt idx="4785">
                  <c:v>1.8887855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2.791782</c:v>
                </c:pt>
                <c:pt idx="4794">
                  <c:v>4.2277279999999999</c:v>
                </c:pt>
                <c:pt idx="4795">
                  <c:v>5.5819473000000004</c:v>
                </c:pt>
                <c:pt idx="4796">
                  <c:v>4.79</c:v>
                </c:pt>
                <c:pt idx="4797">
                  <c:v>5.22</c:v>
                </c:pt>
                <c:pt idx="4798">
                  <c:v>3.13</c:v>
                </c:pt>
                <c:pt idx="4799">
                  <c:v>3.7</c:v>
                </c:pt>
                <c:pt idx="4800">
                  <c:v>3.52</c:v>
                </c:pt>
                <c:pt idx="4801">
                  <c:v>3.23</c:v>
                </c:pt>
                <c:pt idx="4802">
                  <c:v>3.2</c:v>
                </c:pt>
                <c:pt idx="4803">
                  <c:v>1.03</c:v>
                </c:pt>
                <c:pt idx="4804">
                  <c:v>0.64281741000000003</c:v>
                </c:pt>
                <c:pt idx="4805">
                  <c:v>0.77248318999999999</c:v>
                </c:pt>
                <c:pt idx="4806">
                  <c:v>0.27210147000000001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1.0102055000000001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2.3093121000000001</c:v>
                </c:pt>
                <c:pt idx="4818">
                  <c:v>3.2407333</c:v>
                </c:pt>
                <c:pt idx="4819">
                  <c:v>7.0670978</c:v>
                </c:pt>
                <c:pt idx="4820">
                  <c:v>7.34</c:v>
                </c:pt>
                <c:pt idx="4821">
                  <c:v>5.28</c:v>
                </c:pt>
                <c:pt idx="4822">
                  <c:v>5.8</c:v>
                </c:pt>
                <c:pt idx="4823">
                  <c:v>6.2</c:v>
                </c:pt>
                <c:pt idx="4824">
                  <c:v>4.07</c:v>
                </c:pt>
                <c:pt idx="4825">
                  <c:v>3.62</c:v>
                </c:pt>
                <c:pt idx="4826">
                  <c:v>3.74</c:v>
                </c:pt>
                <c:pt idx="4827">
                  <c:v>1.27</c:v>
                </c:pt>
                <c:pt idx="4828">
                  <c:v>2.52</c:v>
                </c:pt>
                <c:pt idx="4829">
                  <c:v>2.6540075000000001</c:v>
                </c:pt>
                <c:pt idx="4830">
                  <c:v>2.0291437000000001</c:v>
                </c:pt>
                <c:pt idx="4831">
                  <c:v>2.8593880999999999</c:v>
                </c:pt>
                <c:pt idx="4832">
                  <c:v>1.3800273000000001</c:v>
                </c:pt>
                <c:pt idx="4833">
                  <c:v>0</c:v>
                </c:pt>
                <c:pt idx="4834">
                  <c:v>3.3203005000000001</c:v>
                </c:pt>
                <c:pt idx="4835">
                  <c:v>2.9035693999999999</c:v>
                </c:pt>
                <c:pt idx="4836">
                  <c:v>3.1737483000000002</c:v>
                </c:pt>
                <c:pt idx="4837">
                  <c:v>5.1642140999999997</c:v>
                </c:pt>
                <c:pt idx="4838">
                  <c:v>2.5631415999999998</c:v>
                </c:pt>
                <c:pt idx="4839">
                  <c:v>3.3909028999999999</c:v>
                </c:pt>
                <c:pt idx="4840">
                  <c:v>3.6927137999999999</c:v>
                </c:pt>
                <c:pt idx="4841">
                  <c:v>6.2478550999999998</c:v>
                </c:pt>
                <c:pt idx="4842">
                  <c:v>4.5684288999999998</c:v>
                </c:pt>
                <c:pt idx="4843">
                  <c:v>4.3099999999999996</c:v>
                </c:pt>
                <c:pt idx="4844">
                  <c:v>3.26</c:v>
                </c:pt>
                <c:pt idx="4845">
                  <c:v>3.99</c:v>
                </c:pt>
                <c:pt idx="4846">
                  <c:v>2.33</c:v>
                </c:pt>
                <c:pt idx="4847">
                  <c:v>3.66</c:v>
                </c:pt>
                <c:pt idx="4848">
                  <c:v>3.76</c:v>
                </c:pt>
                <c:pt idx="4849">
                  <c:v>3.55</c:v>
                </c:pt>
                <c:pt idx="4850">
                  <c:v>3.42</c:v>
                </c:pt>
                <c:pt idx="4851">
                  <c:v>1.19</c:v>
                </c:pt>
                <c:pt idx="4852">
                  <c:v>1.8007572999999999</c:v>
                </c:pt>
                <c:pt idx="4853">
                  <c:v>2.2278926000000001</c:v>
                </c:pt>
                <c:pt idx="4854">
                  <c:v>1.1333343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0.65278842999999998</c:v>
                </c:pt>
                <c:pt idx="4866">
                  <c:v>3.7250090999999999</c:v>
                </c:pt>
                <c:pt idx="4867">
                  <c:v>5.4305690999999996</c:v>
                </c:pt>
                <c:pt idx="4868">
                  <c:v>4.6900000000000004</c:v>
                </c:pt>
                <c:pt idx="4869">
                  <c:v>3.32</c:v>
                </c:pt>
                <c:pt idx="4870">
                  <c:v>2.5099999999999998</c:v>
                </c:pt>
                <c:pt idx="4871">
                  <c:v>1.54</c:v>
                </c:pt>
                <c:pt idx="4872">
                  <c:v>1.1100000000000001</c:v>
                </c:pt>
                <c:pt idx="4873">
                  <c:v>3.47</c:v>
                </c:pt>
                <c:pt idx="4874">
                  <c:v>3.57</c:v>
                </c:pt>
                <c:pt idx="4875">
                  <c:v>1.4404986</c:v>
                </c:pt>
                <c:pt idx="4876">
                  <c:v>0.29570535999999997</c:v>
                </c:pt>
                <c:pt idx="4877">
                  <c:v>0.53555001000000002</c:v>
                </c:pt>
                <c:pt idx="4878">
                  <c:v>2.1729533000000001</c:v>
                </c:pt>
                <c:pt idx="4879">
                  <c:v>3.3675912000000001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0.72481554999999998</c:v>
                </c:pt>
                <c:pt idx="4886">
                  <c:v>3.4659027999999998</c:v>
                </c:pt>
                <c:pt idx="4887">
                  <c:v>3.0600328000000001</c:v>
                </c:pt>
                <c:pt idx="4888">
                  <c:v>3.9629867999999999</c:v>
                </c:pt>
                <c:pt idx="4889">
                  <c:v>4.7047460000000001</c:v>
                </c:pt>
                <c:pt idx="4890">
                  <c:v>5.6906866999999997</c:v>
                </c:pt>
                <c:pt idx="4891">
                  <c:v>4.9285747999999998</c:v>
                </c:pt>
                <c:pt idx="4892">
                  <c:v>4.42</c:v>
                </c:pt>
                <c:pt idx="4893">
                  <c:v>3.32</c:v>
                </c:pt>
                <c:pt idx="4894">
                  <c:v>1.61</c:v>
                </c:pt>
                <c:pt idx="4895">
                  <c:v>0.88</c:v>
                </c:pt>
                <c:pt idx="4896">
                  <c:v>1.29</c:v>
                </c:pt>
                <c:pt idx="4897">
                  <c:v>3.3</c:v>
                </c:pt>
                <c:pt idx="4898">
                  <c:v>3.4</c:v>
                </c:pt>
                <c:pt idx="4899">
                  <c:v>1.47</c:v>
                </c:pt>
                <c:pt idx="4900">
                  <c:v>1.1727516</c:v>
                </c:pt>
                <c:pt idx="4901">
                  <c:v>0.70617567999999997</c:v>
                </c:pt>
                <c:pt idx="4902">
                  <c:v>2.8895715000000002</c:v>
                </c:pt>
                <c:pt idx="4903">
                  <c:v>2.5714199999999998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4.3037625999999998</c:v>
                </c:pt>
                <c:pt idx="4908">
                  <c:v>3.1009779000000002</c:v>
                </c:pt>
                <c:pt idx="4909">
                  <c:v>0</c:v>
                </c:pt>
                <c:pt idx="4910">
                  <c:v>2.7957896999999998</c:v>
                </c:pt>
                <c:pt idx="4911">
                  <c:v>2.2840634999999998</c:v>
                </c:pt>
                <c:pt idx="4912">
                  <c:v>2.1359873</c:v>
                </c:pt>
                <c:pt idx="4913">
                  <c:v>4.2217447000000003</c:v>
                </c:pt>
                <c:pt idx="4914">
                  <c:v>4.2269047000000004</c:v>
                </c:pt>
                <c:pt idx="4915">
                  <c:v>4.6914958000000002</c:v>
                </c:pt>
                <c:pt idx="4916">
                  <c:v>4.9354889000000002</c:v>
                </c:pt>
                <c:pt idx="4917">
                  <c:v>5.0568569999999999</c:v>
                </c:pt>
                <c:pt idx="4918">
                  <c:v>3.553966</c:v>
                </c:pt>
                <c:pt idx="4919">
                  <c:v>2.6922126</c:v>
                </c:pt>
                <c:pt idx="4920">
                  <c:v>2.9079945999999999</c:v>
                </c:pt>
                <c:pt idx="4921">
                  <c:v>5.3537765999999998</c:v>
                </c:pt>
                <c:pt idx="4922">
                  <c:v>5.5453406000000003</c:v>
                </c:pt>
                <c:pt idx="4923">
                  <c:v>4.0826867</c:v>
                </c:pt>
                <c:pt idx="4924">
                  <c:v>2.4270242999999998</c:v>
                </c:pt>
                <c:pt idx="4925">
                  <c:v>0.28306942000000002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2.5194302</c:v>
                </c:pt>
                <c:pt idx="4938">
                  <c:v>6.0953666000000002</c:v>
                </c:pt>
                <c:pt idx="4939">
                  <c:v>7.3666745000000002</c:v>
                </c:pt>
                <c:pt idx="4940">
                  <c:v>9</c:v>
                </c:pt>
                <c:pt idx="4941">
                  <c:v>9.07</c:v>
                </c:pt>
                <c:pt idx="4942">
                  <c:v>9.6300000000000008</c:v>
                </c:pt>
                <c:pt idx="4943">
                  <c:v>7.52</c:v>
                </c:pt>
                <c:pt idx="4944">
                  <c:v>7.08</c:v>
                </c:pt>
                <c:pt idx="4945">
                  <c:v>6.78</c:v>
                </c:pt>
                <c:pt idx="4946">
                  <c:v>6.97</c:v>
                </c:pt>
                <c:pt idx="4947">
                  <c:v>5.2</c:v>
                </c:pt>
                <c:pt idx="4948">
                  <c:v>4.1530996</c:v>
                </c:pt>
                <c:pt idx="4949">
                  <c:v>1.7028544999999999</c:v>
                </c:pt>
                <c:pt idx="4950">
                  <c:v>0.50948121999999996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3.9329678000000001</c:v>
                </c:pt>
                <c:pt idx="4963">
                  <c:v>6.3200234999999996</c:v>
                </c:pt>
                <c:pt idx="4964">
                  <c:v>7.91</c:v>
                </c:pt>
                <c:pt idx="4965">
                  <c:v>6.82</c:v>
                </c:pt>
                <c:pt idx="4966">
                  <c:v>4.8600000000000003</c:v>
                </c:pt>
                <c:pt idx="4967">
                  <c:v>1.03</c:v>
                </c:pt>
                <c:pt idx="4968">
                  <c:v>3.38</c:v>
                </c:pt>
                <c:pt idx="4969">
                  <c:v>3.32</c:v>
                </c:pt>
                <c:pt idx="4970">
                  <c:v>3.25</c:v>
                </c:pt>
                <c:pt idx="4971">
                  <c:v>1.35</c:v>
                </c:pt>
                <c:pt idx="4972">
                  <c:v>0.43308083000000003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6.5634192999999996</c:v>
                </c:pt>
                <c:pt idx="4987">
                  <c:v>10.116745</c:v>
                </c:pt>
                <c:pt idx="4988">
                  <c:v>11.39</c:v>
                </c:pt>
                <c:pt idx="4989">
                  <c:v>7.7</c:v>
                </c:pt>
                <c:pt idx="4990">
                  <c:v>6.66</c:v>
                </c:pt>
                <c:pt idx="4991">
                  <c:v>4.84</c:v>
                </c:pt>
                <c:pt idx="4992">
                  <c:v>5.57</c:v>
                </c:pt>
                <c:pt idx="4993">
                  <c:v>4.16</c:v>
                </c:pt>
                <c:pt idx="4994">
                  <c:v>4.09</c:v>
                </c:pt>
                <c:pt idx="4995">
                  <c:v>2.54</c:v>
                </c:pt>
                <c:pt idx="4996">
                  <c:v>2.9134430999999998</c:v>
                </c:pt>
                <c:pt idx="4997">
                  <c:v>2.1729254999999998</c:v>
                </c:pt>
                <c:pt idx="4998">
                  <c:v>1.2223185999999999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3.3832309999999999</c:v>
                </c:pt>
                <c:pt idx="5009">
                  <c:v>5.6793507999999999</c:v>
                </c:pt>
                <c:pt idx="5010">
                  <c:v>4.9813403999999997</c:v>
                </c:pt>
                <c:pt idx="5011">
                  <c:v>5.45</c:v>
                </c:pt>
                <c:pt idx="5012">
                  <c:v>3.86</c:v>
                </c:pt>
                <c:pt idx="5013">
                  <c:v>4.95</c:v>
                </c:pt>
                <c:pt idx="5014">
                  <c:v>4.4000000000000004</c:v>
                </c:pt>
                <c:pt idx="5015">
                  <c:v>1.63</c:v>
                </c:pt>
                <c:pt idx="5016">
                  <c:v>3.34</c:v>
                </c:pt>
                <c:pt idx="5017">
                  <c:v>3.42</c:v>
                </c:pt>
                <c:pt idx="5018">
                  <c:v>3.32</c:v>
                </c:pt>
                <c:pt idx="5019">
                  <c:v>1.1000000000000001</c:v>
                </c:pt>
                <c:pt idx="5020">
                  <c:v>0.45448253</c:v>
                </c:pt>
                <c:pt idx="5021">
                  <c:v>1.2587672000000001</c:v>
                </c:pt>
                <c:pt idx="5022">
                  <c:v>1.9294446000000001</c:v>
                </c:pt>
                <c:pt idx="5023">
                  <c:v>3.2639505</c:v>
                </c:pt>
                <c:pt idx="5024">
                  <c:v>0</c:v>
                </c:pt>
                <c:pt idx="5025">
                  <c:v>0.27946270000000001</c:v>
                </c:pt>
                <c:pt idx="5026">
                  <c:v>1.6065845000000001</c:v>
                </c:pt>
                <c:pt idx="5027">
                  <c:v>2.8791622000000001</c:v>
                </c:pt>
                <c:pt idx="5028">
                  <c:v>0.63299483999999995</c:v>
                </c:pt>
                <c:pt idx="5029">
                  <c:v>0.23875246</c:v>
                </c:pt>
                <c:pt idx="5030">
                  <c:v>1.7787762</c:v>
                </c:pt>
                <c:pt idx="5031">
                  <c:v>4.1962036999999999</c:v>
                </c:pt>
                <c:pt idx="5032">
                  <c:v>5.5002962000000002</c:v>
                </c:pt>
                <c:pt idx="5033">
                  <c:v>7.0825117000000004</c:v>
                </c:pt>
                <c:pt idx="5034">
                  <c:v>6.7920413999999996</c:v>
                </c:pt>
                <c:pt idx="5035">
                  <c:v>4.66</c:v>
                </c:pt>
                <c:pt idx="5036">
                  <c:v>3.76</c:v>
                </c:pt>
                <c:pt idx="5037">
                  <c:v>3.74</c:v>
                </c:pt>
                <c:pt idx="5038">
                  <c:v>4.03</c:v>
                </c:pt>
                <c:pt idx="5039">
                  <c:v>3.9</c:v>
                </c:pt>
                <c:pt idx="5040">
                  <c:v>3.66</c:v>
                </c:pt>
                <c:pt idx="5041">
                  <c:v>3.45</c:v>
                </c:pt>
                <c:pt idx="5042">
                  <c:v>3.56</c:v>
                </c:pt>
                <c:pt idx="5043">
                  <c:v>2.41</c:v>
                </c:pt>
                <c:pt idx="5044">
                  <c:v>1.007474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1.0776425000000001</c:v>
                </c:pt>
                <c:pt idx="5058">
                  <c:v>3.3822480000000001</c:v>
                </c:pt>
                <c:pt idx="5059">
                  <c:v>5.34</c:v>
                </c:pt>
                <c:pt idx="5060">
                  <c:v>3.99</c:v>
                </c:pt>
                <c:pt idx="5061">
                  <c:v>3.89</c:v>
                </c:pt>
                <c:pt idx="5062">
                  <c:v>2.2799999999999998</c:v>
                </c:pt>
                <c:pt idx="5063">
                  <c:v>1.1599999999999999</c:v>
                </c:pt>
                <c:pt idx="5064">
                  <c:v>1.6618132999999999</c:v>
                </c:pt>
                <c:pt idx="5065">
                  <c:v>7.1726400000000003</c:v>
                </c:pt>
                <c:pt idx="5066">
                  <c:v>8.6293225000000007</c:v>
                </c:pt>
                <c:pt idx="5067">
                  <c:v>7.2026876</c:v>
                </c:pt>
                <c:pt idx="5068">
                  <c:v>6.2787740999999997</c:v>
                </c:pt>
                <c:pt idx="5069">
                  <c:v>2.1223287000000002</c:v>
                </c:pt>
                <c:pt idx="5070">
                  <c:v>1.7563209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0.83579870999999994</c:v>
                </c:pt>
                <c:pt idx="5082">
                  <c:v>4.5530571000000002</c:v>
                </c:pt>
                <c:pt idx="5083">
                  <c:v>6.6414486999999998</c:v>
                </c:pt>
                <c:pt idx="5084">
                  <c:v>8.9600000000000009</c:v>
                </c:pt>
                <c:pt idx="5085">
                  <c:v>4.93</c:v>
                </c:pt>
                <c:pt idx="5086">
                  <c:v>1.76</c:v>
                </c:pt>
                <c:pt idx="5087">
                  <c:v>1.64</c:v>
                </c:pt>
                <c:pt idx="5088">
                  <c:v>0.64</c:v>
                </c:pt>
                <c:pt idx="5089">
                  <c:v>5.1013025000000001</c:v>
                </c:pt>
                <c:pt idx="5090">
                  <c:v>6.6980898</c:v>
                </c:pt>
                <c:pt idx="5091">
                  <c:v>6.6584219999999998</c:v>
                </c:pt>
                <c:pt idx="5092">
                  <c:v>6.8232958000000004</c:v>
                </c:pt>
                <c:pt idx="5093">
                  <c:v>5.2481242999999997</c:v>
                </c:pt>
                <c:pt idx="5094">
                  <c:v>2.3349810999999998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1.5946887000000001</c:v>
                </c:pt>
                <c:pt idx="5106">
                  <c:v>4.2002161999999998</c:v>
                </c:pt>
                <c:pt idx="5107">
                  <c:v>4.6100000000000003</c:v>
                </c:pt>
                <c:pt idx="5108">
                  <c:v>5.0599999999999996</c:v>
                </c:pt>
                <c:pt idx="5109">
                  <c:v>5.49</c:v>
                </c:pt>
                <c:pt idx="5110">
                  <c:v>3.51</c:v>
                </c:pt>
                <c:pt idx="5111">
                  <c:v>2.33</c:v>
                </c:pt>
                <c:pt idx="5112">
                  <c:v>1.0900000000000001</c:v>
                </c:pt>
                <c:pt idx="5113">
                  <c:v>3.27</c:v>
                </c:pt>
                <c:pt idx="5114">
                  <c:v>3.7</c:v>
                </c:pt>
                <c:pt idx="5115">
                  <c:v>1.65</c:v>
                </c:pt>
                <c:pt idx="5116">
                  <c:v>1.6185982999999999</c:v>
                </c:pt>
                <c:pt idx="5117">
                  <c:v>2.2221777</c:v>
                </c:pt>
                <c:pt idx="5118">
                  <c:v>2.6537533</c:v>
                </c:pt>
                <c:pt idx="5119">
                  <c:v>1.7123982</c:v>
                </c:pt>
                <c:pt idx="5120">
                  <c:v>1.5012364</c:v>
                </c:pt>
                <c:pt idx="5121">
                  <c:v>3.0820080999999999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1.0646559</c:v>
                </c:pt>
                <c:pt idx="5129">
                  <c:v>2.0686399</c:v>
                </c:pt>
                <c:pt idx="5130">
                  <c:v>5.0632453999999996</c:v>
                </c:pt>
                <c:pt idx="5131">
                  <c:v>4.47</c:v>
                </c:pt>
                <c:pt idx="5132">
                  <c:v>3.04</c:v>
                </c:pt>
                <c:pt idx="5133">
                  <c:v>3.13</c:v>
                </c:pt>
                <c:pt idx="5134">
                  <c:v>2.65</c:v>
                </c:pt>
                <c:pt idx="5135">
                  <c:v>3.88</c:v>
                </c:pt>
                <c:pt idx="5136">
                  <c:v>3.55</c:v>
                </c:pt>
                <c:pt idx="5137">
                  <c:v>3.28</c:v>
                </c:pt>
                <c:pt idx="5138">
                  <c:v>3.27</c:v>
                </c:pt>
                <c:pt idx="5139">
                  <c:v>0.93</c:v>
                </c:pt>
                <c:pt idx="5140">
                  <c:v>1.6343227</c:v>
                </c:pt>
                <c:pt idx="5141">
                  <c:v>1.8761146</c:v>
                </c:pt>
                <c:pt idx="5142">
                  <c:v>4.6851782999999996</c:v>
                </c:pt>
                <c:pt idx="5143">
                  <c:v>3.7863110999999998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1.4945288000000001</c:v>
                </c:pt>
                <c:pt idx="5154">
                  <c:v>5.3206207000000001</c:v>
                </c:pt>
                <c:pt idx="5155">
                  <c:v>5.81</c:v>
                </c:pt>
                <c:pt idx="5156">
                  <c:v>6.12</c:v>
                </c:pt>
                <c:pt idx="5157">
                  <c:v>4.03</c:v>
                </c:pt>
                <c:pt idx="5158">
                  <c:v>2.4500000000000002</c:v>
                </c:pt>
                <c:pt idx="5159">
                  <c:v>1.1200000000000001</c:v>
                </c:pt>
                <c:pt idx="5160">
                  <c:v>1.19</c:v>
                </c:pt>
                <c:pt idx="5161">
                  <c:v>3.15</c:v>
                </c:pt>
                <c:pt idx="5162">
                  <c:v>3.02</c:v>
                </c:pt>
                <c:pt idx="5163">
                  <c:v>1.1100000000000001</c:v>
                </c:pt>
                <c:pt idx="5164">
                  <c:v>2.3374125000000001</c:v>
                </c:pt>
                <c:pt idx="5165">
                  <c:v>3.676444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1.561415</c:v>
                </c:pt>
                <c:pt idx="5178">
                  <c:v>4.2435181000000002</c:v>
                </c:pt>
                <c:pt idx="5179">
                  <c:v>4.53</c:v>
                </c:pt>
                <c:pt idx="5180">
                  <c:v>5.43</c:v>
                </c:pt>
                <c:pt idx="5181">
                  <c:v>3.04</c:v>
                </c:pt>
                <c:pt idx="5182">
                  <c:v>4.9400000000000004</c:v>
                </c:pt>
                <c:pt idx="5183">
                  <c:v>4.1100000000000003</c:v>
                </c:pt>
                <c:pt idx="5184">
                  <c:v>3.39</c:v>
                </c:pt>
                <c:pt idx="5185">
                  <c:v>0.52</c:v>
                </c:pt>
                <c:pt idx="5186">
                  <c:v>0.89</c:v>
                </c:pt>
                <c:pt idx="5187">
                  <c:v>1.0900000000000001</c:v>
                </c:pt>
                <c:pt idx="5188">
                  <c:v>0.82196608000000004</c:v>
                </c:pt>
                <c:pt idx="5189">
                  <c:v>0.91906814999999997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2.3339314</c:v>
                </c:pt>
                <c:pt idx="5202">
                  <c:v>3.8753479</c:v>
                </c:pt>
                <c:pt idx="5203">
                  <c:v>8.93</c:v>
                </c:pt>
                <c:pt idx="5204">
                  <c:v>8.49</c:v>
                </c:pt>
                <c:pt idx="5205">
                  <c:v>7.81</c:v>
                </c:pt>
                <c:pt idx="5206">
                  <c:v>8.92</c:v>
                </c:pt>
                <c:pt idx="5207">
                  <c:v>8.57</c:v>
                </c:pt>
                <c:pt idx="5208">
                  <c:v>9.6</c:v>
                </c:pt>
                <c:pt idx="5209">
                  <c:v>6.53</c:v>
                </c:pt>
                <c:pt idx="5210">
                  <c:v>6.93</c:v>
                </c:pt>
                <c:pt idx="5211">
                  <c:v>5.28</c:v>
                </c:pt>
                <c:pt idx="5212">
                  <c:v>4.3280715000000001</c:v>
                </c:pt>
                <c:pt idx="5213">
                  <c:v>3.1458179999999998</c:v>
                </c:pt>
                <c:pt idx="5214">
                  <c:v>1.335394</c:v>
                </c:pt>
                <c:pt idx="5215">
                  <c:v>0.15874225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4.7522432999999999</c:v>
                </c:pt>
                <c:pt idx="5225">
                  <c:v>5.6669141999999999</c:v>
                </c:pt>
                <c:pt idx="5226">
                  <c:v>5.8073186999999997</c:v>
                </c:pt>
                <c:pt idx="5227">
                  <c:v>10.72</c:v>
                </c:pt>
                <c:pt idx="5228">
                  <c:v>8.51</c:v>
                </c:pt>
                <c:pt idx="5229">
                  <c:v>7.08</c:v>
                </c:pt>
                <c:pt idx="5230">
                  <c:v>6.67</c:v>
                </c:pt>
                <c:pt idx="5231">
                  <c:v>3.16</c:v>
                </c:pt>
                <c:pt idx="5232">
                  <c:v>5.21</c:v>
                </c:pt>
                <c:pt idx="5233">
                  <c:v>5.59</c:v>
                </c:pt>
                <c:pt idx="5234">
                  <c:v>5.49</c:v>
                </c:pt>
                <c:pt idx="5235">
                  <c:v>3.69</c:v>
                </c:pt>
                <c:pt idx="5236">
                  <c:v>4.8666745000000002</c:v>
                </c:pt>
                <c:pt idx="5237">
                  <c:v>4.6515662999999998</c:v>
                </c:pt>
                <c:pt idx="5238">
                  <c:v>6.4815567999999999</c:v>
                </c:pt>
                <c:pt idx="5239">
                  <c:v>5.7471258000000001</c:v>
                </c:pt>
                <c:pt idx="5240">
                  <c:v>10.191585</c:v>
                </c:pt>
                <c:pt idx="5241">
                  <c:v>10.804379000000001</c:v>
                </c:pt>
                <c:pt idx="5242">
                  <c:v>8.8504415999999999</c:v>
                </c:pt>
                <c:pt idx="5243">
                  <c:v>9.6338235999999995</c:v>
                </c:pt>
                <c:pt idx="5244">
                  <c:v>6.6561982000000004</c:v>
                </c:pt>
                <c:pt idx="5245">
                  <c:v>7.9917775000000004</c:v>
                </c:pt>
                <c:pt idx="5246">
                  <c:v>8.2179959</c:v>
                </c:pt>
                <c:pt idx="5247">
                  <c:v>8.5482545999999999</c:v>
                </c:pt>
                <c:pt idx="5248">
                  <c:v>10.615917</c:v>
                </c:pt>
                <c:pt idx="5249">
                  <c:v>12.200343</c:v>
                </c:pt>
                <c:pt idx="5250">
                  <c:v>13.103443</c:v>
                </c:pt>
                <c:pt idx="5251">
                  <c:v>12.56</c:v>
                </c:pt>
                <c:pt idx="5252">
                  <c:v>10.39</c:v>
                </c:pt>
                <c:pt idx="5253">
                  <c:v>9.98</c:v>
                </c:pt>
                <c:pt idx="5254">
                  <c:v>9.02</c:v>
                </c:pt>
                <c:pt idx="5255">
                  <c:v>10.7</c:v>
                </c:pt>
                <c:pt idx="5256">
                  <c:v>9.98</c:v>
                </c:pt>
                <c:pt idx="5257">
                  <c:v>9.83</c:v>
                </c:pt>
                <c:pt idx="5258">
                  <c:v>9.91</c:v>
                </c:pt>
                <c:pt idx="5259">
                  <c:v>8.1300000000000008</c:v>
                </c:pt>
                <c:pt idx="5260">
                  <c:v>8.8161994000000004</c:v>
                </c:pt>
                <c:pt idx="5261">
                  <c:v>8.9749859000000001</c:v>
                </c:pt>
                <c:pt idx="5262">
                  <c:v>10.323696999999999</c:v>
                </c:pt>
                <c:pt idx="5263">
                  <c:v>10.988203</c:v>
                </c:pt>
                <c:pt idx="5264">
                  <c:v>11.326385</c:v>
                </c:pt>
                <c:pt idx="5265">
                  <c:v>10.623379999999999</c:v>
                </c:pt>
                <c:pt idx="5266">
                  <c:v>5.4439774999999999</c:v>
                </c:pt>
                <c:pt idx="5267">
                  <c:v>6.3488116999999997</c:v>
                </c:pt>
                <c:pt idx="5268">
                  <c:v>8.0397610000000004</c:v>
                </c:pt>
                <c:pt idx="5269">
                  <c:v>8.4930576999999996</c:v>
                </c:pt>
                <c:pt idx="5270">
                  <c:v>8.8383164000000001</c:v>
                </c:pt>
                <c:pt idx="5271">
                  <c:v>9.6797038999999998</c:v>
                </c:pt>
                <c:pt idx="5272">
                  <c:v>12.156086999999999</c:v>
                </c:pt>
                <c:pt idx="5273">
                  <c:v>14.40432</c:v>
                </c:pt>
                <c:pt idx="5274">
                  <c:v>14.667552000000001</c:v>
                </c:pt>
                <c:pt idx="5275">
                  <c:v>10.888658</c:v>
                </c:pt>
                <c:pt idx="5276">
                  <c:v>11.513776999999999</c:v>
                </c:pt>
                <c:pt idx="5277">
                  <c:v>10.789132</c:v>
                </c:pt>
                <c:pt idx="5278">
                  <c:v>11.996052000000001</c:v>
                </c:pt>
                <c:pt idx="5279">
                  <c:v>8.4520707999999996</c:v>
                </c:pt>
                <c:pt idx="5280">
                  <c:v>9.9142983000000005</c:v>
                </c:pt>
                <c:pt idx="5281">
                  <c:v>10.687189</c:v>
                </c:pt>
                <c:pt idx="5282">
                  <c:v>10.669416999999999</c:v>
                </c:pt>
                <c:pt idx="5283">
                  <c:v>8.9245353000000005</c:v>
                </c:pt>
                <c:pt idx="5284">
                  <c:v>9.6786054000000004</c:v>
                </c:pt>
                <c:pt idx="5285">
                  <c:v>9.7054272000000008</c:v>
                </c:pt>
                <c:pt idx="5286">
                  <c:v>11.920325</c:v>
                </c:pt>
                <c:pt idx="5287">
                  <c:v>11.947846</c:v>
                </c:pt>
                <c:pt idx="5288">
                  <c:v>8.7428469999999994</c:v>
                </c:pt>
                <c:pt idx="5289">
                  <c:v>6.0559580999999998</c:v>
                </c:pt>
                <c:pt idx="5290">
                  <c:v>5.0715076000000003</c:v>
                </c:pt>
                <c:pt idx="5291">
                  <c:v>6.3020453999999999</c:v>
                </c:pt>
                <c:pt idx="5292">
                  <c:v>4.1982517000000001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2.4718073</c:v>
                </c:pt>
                <c:pt idx="5297">
                  <c:v>5.2095200000000004</c:v>
                </c:pt>
                <c:pt idx="5298">
                  <c:v>5.9371539999999996</c:v>
                </c:pt>
                <c:pt idx="5299">
                  <c:v>7.1524972</c:v>
                </c:pt>
                <c:pt idx="5300">
                  <c:v>6.4140613000000002</c:v>
                </c:pt>
                <c:pt idx="5301">
                  <c:v>6.0369523000000003</c:v>
                </c:pt>
                <c:pt idx="5302">
                  <c:v>6.9520708000000004</c:v>
                </c:pt>
                <c:pt idx="5303">
                  <c:v>6.9862887999999996</c:v>
                </c:pt>
                <c:pt idx="5304">
                  <c:v>6.3656252999999996</c:v>
                </c:pt>
                <c:pt idx="5305">
                  <c:v>6.5278527999999998</c:v>
                </c:pt>
                <c:pt idx="5306">
                  <c:v>6.5071893000000003</c:v>
                </c:pt>
                <c:pt idx="5307">
                  <c:v>4.7171893000000003</c:v>
                </c:pt>
                <c:pt idx="5308">
                  <c:v>4.8064052999999998</c:v>
                </c:pt>
                <c:pt idx="5309">
                  <c:v>4.4710242999999998</c:v>
                </c:pt>
                <c:pt idx="5310">
                  <c:v>2.7188227</c:v>
                </c:pt>
                <c:pt idx="5311">
                  <c:v>0</c:v>
                </c:pt>
                <c:pt idx="5312">
                  <c:v>0.31512252000000002</c:v>
                </c:pt>
                <c:pt idx="5313">
                  <c:v>0.76812632000000003</c:v>
                </c:pt>
                <c:pt idx="5314">
                  <c:v>0</c:v>
                </c:pt>
                <c:pt idx="5315">
                  <c:v>1.1950982000000001</c:v>
                </c:pt>
                <c:pt idx="5316">
                  <c:v>3.6681428</c:v>
                </c:pt>
                <c:pt idx="5317">
                  <c:v>3.034843</c:v>
                </c:pt>
                <c:pt idx="5318">
                  <c:v>5.2207936999999998</c:v>
                </c:pt>
                <c:pt idx="5319">
                  <c:v>4.0570849000000004</c:v>
                </c:pt>
                <c:pt idx="5320">
                  <c:v>6.064845</c:v>
                </c:pt>
                <c:pt idx="5321">
                  <c:v>6.8328578000000002</c:v>
                </c:pt>
                <c:pt idx="5322">
                  <c:v>7.4647775999999997</c:v>
                </c:pt>
                <c:pt idx="5323">
                  <c:v>9.0153406</c:v>
                </c:pt>
                <c:pt idx="5324">
                  <c:v>7.9124496000000004</c:v>
                </c:pt>
                <c:pt idx="5325">
                  <c:v>5.2473311000000002</c:v>
                </c:pt>
                <c:pt idx="5326">
                  <c:v>4.3066675999999999</c:v>
                </c:pt>
                <c:pt idx="5327">
                  <c:v>4.3095585999999999</c:v>
                </c:pt>
                <c:pt idx="5328">
                  <c:v>5.4037765999999996</c:v>
                </c:pt>
                <c:pt idx="5329">
                  <c:v>5.4053405999999997</c:v>
                </c:pt>
                <c:pt idx="5330">
                  <c:v>5.5882316000000003</c:v>
                </c:pt>
                <c:pt idx="5331">
                  <c:v>4.6688951000000003</c:v>
                </c:pt>
                <c:pt idx="5332">
                  <c:v>3.4660041000000001</c:v>
                </c:pt>
                <c:pt idx="5333">
                  <c:v>3.5177779</c:v>
                </c:pt>
                <c:pt idx="5334">
                  <c:v>4.3337567999999997</c:v>
                </c:pt>
                <c:pt idx="5335">
                  <c:v>3.6117989000000001</c:v>
                </c:pt>
                <c:pt idx="5336">
                  <c:v>2.2811588</c:v>
                </c:pt>
                <c:pt idx="5337">
                  <c:v>1.6503775999999999</c:v>
                </c:pt>
                <c:pt idx="5338">
                  <c:v>2.8684550999999998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4.6667256000000004</c:v>
                </c:pt>
                <c:pt idx="5346">
                  <c:v>4.4516743999999999</c:v>
                </c:pt>
                <c:pt idx="5347">
                  <c:v>6.15</c:v>
                </c:pt>
                <c:pt idx="5348">
                  <c:v>5.67</c:v>
                </c:pt>
                <c:pt idx="5349">
                  <c:v>4.71</c:v>
                </c:pt>
                <c:pt idx="5350">
                  <c:v>4.49</c:v>
                </c:pt>
                <c:pt idx="5351">
                  <c:v>1.65</c:v>
                </c:pt>
                <c:pt idx="5352">
                  <c:v>2.63</c:v>
                </c:pt>
                <c:pt idx="5353">
                  <c:v>3.37</c:v>
                </c:pt>
                <c:pt idx="5354">
                  <c:v>3.52</c:v>
                </c:pt>
                <c:pt idx="5355">
                  <c:v>3.1573859999999998</c:v>
                </c:pt>
                <c:pt idx="5356">
                  <c:v>3.4285063</c:v>
                </c:pt>
                <c:pt idx="5357">
                  <c:v>2.7579744000000002</c:v>
                </c:pt>
                <c:pt idx="5358">
                  <c:v>0.12150482999999999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4.4574406</c:v>
                </c:pt>
                <c:pt idx="5370">
                  <c:v>4.8441298000000002</c:v>
                </c:pt>
                <c:pt idx="5371">
                  <c:v>5.03</c:v>
                </c:pt>
                <c:pt idx="5372">
                  <c:v>4.4800000000000004</c:v>
                </c:pt>
                <c:pt idx="5373">
                  <c:v>2.67</c:v>
                </c:pt>
                <c:pt idx="5374">
                  <c:v>3.39</c:v>
                </c:pt>
                <c:pt idx="5375">
                  <c:v>3.96</c:v>
                </c:pt>
                <c:pt idx="5376">
                  <c:v>3.48</c:v>
                </c:pt>
                <c:pt idx="5377">
                  <c:v>3.08</c:v>
                </c:pt>
                <c:pt idx="5378">
                  <c:v>3.09</c:v>
                </c:pt>
                <c:pt idx="5379">
                  <c:v>1.25</c:v>
                </c:pt>
                <c:pt idx="5380">
                  <c:v>1.0652728</c:v>
                </c:pt>
                <c:pt idx="5381">
                  <c:v>0.73292548000000002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0.34359247999999998</c:v>
                </c:pt>
                <c:pt idx="5393">
                  <c:v>4.3129537999999998</c:v>
                </c:pt>
                <c:pt idx="5394">
                  <c:v>4.8668579000000003</c:v>
                </c:pt>
                <c:pt idx="5395">
                  <c:v>5.08</c:v>
                </c:pt>
                <c:pt idx="5396">
                  <c:v>5.37</c:v>
                </c:pt>
                <c:pt idx="5397">
                  <c:v>2.5499999999999998</c:v>
                </c:pt>
                <c:pt idx="5398">
                  <c:v>1.48</c:v>
                </c:pt>
                <c:pt idx="5399">
                  <c:v>3.14</c:v>
                </c:pt>
                <c:pt idx="5400">
                  <c:v>3.46</c:v>
                </c:pt>
                <c:pt idx="5401">
                  <c:v>3.11</c:v>
                </c:pt>
                <c:pt idx="5402">
                  <c:v>2.98</c:v>
                </c:pt>
                <c:pt idx="5403">
                  <c:v>0.98</c:v>
                </c:pt>
                <c:pt idx="5404">
                  <c:v>0.62964251000000004</c:v>
                </c:pt>
                <c:pt idx="5405">
                  <c:v>3.6518920000000003E-2</c:v>
                </c:pt>
                <c:pt idx="5406">
                  <c:v>1.2102157</c:v>
                </c:pt>
                <c:pt idx="5407">
                  <c:v>0</c:v>
                </c:pt>
                <c:pt idx="5408">
                  <c:v>0</c:v>
                </c:pt>
                <c:pt idx="5409">
                  <c:v>0.10705813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5.3619741999999997</c:v>
                </c:pt>
                <c:pt idx="5417">
                  <c:v>8.8932780000000005</c:v>
                </c:pt>
                <c:pt idx="5418">
                  <c:v>8.9451975000000008</c:v>
                </c:pt>
                <c:pt idx="5419">
                  <c:v>10.119999999999999</c:v>
                </c:pt>
                <c:pt idx="5420">
                  <c:v>9.7100000000000009</c:v>
                </c:pt>
                <c:pt idx="5421">
                  <c:v>8.15</c:v>
                </c:pt>
                <c:pt idx="5422">
                  <c:v>8.56</c:v>
                </c:pt>
                <c:pt idx="5423">
                  <c:v>6.25</c:v>
                </c:pt>
                <c:pt idx="5424">
                  <c:v>7.52</c:v>
                </c:pt>
                <c:pt idx="5425">
                  <c:v>7.41</c:v>
                </c:pt>
                <c:pt idx="5426">
                  <c:v>7.35</c:v>
                </c:pt>
                <c:pt idx="5427">
                  <c:v>5.39</c:v>
                </c:pt>
                <c:pt idx="5428">
                  <c:v>5.0282643</c:v>
                </c:pt>
                <c:pt idx="5429">
                  <c:v>4.6624831999999996</c:v>
                </c:pt>
                <c:pt idx="5430">
                  <c:v>5.6521489999999996</c:v>
                </c:pt>
                <c:pt idx="5431">
                  <c:v>3.4492178</c:v>
                </c:pt>
                <c:pt idx="5432">
                  <c:v>0.60309318999999995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1.0950261999999999</c:v>
                </c:pt>
                <c:pt idx="5439">
                  <c:v>4.2190674000000001</c:v>
                </c:pt>
                <c:pt idx="5440">
                  <c:v>6.7440350000000002</c:v>
                </c:pt>
                <c:pt idx="5441">
                  <c:v>8.2095952000000008</c:v>
                </c:pt>
                <c:pt idx="5442">
                  <c:v>8.9098305999999994</c:v>
                </c:pt>
                <c:pt idx="5443">
                  <c:v>12.34</c:v>
                </c:pt>
                <c:pt idx="5444">
                  <c:v>10.91</c:v>
                </c:pt>
                <c:pt idx="5445">
                  <c:v>10.01</c:v>
                </c:pt>
                <c:pt idx="5446">
                  <c:v>7.85</c:v>
                </c:pt>
                <c:pt idx="5447">
                  <c:v>7.5</c:v>
                </c:pt>
                <c:pt idx="5448">
                  <c:v>7.8</c:v>
                </c:pt>
                <c:pt idx="5449">
                  <c:v>7.54</c:v>
                </c:pt>
                <c:pt idx="5450">
                  <c:v>7.53</c:v>
                </c:pt>
                <c:pt idx="5451">
                  <c:v>5.38</c:v>
                </c:pt>
                <c:pt idx="5452">
                  <c:v>5.0852963000000004</c:v>
                </c:pt>
                <c:pt idx="5453">
                  <c:v>6.3208513000000002</c:v>
                </c:pt>
                <c:pt idx="5454">
                  <c:v>6.3447364999999998</c:v>
                </c:pt>
                <c:pt idx="5455">
                  <c:v>2.8951030000000002</c:v>
                </c:pt>
                <c:pt idx="5456">
                  <c:v>2.2983297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0.42463693000000002</c:v>
                </c:pt>
                <c:pt idx="5464">
                  <c:v>0.11975391000000001</c:v>
                </c:pt>
                <c:pt idx="5465">
                  <c:v>3.6299619999999999</c:v>
                </c:pt>
                <c:pt idx="5466">
                  <c:v>4.0258795000000003</c:v>
                </c:pt>
                <c:pt idx="5467">
                  <c:v>4.38</c:v>
                </c:pt>
                <c:pt idx="5468">
                  <c:v>6.72</c:v>
                </c:pt>
                <c:pt idx="5469">
                  <c:v>5.51</c:v>
                </c:pt>
                <c:pt idx="5470">
                  <c:v>3.53</c:v>
                </c:pt>
                <c:pt idx="5471">
                  <c:v>3.46</c:v>
                </c:pt>
                <c:pt idx="5472">
                  <c:v>3.27</c:v>
                </c:pt>
                <c:pt idx="5473">
                  <c:v>3.17</c:v>
                </c:pt>
                <c:pt idx="5474">
                  <c:v>3.5</c:v>
                </c:pt>
                <c:pt idx="5475">
                  <c:v>0.85</c:v>
                </c:pt>
                <c:pt idx="5476">
                  <c:v>1.3144638</c:v>
                </c:pt>
                <c:pt idx="5477">
                  <c:v>0.73267583999999997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1.8472478999999999</c:v>
                </c:pt>
                <c:pt idx="5488">
                  <c:v>0.35636309999999999</c:v>
                </c:pt>
                <c:pt idx="5489">
                  <c:v>6.5362834999999997</c:v>
                </c:pt>
                <c:pt idx="5490">
                  <c:v>5.0178551000000002</c:v>
                </c:pt>
                <c:pt idx="5491">
                  <c:v>5.55</c:v>
                </c:pt>
                <c:pt idx="5492">
                  <c:v>4.6900000000000004</c:v>
                </c:pt>
                <c:pt idx="5493">
                  <c:v>2.89</c:v>
                </c:pt>
                <c:pt idx="5494">
                  <c:v>4.13</c:v>
                </c:pt>
                <c:pt idx="5495">
                  <c:v>3.78</c:v>
                </c:pt>
                <c:pt idx="5496">
                  <c:v>3.39</c:v>
                </c:pt>
                <c:pt idx="5497">
                  <c:v>3.21</c:v>
                </c:pt>
                <c:pt idx="5498">
                  <c:v>3.23</c:v>
                </c:pt>
                <c:pt idx="5499">
                  <c:v>1.6901884</c:v>
                </c:pt>
                <c:pt idx="5500">
                  <c:v>4.5996614999999998</c:v>
                </c:pt>
                <c:pt idx="5501">
                  <c:v>5.6096325</c:v>
                </c:pt>
                <c:pt idx="5502">
                  <c:v>2.3568083</c:v>
                </c:pt>
                <c:pt idx="5503">
                  <c:v>2.5930705000000001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2.7815376000000001</c:v>
                </c:pt>
                <c:pt idx="5514">
                  <c:v>5.03484</c:v>
                </c:pt>
                <c:pt idx="5515">
                  <c:v>7.42</c:v>
                </c:pt>
                <c:pt idx="5516">
                  <c:v>6.35</c:v>
                </c:pt>
                <c:pt idx="5517">
                  <c:v>3.2</c:v>
                </c:pt>
                <c:pt idx="5518">
                  <c:v>2.2400000000000002</c:v>
                </c:pt>
                <c:pt idx="5519">
                  <c:v>2.11</c:v>
                </c:pt>
                <c:pt idx="5520">
                  <c:v>3.59</c:v>
                </c:pt>
                <c:pt idx="5521">
                  <c:v>3.39</c:v>
                </c:pt>
                <c:pt idx="5522">
                  <c:v>3.3800637999999998</c:v>
                </c:pt>
                <c:pt idx="5523">
                  <c:v>4.0280421999999998</c:v>
                </c:pt>
                <c:pt idx="5524">
                  <c:v>4.8134195999999996</c:v>
                </c:pt>
                <c:pt idx="5525">
                  <c:v>4.1669403000000003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0.27368155999999999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4.6306297000000001</c:v>
                </c:pt>
                <c:pt idx="5538">
                  <c:v>6.0775493000000003</c:v>
                </c:pt>
                <c:pt idx="5539">
                  <c:v>5.09</c:v>
                </c:pt>
                <c:pt idx="5540">
                  <c:v>3.75</c:v>
                </c:pt>
                <c:pt idx="5541">
                  <c:v>3.39</c:v>
                </c:pt>
                <c:pt idx="5542">
                  <c:v>2.04</c:v>
                </c:pt>
                <c:pt idx="5543">
                  <c:v>3.73</c:v>
                </c:pt>
                <c:pt idx="5544">
                  <c:v>3.62</c:v>
                </c:pt>
                <c:pt idx="5545">
                  <c:v>3.3</c:v>
                </c:pt>
                <c:pt idx="5546">
                  <c:v>3.21</c:v>
                </c:pt>
                <c:pt idx="5547">
                  <c:v>0.98</c:v>
                </c:pt>
                <c:pt idx="5548">
                  <c:v>0.79384759999999999</c:v>
                </c:pt>
                <c:pt idx="5549">
                  <c:v>1.5340075</c:v>
                </c:pt>
                <c:pt idx="5550">
                  <c:v>2.1133297999999998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4.1306532000000002</c:v>
                </c:pt>
                <c:pt idx="5561">
                  <c:v>3.9592139999999998</c:v>
                </c:pt>
                <c:pt idx="5562">
                  <c:v>4.0830621000000002</c:v>
                </c:pt>
                <c:pt idx="5563">
                  <c:v>4.8</c:v>
                </c:pt>
                <c:pt idx="5564">
                  <c:v>5.74</c:v>
                </c:pt>
                <c:pt idx="5565">
                  <c:v>6.33</c:v>
                </c:pt>
                <c:pt idx="5566">
                  <c:v>2.42</c:v>
                </c:pt>
                <c:pt idx="5567">
                  <c:v>3.58</c:v>
                </c:pt>
                <c:pt idx="5568">
                  <c:v>3.35</c:v>
                </c:pt>
                <c:pt idx="5569">
                  <c:v>4.5175720999999998</c:v>
                </c:pt>
                <c:pt idx="5570">
                  <c:v>5.8493691999999999</c:v>
                </c:pt>
                <c:pt idx="5571">
                  <c:v>4.0469523000000001</c:v>
                </c:pt>
                <c:pt idx="5572">
                  <c:v>3.8459525000000001</c:v>
                </c:pt>
                <c:pt idx="5573">
                  <c:v>4.2239060000000004</c:v>
                </c:pt>
                <c:pt idx="5574">
                  <c:v>8.0071252000000008</c:v>
                </c:pt>
                <c:pt idx="5575">
                  <c:v>7.6662333</c:v>
                </c:pt>
                <c:pt idx="5576">
                  <c:v>5.6723562000000003</c:v>
                </c:pt>
                <c:pt idx="5577">
                  <c:v>3.7891726000000001</c:v>
                </c:pt>
                <c:pt idx="5578">
                  <c:v>3.4185479999999999</c:v>
                </c:pt>
                <c:pt idx="5579">
                  <c:v>4.4184603999999998</c:v>
                </c:pt>
                <c:pt idx="5580">
                  <c:v>4.7541583999999997</c:v>
                </c:pt>
                <c:pt idx="5581">
                  <c:v>5.2482831000000001</c:v>
                </c:pt>
                <c:pt idx="5582">
                  <c:v>4.4137407</c:v>
                </c:pt>
                <c:pt idx="5583">
                  <c:v>4.5152555000000003</c:v>
                </c:pt>
                <c:pt idx="5584">
                  <c:v>5.0721012999999999</c:v>
                </c:pt>
                <c:pt idx="5585">
                  <c:v>6.0082328</c:v>
                </c:pt>
                <c:pt idx="5586">
                  <c:v>8.1290809999999993</c:v>
                </c:pt>
                <c:pt idx="5587">
                  <c:v>7.6446771</c:v>
                </c:pt>
                <c:pt idx="5588">
                  <c:v>8.9704592000000005</c:v>
                </c:pt>
                <c:pt idx="5589">
                  <c:v>5.5569046999999996</c:v>
                </c:pt>
                <c:pt idx="5590">
                  <c:v>5.2984686999999999</c:v>
                </c:pt>
                <c:pt idx="5591">
                  <c:v>6.5155776999999997</c:v>
                </c:pt>
                <c:pt idx="5592">
                  <c:v>6.1267151999999996</c:v>
                </c:pt>
                <c:pt idx="5593">
                  <c:v>6.6423078000000002</c:v>
                </c:pt>
                <c:pt idx="5594">
                  <c:v>6.5694167999999999</c:v>
                </c:pt>
                <c:pt idx="5595">
                  <c:v>4.3485163</c:v>
                </c:pt>
                <c:pt idx="5596">
                  <c:v>3.9930914</c:v>
                </c:pt>
                <c:pt idx="5597">
                  <c:v>3.5584872999999999</c:v>
                </c:pt>
                <c:pt idx="5598">
                  <c:v>4.4205795999999999</c:v>
                </c:pt>
                <c:pt idx="5599">
                  <c:v>1.5127613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2.0559867999999999</c:v>
                </c:pt>
                <c:pt idx="5609">
                  <c:v>4.0842564000000001</c:v>
                </c:pt>
                <c:pt idx="5610">
                  <c:v>5.2801881000000002</c:v>
                </c:pt>
                <c:pt idx="5611">
                  <c:v>7.23</c:v>
                </c:pt>
                <c:pt idx="5612">
                  <c:v>7.95</c:v>
                </c:pt>
                <c:pt idx="5613">
                  <c:v>8.9</c:v>
                </c:pt>
                <c:pt idx="5614">
                  <c:v>5.52</c:v>
                </c:pt>
                <c:pt idx="5615">
                  <c:v>3.88</c:v>
                </c:pt>
                <c:pt idx="5616">
                  <c:v>3.74</c:v>
                </c:pt>
                <c:pt idx="5617">
                  <c:v>3.53</c:v>
                </c:pt>
                <c:pt idx="5618">
                  <c:v>3.5504525</c:v>
                </c:pt>
                <c:pt idx="5619">
                  <c:v>4.6340136999999997</c:v>
                </c:pt>
                <c:pt idx="5620">
                  <c:v>3.0002220999999998</c:v>
                </c:pt>
                <c:pt idx="5621">
                  <c:v>3.2057563</c:v>
                </c:pt>
                <c:pt idx="5622">
                  <c:v>4.7772271000000002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0.36260504999999998</c:v>
                </c:pt>
                <c:pt idx="5632">
                  <c:v>1.0209071000000001</c:v>
                </c:pt>
                <c:pt idx="5633">
                  <c:v>3.0868999000000001</c:v>
                </c:pt>
                <c:pt idx="5634">
                  <c:v>5.0916838999999996</c:v>
                </c:pt>
                <c:pt idx="5635">
                  <c:v>6.61</c:v>
                </c:pt>
                <c:pt idx="5636">
                  <c:v>7.4</c:v>
                </c:pt>
                <c:pt idx="5637">
                  <c:v>3.39</c:v>
                </c:pt>
                <c:pt idx="5638">
                  <c:v>2.2999999999999998</c:v>
                </c:pt>
                <c:pt idx="5639">
                  <c:v>2.92</c:v>
                </c:pt>
                <c:pt idx="5640">
                  <c:v>3.35</c:v>
                </c:pt>
                <c:pt idx="5641">
                  <c:v>3.02</c:v>
                </c:pt>
                <c:pt idx="5642">
                  <c:v>3.26</c:v>
                </c:pt>
                <c:pt idx="5643">
                  <c:v>1.06</c:v>
                </c:pt>
                <c:pt idx="5644">
                  <c:v>0.84246942000000002</c:v>
                </c:pt>
                <c:pt idx="5645">
                  <c:v>0.3083534</c:v>
                </c:pt>
                <c:pt idx="5646">
                  <c:v>2.4140489999999999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2.4386914000000002</c:v>
                </c:pt>
                <c:pt idx="5657">
                  <c:v>2.4501311000000001</c:v>
                </c:pt>
                <c:pt idx="5658">
                  <c:v>5.3839134</c:v>
                </c:pt>
                <c:pt idx="5659">
                  <c:v>7.38</c:v>
                </c:pt>
                <c:pt idx="5660">
                  <c:v>11.27</c:v>
                </c:pt>
                <c:pt idx="5661">
                  <c:v>9.7899999999999991</c:v>
                </c:pt>
                <c:pt idx="5662">
                  <c:v>6.33</c:v>
                </c:pt>
                <c:pt idx="5663">
                  <c:v>5.52</c:v>
                </c:pt>
                <c:pt idx="5664">
                  <c:v>5.46</c:v>
                </c:pt>
                <c:pt idx="5665">
                  <c:v>4.8</c:v>
                </c:pt>
                <c:pt idx="5666">
                  <c:v>4.25</c:v>
                </c:pt>
                <c:pt idx="5667">
                  <c:v>1.03</c:v>
                </c:pt>
                <c:pt idx="5668">
                  <c:v>2.7438476000000001</c:v>
                </c:pt>
                <c:pt idx="5669">
                  <c:v>3.7908276000000001</c:v>
                </c:pt>
                <c:pt idx="5670">
                  <c:v>0.11506497</c:v>
                </c:pt>
                <c:pt idx="5671">
                  <c:v>0.26637188000000001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0.87736477999999996</c:v>
                </c:pt>
                <c:pt idx="5681">
                  <c:v>4.6488189999999996</c:v>
                </c:pt>
                <c:pt idx="5682">
                  <c:v>8.2402821999999993</c:v>
                </c:pt>
                <c:pt idx="5683">
                  <c:v>6.45</c:v>
                </c:pt>
                <c:pt idx="5684">
                  <c:v>6.95</c:v>
                </c:pt>
                <c:pt idx="5685">
                  <c:v>6.65</c:v>
                </c:pt>
                <c:pt idx="5686">
                  <c:v>4.74</c:v>
                </c:pt>
                <c:pt idx="5687">
                  <c:v>4.0999999999999996</c:v>
                </c:pt>
                <c:pt idx="5688">
                  <c:v>3.4</c:v>
                </c:pt>
                <c:pt idx="5689">
                  <c:v>3.37</c:v>
                </c:pt>
                <c:pt idx="5690">
                  <c:v>3.35</c:v>
                </c:pt>
                <c:pt idx="5691">
                  <c:v>0.98</c:v>
                </c:pt>
                <c:pt idx="5692">
                  <c:v>0.66242239000000003</c:v>
                </c:pt>
                <c:pt idx="5693">
                  <c:v>0.17814176000000001</c:v>
                </c:pt>
                <c:pt idx="5694">
                  <c:v>0.10819283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2.2361420000000001</c:v>
                </c:pt>
                <c:pt idx="5705">
                  <c:v>4.0677513000000003</c:v>
                </c:pt>
                <c:pt idx="5706">
                  <c:v>5.9449858999999998</c:v>
                </c:pt>
                <c:pt idx="5707">
                  <c:v>9.5</c:v>
                </c:pt>
                <c:pt idx="5708">
                  <c:v>11.49</c:v>
                </c:pt>
                <c:pt idx="5709">
                  <c:v>7.59</c:v>
                </c:pt>
                <c:pt idx="5710">
                  <c:v>7.49</c:v>
                </c:pt>
                <c:pt idx="5711">
                  <c:v>7.94</c:v>
                </c:pt>
                <c:pt idx="5712">
                  <c:v>5.52</c:v>
                </c:pt>
                <c:pt idx="5713">
                  <c:v>5.12</c:v>
                </c:pt>
                <c:pt idx="5714">
                  <c:v>3.25</c:v>
                </c:pt>
                <c:pt idx="5715">
                  <c:v>1.0900000000000001</c:v>
                </c:pt>
                <c:pt idx="5716">
                  <c:v>0.75619943000000001</c:v>
                </c:pt>
                <c:pt idx="5717">
                  <c:v>0.93749282</c:v>
                </c:pt>
                <c:pt idx="5718">
                  <c:v>2.4634756000000002</c:v>
                </c:pt>
                <c:pt idx="5719">
                  <c:v>2.5677178000000001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0.42788237000000001</c:v>
                </c:pt>
                <c:pt idx="5729">
                  <c:v>3.3939742000000002</c:v>
                </c:pt>
                <c:pt idx="5730">
                  <c:v>6.1142991999999996</c:v>
                </c:pt>
                <c:pt idx="5731">
                  <c:v>8.19</c:v>
                </c:pt>
                <c:pt idx="5732">
                  <c:v>9.8000000000000007</c:v>
                </c:pt>
                <c:pt idx="5733">
                  <c:v>5.48</c:v>
                </c:pt>
                <c:pt idx="5734">
                  <c:v>4.7699999999999996</c:v>
                </c:pt>
                <c:pt idx="5735">
                  <c:v>4.01</c:v>
                </c:pt>
                <c:pt idx="5736">
                  <c:v>3.46</c:v>
                </c:pt>
                <c:pt idx="5737">
                  <c:v>3.46</c:v>
                </c:pt>
                <c:pt idx="5738">
                  <c:v>3.67</c:v>
                </c:pt>
                <c:pt idx="5739">
                  <c:v>2.34</c:v>
                </c:pt>
                <c:pt idx="5740">
                  <c:v>0.95432267000000004</c:v>
                </c:pt>
                <c:pt idx="5741">
                  <c:v>2.1526244999999999</c:v>
                </c:pt>
                <c:pt idx="5742">
                  <c:v>4.6968576000000004</c:v>
                </c:pt>
                <c:pt idx="5743">
                  <c:v>2.8920876999999998</c:v>
                </c:pt>
                <c:pt idx="5744">
                  <c:v>1.9844108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2.8698581999999999</c:v>
                </c:pt>
                <c:pt idx="5751">
                  <c:v>4.3845527999999998</c:v>
                </c:pt>
                <c:pt idx="5752">
                  <c:v>4.1661617</c:v>
                </c:pt>
                <c:pt idx="5753">
                  <c:v>6.4176951999999998</c:v>
                </c:pt>
                <c:pt idx="5754">
                  <c:v>6.72</c:v>
                </c:pt>
                <c:pt idx="5755">
                  <c:v>7.06</c:v>
                </c:pt>
                <c:pt idx="5756">
                  <c:v>9.5299999999999994</c:v>
                </c:pt>
                <c:pt idx="5757">
                  <c:v>9.0299999999999994</c:v>
                </c:pt>
                <c:pt idx="5758">
                  <c:v>5.41</c:v>
                </c:pt>
                <c:pt idx="5759">
                  <c:v>1.1831889</c:v>
                </c:pt>
                <c:pt idx="5760">
                  <c:v>5.6017861</c:v>
                </c:pt>
                <c:pt idx="5761">
                  <c:v>5.9706961999999999</c:v>
                </c:pt>
                <c:pt idx="5762">
                  <c:v>6.4224971999999996</c:v>
                </c:pt>
                <c:pt idx="5763">
                  <c:v>4.8842983000000002</c:v>
                </c:pt>
                <c:pt idx="5764">
                  <c:v>3.8489426999999998</c:v>
                </c:pt>
                <c:pt idx="5765">
                  <c:v>4.6360266000000001</c:v>
                </c:pt>
                <c:pt idx="5766">
                  <c:v>7.7986931999999998</c:v>
                </c:pt>
                <c:pt idx="5767">
                  <c:v>8.3639282000000001</c:v>
                </c:pt>
                <c:pt idx="5768">
                  <c:v>7.8612399999999996</c:v>
                </c:pt>
                <c:pt idx="5769">
                  <c:v>8.2839288</c:v>
                </c:pt>
                <c:pt idx="5770">
                  <c:v>7.6907712999999998</c:v>
                </c:pt>
                <c:pt idx="5771">
                  <c:v>7.4180861</c:v>
                </c:pt>
                <c:pt idx="5772">
                  <c:v>7.5414867000000001</c:v>
                </c:pt>
                <c:pt idx="5773">
                  <c:v>7.4853757999999999</c:v>
                </c:pt>
                <c:pt idx="5774">
                  <c:v>6.6605772999999999</c:v>
                </c:pt>
                <c:pt idx="5775">
                  <c:v>4.8213426000000004</c:v>
                </c:pt>
                <c:pt idx="5776">
                  <c:v>9.6597231000000008</c:v>
                </c:pt>
                <c:pt idx="5777">
                  <c:v>12.214316</c:v>
                </c:pt>
                <c:pt idx="5778">
                  <c:v>13.971311999999999</c:v>
                </c:pt>
                <c:pt idx="5779">
                  <c:v>12.817758</c:v>
                </c:pt>
                <c:pt idx="5780">
                  <c:v>12.396004</c:v>
                </c:pt>
                <c:pt idx="5781">
                  <c:v>10.848231999999999</c:v>
                </c:pt>
                <c:pt idx="5782">
                  <c:v>9.4146771000000005</c:v>
                </c:pt>
                <c:pt idx="5783">
                  <c:v>10.178895000000001</c:v>
                </c:pt>
                <c:pt idx="5784">
                  <c:v>9.8820232000000008</c:v>
                </c:pt>
                <c:pt idx="5785">
                  <c:v>10.347616</c:v>
                </c:pt>
                <c:pt idx="5786">
                  <c:v>10.956099</c:v>
                </c:pt>
                <c:pt idx="5787">
                  <c:v>9.6701277999999995</c:v>
                </c:pt>
                <c:pt idx="5788">
                  <c:v>9.3090378999999999</c:v>
                </c:pt>
                <c:pt idx="5789">
                  <c:v>9.5555283000000006</c:v>
                </c:pt>
                <c:pt idx="5790">
                  <c:v>8.4976079000000002</c:v>
                </c:pt>
                <c:pt idx="5791">
                  <c:v>5.5210077999999996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0.77540344999999999</c:v>
                </c:pt>
                <c:pt idx="5801">
                  <c:v>2.3885320000000001</c:v>
                </c:pt>
                <c:pt idx="5802">
                  <c:v>4.8643697000000001</c:v>
                </c:pt>
                <c:pt idx="5803">
                  <c:v>5.62</c:v>
                </c:pt>
                <c:pt idx="5804">
                  <c:v>7.56</c:v>
                </c:pt>
                <c:pt idx="5805">
                  <c:v>6.65</c:v>
                </c:pt>
                <c:pt idx="5806">
                  <c:v>6.1616983000000003</c:v>
                </c:pt>
                <c:pt idx="5807">
                  <c:v>7.7745828000000001</c:v>
                </c:pt>
                <c:pt idx="5808">
                  <c:v>5.2634929000000001</c:v>
                </c:pt>
                <c:pt idx="5809">
                  <c:v>6.9286114000000003</c:v>
                </c:pt>
                <c:pt idx="5810">
                  <c:v>8.7222135000000005</c:v>
                </c:pt>
                <c:pt idx="5811">
                  <c:v>7.3575691000000001</c:v>
                </c:pt>
                <c:pt idx="5812">
                  <c:v>6.3873726</c:v>
                </c:pt>
                <c:pt idx="5813">
                  <c:v>4.8413743</c:v>
                </c:pt>
                <c:pt idx="5814">
                  <c:v>3.9080811999999998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2.9893223</c:v>
                </c:pt>
                <c:pt idx="5823">
                  <c:v>2.5130758000000002</c:v>
                </c:pt>
                <c:pt idx="5824">
                  <c:v>2.8384990000000001</c:v>
                </c:pt>
                <c:pt idx="5825">
                  <c:v>5.4548022999999999</c:v>
                </c:pt>
                <c:pt idx="5826">
                  <c:v>8.7704985999999998</c:v>
                </c:pt>
                <c:pt idx="5827">
                  <c:v>9.82</c:v>
                </c:pt>
                <c:pt idx="5828">
                  <c:v>10</c:v>
                </c:pt>
                <c:pt idx="5829">
                  <c:v>4.1399999999999997</c:v>
                </c:pt>
                <c:pt idx="5830">
                  <c:v>2.5</c:v>
                </c:pt>
                <c:pt idx="5831">
                  <c:v>3.78</c:v>
                </c:pt>
                <c:pt idx="5832">
                  <c:v>3.98</c:v>
                </c:pt>
                <c:pt idx="5833">
                  <c:v>3.6370417000000002</c:v>
                </c:pt>
                <c:pt idx="5834">
                  <c:v>5.6762411999999998</c:v>
                </c:pt>
                <c:pt idx="5835">
                  <c:v>3.9820232</c:v>
                </c:pt>
                <c:pt idx="5836">
                  <c:v>3.4784687000000001</c:v>
                </c:pt>
                <c:pt idx="5837">
                  <c:v>6.3904459999999998</c:v>
                </c:pt>
                <c:pt idx="5838">
                  <c:v>5.1060366000000004</c:v>
                </c:pt>
                <c:pt idx="5839">
                  <c:v>4.0087251999999998</c:v>
                </c:pt>
                <c:pt idx="5840">
                  <c:v>0.41697403999999999</c:v>
                </c:pt>
                <c:pt idx="5841">
                  <c:v>0.43865598</c:v>
                </c:pt>
                <c:pt idx="5842">
                  <c:v>0.47924432</c:v>
                </c:pt>
                <c:pt idx="5843">
                  <c:v>1.5560277</c:v>
                </c:pt>
                <c:pt idx="5844">
                  <c:v>1.295717</c:v>
                </c:pt>
                <c:pt idx="5845">
                  <c:v>1.8437017999999999E-2</c:v>
                </c:pt>
                <c:pt idx="5846">
                  <c:v>0</c:v>
                </c:pt>
                <c:pt idx="5847">
                  <c:v>2.4702251999999998</c:v>
                </c:pt>
                <c:pt idx="5848">
                  <c:v>4.3073186999999997</c:v>
                </c:pt>
                <c:pt idx="5849">
                  <c:v>6.8513687000000001</c:v>
                </c:pt>
                <c:pt idx="5850">
                  <c:v>7.49</c:v>
                </c:pt>
                <c:pt idx="5851">
                  <c:v>7.84</c:v>
                </c:pt>
                <c:pt idx="5852">
                  <c:v>9.1883207999999996</c:v>
                </c:pt>
                <c:pt idx="5853">
                  <c:v>5.8344401000000001</c:v>
                </c:pt>
                <c:pt idx="5854">
                  <c:v>4.4979946000000002</c:v>
                </c:pt>
                <c:pt idx="5855">
                  <c:v>4.1711226000000003</c:v>
                </c:pt>
                <c:pt idx="5856">
                  <c:v>6.2493692000000003</c:v>
                </c:pt>
                <c:pt idx="5857">
                  <c:v>6.2722601999999998</c:v>
                </c:pt>
                <c:pt idx="5858">
                  <c:v>6.5556253</c:v>
                </c:pt>
                <c:pt idx="5859">
                  <c:v>4.4545352999999999</c:v>
                </c:pt>
                <c:pt idx="5860">
                  <c:v>6.1979002999999997</c:v>
                </c:pt>
                <c:pt idx="5861">
                  <c:v>5.7929051999999999</c:v>
                </c:pt>
                <c:pt idx="5862">
                  <c:v>1.6571216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1.2280707</c:v>
                </c:pt>
                <c:pt idx="5872">
                  <c:v>3.7522996000000002</c:v>
                </c:pt>
                <c:pt idx="5873">
                  <c:v>4.7846188999999999</c:v>
                </c:pt>
                <c:pt idx="5874">
                  <c:v>5.54</c:v>
                </c:pt>
                <c:pt idx="5875">
                  <c:v>6.86</c:v>
                </c:pt>
                <c:pt idx="5876">
                  <c:v>5.64</c:v>
                </c:pt>
                <c:pt idx="5877">
                  <c:v>5.01</c:v>
                </c:pt>
                <c:pt idx="5878">
                  <c:v>2.4</c:v>
                </c:pt>
                <c:pt idx="5879">
                  <c:v>2.3199999999999998</c:v>
                </c:pt>
                <c:pt idx="5880">
                  <c:v>1.77</c:v>
                </c:pt>
                <c:pt idx="5881">
                  <c:v>3.24</c:v>
                </c:pt>
                <c:pt idx="5882">
                  <c:v>3.34</c:v>
                </c:pt>
                <c:pt idx="5883">
                  <c:v>0.87</c:v>
                </c:pt>
                <c:pt idx="5884">
                  <c:v>0.65</c:v>
                </c:pt>
                <c:pt idx="5885">
                  <c:v>0.89483526999999996</c:v>
                </c:pt>
                <c:pt idx="5886">
                  <c:v>1.1040350000000001</c:v>
                </c:pt>
                <c:pt idx="5887">
                  <c:v>1.9432022</c:v>
                </c:pt>
                <c:pt idx="5888">
                  <c:v>0</c:v>
                </c:pt>
                <c:pt idx="5889">
                  <c:v>2.2659305000000001</c:v>
                </c:pt>
                <c:pt idx="5890">
                  <c:v>3.9724453999999998</c:v>
                </c:pt>
                <c:pt idx="5891">
                  <c:v>3.8558509999999999</c:v>
                </c:pt>
                <c:pt idx="5892">
                  <c:v>5.9316015000000002</c:v>
                </c:pt>
                <c:pt idx="5893">
                  <c:v>6.8156980000000003</c:v>
                </c:pt>
                <c:pt idx="5894">
                  <c:v>7.6135780999999998</c:v>
                </c:pt>
                <c:pt idx="5895">
                  <c:v>6.1950015</c:v>
                </c:pt>
                <c:pt idx="5896">
                  <c:v>6.5091288</c:v>
                </c:pt>
                <c:pt idx="5897">
                  <c:v>10.155911</c:v>
                </c:pt>
                <c:pt idx="5898">
                  <c:v>7.8280421999999996</c:v>
                </c:pt>
                <c:pt idx="5899">
                  <c:v>7.3971893</c:v>
                </c:pt>
                <c:pt idx="5900">
                  <c:v>6.7029712999999997</c:v>
                </c:pt>
                <c:pt idx="5901">
                  <c:v>6.8405543</c:v>
                </c:pt>
                <c:pt idx="5902">
                  <c:v>7.1205543000000002</c:v>
                </c:pt>
                <c:pt idx="5903">
                  <c:v>7.8656727999999996</c:v>
                </c:pt>
                <c:pt idx="5904">
                  <c:v>7.5459097999999996</c:v>
                </c:pt>
                <c:pt idx="5905">
                  <c:v>7.4523552999999998</c:v>
                </c:pt>
                <c:pt idx="5906">
                  <c:v>7.8741564000000004</c:v>
                </c:pt>
                <c:pt idx="5907">
                  <c:v>5.6450569000000002</c:v>
                </c:pt>
                <c:pt idx="5908">
                  <c:v>5.8946304999999999</c:v>
                </c:pt>
                <c:pt idx="5909">
                  <c:v>6.0855243999999997</c:v>
                </c:pt>
                <c:pt idx="5910">
                  <c:v>7.9426956000000004</c:v>
                </c:pt>
                <c:pt idx="5911">
                  <c:v>10.636812000000001</c:v>
                </c:pt>
                <c:pt idx="5912">
                  <c:v>4.0532237000000002</c:v>
                </c:pt>
                <c:pt idx="5913">
                  <c:v>0.29410982000000002</c:v>
                </c:pt>
                <c:pt idx="5914">
                  <c:v>2.3701636000000001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2.1379212000000001</c:v>
                </c:pt>
                <c:pt idx="5919">
                  <c:v>1.7790265999999999</c:v>
                </c:pt>
                <c:pt idx="5920">
                  <c:v>6.1852321999999997</c:v>
                </c:pt>
                <c:pt idx="5921">
                  <c:v>7.8473471000000004</c:v>
                </c:pt>
                <c:pt idx="5922">
                  <c:v>10.648088</c:v>
                </c:pt>
                <c:pt idx="5923">
                  <c:v>11.961945</c:v>
                </c:pt>
                <c:pt idx="5924">
                  <c:v>10.842845000000001</c:v>
                </c:pt>
                <c:pt idx="5925">
                  <c:v>9.8966667000000008</c:v>
                </c:pt>
                <c:pt idx="5926">
                  <c:v>10.856667</c:v>
                </c:pt>
                <c:pt idx="5927">
                  <c:v>10.566667000000001</c:v>
                </c:pt>
                <c:pt idx="5928">
                  <c:v>10.196667</c:v>
                </c:pt>
                <c:pt idx="5929">
                  <c:v>10.016667</c:v>
                </c:pt>
                <c:pt idx="5930">
                  <c:v>9.9966667000000005</c:v>
                </c:pt>
                <c:pt idx="5931">
                  <c:v>10.196667</c:v>
                </c:pt>
                <c:pt idx="5932">
                  <c:v>10.516667</c:v>
                </c:pt>
                <c:pt idx="5933">
                  <c:v>10.742592999999999</c:v>
                </c:pt>
                <c:pt idx="5934">
                  <c:v>11.839831</c:v>
                </c:pt>
                <c:pt idx="5935">
                  <c:v>8.7110696000000001</c:v>
                </c:pt>
                <c:pt idx="5936">
                  <c:v>3.8266501000000002</c:v>
                </c:pt>
                <c:pt idx="5937">
                  <c:v>5.6323230000000004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2.5814466</c:v>
                </c:pt>
                <c:pt idx="5942">
                  <c:v>2.0997938999999999</c:v>
                </c:pt>
                <c:pt idx="5943">
                  <c:v>2.8635917000000002</c:v>
                </c:pt>
                <c:pt idx="5944">
                  <c:v>6.1562903000000002</c:v>
                </c:pt>
                <c:pt idx="5945">
                  <c:v>12.397118000000001</c:v>
                </c:pt>
                <c:pt idx="5946">
                  <c:v>14.571433000000001</c:v>
                </c:pt>
                <c:pt idx="5947">
                  <c:v>17.078153</c:v>
                </c:pt>
                <c:pt idx="5948">
                  <c:v>17.755735999999999</c:v>
                </c:pt>
                <c:pt idx="5949">
                  <c:v>15.286667</c:v>
                </c:pt>
                <c:pt idx="5950">
                  <c:v>13.726667000000001</c:v>
                </c:pt>
                <c:pt idx="5951">
                  <c:v>12.496667</c:v>
                </c:pt>
                <c:pt idx="5952">
                  <c:v>11.086667</c:v>
                </c:pt>
                <c:pt idx="5953">
                  <c:v>8.9066667000000006</c:v>
                </c:pt>
                <c:pt idx="5954">
                  <c:v>8.8866666999999993</c:v>
                </c:pt>
                <c:pt idx="5955">
                  <c:v>8.9566666999999995</c:v>
                </c:pt>
                <c:pt idx="5956">
                  <c:v>9.2866666999999996</c:v>
                </c:pt>
                <c:pt idx="5957">
                  <c:v>8.9357915999999999</c:v>
                </c:pt>
                <c:pt idx="5958">
                  <c:v>7.5974933</c:v>
                </c:pt>
                <c:pt idx="5959">
                  <c:v>9.3992357999999996</c:v>
                </c:pt>
                <c:pt idx="5960">
                  <c:v>7.6658615000000001</c:v>
                </c:pt>
                <c:pt idx="5961">
                  <c:v>9.3165674000000003</c:v>
                </c:pt>
                <c:pt idx="5962">
                  <c:v>8.2318263999999992</c:v>
                </c:pt>
                <c:pt idx="5963">
                  <c:v>8.1136604000000005</c:v>
                </c:pt>
                <c:pt idx="5964">
                  <c:v>6.8031443999999999</c:v>
                </c:pt>
                <c:pt idx="5965">
                  <c:v>8.7250454000000008</c:v>
                </c:pt>
                <c:pt idx="5966">
                  <c:v>8.6023891999999993</c:v>
                </c:pt>
                <c:pt idx="5967">
                  <c:v>10.61712</c:v>
                </c:pt>
                <c:pt idx="5968">
                  <c:v>11.509651</c:v>
                </c:pt>
                <c:pt idx="5969">
                  <c:v>13.925542</c:v>
                </c:pt>
                <c:pt idx="5970">
                  <c:v>13.251692</c:v>
                </c:pt>
                <c:pt idx="5971">
                  <c:v>13.64681</c:v>
                </c:pt>
                <c:pt idx="5972">
                  <c:v>11.749701</c:v>
                </c:pt>
                <c:pt idx="5973">
                  <c:v>10.676147</c:v>
                </c:pt>
                <c:pt idx="5974">
                  <c:v>9.6603648999999994</c:v>
                </c:pt>
                <c:pt idx="5975">
                  <c:v>8.0388008000000006</c:v>
                </c:pt>
                <c:pt idx="5976">
                  <c:v>7.9203649</c:v>
                </c:pt>
                <c:pt idx="5977">
                  <c:v>7.9561469000000002</c:v>
                </c:pt>
                <c:pt idx="5978">
                  <c:v>8.0470474000000003</c:v>
                </c:pt>
                <c:pt idx="5979">
                  <c:v>9.1572844</c:v>
                </c:pt>
                <c:pt idx="5980">
                  <c:v>11.342829</c:v>
                </c:pt>
                <c:pt idx="5981">
                  <c:v>11.575215999999999</c:v>
                </c:pt>
                <c:pt idx="5982">
                  <c:v>12.146540999999999</c:v>
                </c:pt>
                <c:pt idx="5983">
                  <c:v>9.2943461000000003</c:v>
                </c:pt>
                <c:pt idx="5984">
                  <c:v>8.4486696999999999</c:v>
                </c:pt>
                <c:pt idx="5985">
                  <c:v>7.6541619000000001</c:v>
                </c:pt>
                <c:pt idx="5986">
                  <c:v>9.3161085999999997</c:v>
                </c:pt>
                <c:pt idx="5987">
                  <c:v>8.2782002000000006</c:v>
                </c:pt>
                <c:pt idx="5988">
                  <c:v>7.9101464999999997</c:v>
                </c:pt>
                <c:pt idx="5989">
                  <c:v>7.0300136000000002</c:v>
                </c:pt>
                <c:pt idx="5990">
                  <c:v>6.7223847000000001</c:v>
                </c:pt>
                <c:pt idx="5991">
                  <c:v>8.8443801000000004</c:v>
                </c:pt>
                <c:pt idx="5992">
                  <c:v>11.036462</c:v>
                </c:pt>
                <c:pt idx="5993">
                  <c:v>11.947329</c:v>
                </c:pt>
                <c:pt idx="5994">
                  <c:v>12.53027</c:v>
                </c:pt>
                <c:pt idx="5995">
                  <c:v>12.671834</c:v>
                </c:pt>
                <c:pt idx="5996">
                  <c:v>11.752071000000001</c:v>
                </c:pt>
                <c:pt idx="5997">
                  <c:v>9.7578528000000002</c:v>
                </c:pt>
                <c:pt idx="5998">
                  <c:v>9.1345352999999996</c:v>
                </c:pt>
                <c:pt idx="5999">
                  <c:v>7.6974263000000001</c:v>
                </c:pt>
                <c:pt idx="6000">
                  <c:v>7.8694642999999997</c:v>
                </c:pt>
                <c:pt idx="6001">
                  <c:v>8.0348199000000005</c:v>
                </c:pt>
                <c:pt idx="6002">
                  <c:v>8.4437298999999992</c:v>
                </c:pt>
                <c:pt idx="6003">
                  <c:v>9.0986589999999996</c:v>
                </c:pt>
                <c:pt idx="6004">
                  <c:v>9.9917870999999998</c:v>
                </c:pt>
                <c:pt idx="6005">
                  <c:v>9.3200973000000005</c:v>
                </c:pt>
                <c:pt idx="6006">
                  <c:v>8.0816351999999991</c:v>
                </c:pt>
                <c:pt idx="6007">
                  <c:v>5.3735264999999997</c:v>
                </c:pt>
                <c:pt idx="6008">
                  <c:v>7.0388093999999999</c:v>
                </c:pt>
                <c:pt idx="6009">
                  <c:v>3.0209809000000001</c:v>
                </c:pt>
                <c:pt idx="6010">
                  <c:v>2.5314671999999998</c:v>
                </c:pt>
                <c:pt idx="6011">
                  <c:v>2.3393669999999998E-2</c:v>
                </c:pt>
                <c:pt idx="6012">
                  <c:v>0</c:v>
                </c:pt>
                <c:pt idx="6013">
                  <c:v>3.1891940000000001</c:v>
                </c:pt>
                <c:pt idx="6014">
                  <c:v>0.28846931999999997</c:v>
                </c:pt>
                <c:pt idx="6015">
                  <c:v>3.3903517999999999</c:v>
                </c:pt>
                <c:pt idx="6016">
                  <c:v>4.6579671999999999</c:v>
                </c:pt>
                <c:pt idx="6017">
                  <c:v>8.7338380999999998</c:v>
                </c:pt>
                <c:pt idx="6018">
                  <c:v>8.89</c:v>
                </c:pt>
                <c:pt idx="6019">
                  <c:v>10.69</c:v>
                </c:pt>
                <c:pt idx="6020">
                  <c:v>7.62</c:v>
                </c:pt>
                <c:pt idx="6021">
                  <c:v>6.8765372999999999</c:v>
                </c:pt>
                <c:pt idx="6022">
                  <c:v>7.7160041000000001</c:v>
                </c:pt>
                <c:pt idx="6023">
                  <c:v>6.8395586000000002</c:v>
                </c:pt>
                <c:pt idx="6024">
                  <c:v>6.0775682</c:v>
                </c:pt>
                <c:pt idx="6025">
                  <c:v>5.9413596999999996</c:v>
                </c:pt>
                <c:pt idx="6026">
                  <c:v>5.8678052000000003</c:v>
                </c:pt>
                <c:pt idx="6027">
                  <c:v>6.1573786999999998</c:v>
                </c:pt>
                <c:pt idx="6028">
                  <c:v>8.8696061999999998</c:v>
                </c:pt>
                <c:pt idx="6029">
                  <c:v>8.2822894999999992</c:v>
                </c:pt>
                <c:pt idx="6030">
                  <c:v>7.9017609000000002</c:v>
                </c:pt>
                <c:pt idx="6031">
                  <c:v>6.3277190000000001</c:v>
                </c:pt>
                <c:pt idx="6032">
                  <c:v>3.5680698999999998</c:v>
                </c:pt>
                <c:pt idx="6033">
                  <c:v>3.1574901999999998</c:v>
                </c:pt>
                <c:pt idx="6034">
                  <c:v>2.4874258999999999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4.3021015</c:v>
                </c:pt>
                <c:pt idx="6039">
                  <c:v>4.3987996999999996</c:v>
                </c:pt>
                <c:pt idx="6040">
                  <c:v>5.9324737000000001</c:v>
                </c:pt>
                <c:pt idx="6041">
                  <c:v>8.5895294</c:v>
                </c:pt>
                <c:pt idx="6042">
                  <c:v>10.27</c:v>
                </c:pt>
                <c:pt idx="6043">
                  <c:v>10.31</c:v>
                </c:pt>
                <c:pt idx="6044">
                  <c:v>10.998048000000001</c:v>
                </c:pt>
                <c:pt idx="6045">
                  <c:v>10.061881</c:v>
                </c:pt>
                <c:pt idx="6046">
                  <c:v>9.2403648999999994</c:v>
                </c:pt>
                <c:pt idx="6047">
                  <c:v>9.3095119000000004</c:v>
                </c:pt>
                <c:pt idx="6048">
                  <c:v>8.9577585000000006</c:v>
                </c:pt>
                <c:pt idx="6049">
                  <c:v>8.8208865000000003</c:v>
                </c:pt>
                <c:pt idx="6050">
                  <c:v>9.3133511000000002</c:v>
                </c:pt>
                <c:pt idx="6051">
                  <c:v>9.2746780999999991</c:v>
                </c:pt>
                <c:pt idx="6052">
                  <c:v>10.300034</c:v>
                </c:pt>
                <c:pt idx="6053">
                  <c:v>10.749606</c:v>
                </c:pt>
                <c:pt idx="6054">
                  <c:v>11.585383</c:v>
                </c:pt>
                <c:pt idx="6055">
                  <c:v>10.034094</c:v>
                </c:pt>
                <c:pt idx="6056">
                  <c:v>3.3082576000000001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3.3136538</c:v>
                </c:pt>
                <c:pt idx="6062">
                  <c:v>4.9427699</c:v>
                </c:pt>
                <c:pt idx="6063">
                  <c:v>4.4323796</c:v>
                </c:pt>
                <c:pt idx="6064">
                  <c:v>5.2051550000000004</c:v>
                </c:pt>
                <c:pt idx="6065">
                  <c:v>6.5533725</c:v>
                </c:pt>
                <c:pt idx="6066">
                  <c:v>8.66</c:v>
                </c:pt>
                <c:pt idx="6067">
                  <c:v>10.029999999999999</c:v>
                </c:pt>
                <c:pt idx="6068">
                  <c:v>7.13</c:v>
                </c:pt>
                <c:pt idx="6069">
                  <c:v>8.1193652000000007</c:v>
                </c:pt>
                <c:pt idx="6070">
                  <c:v>7.7073786999999996</c:v>
                </c:pt>
                <c:pt idx="6071">
                  <c:v>6.8491797999999999</c:v>
                </c:pt>
                <c:pt idx="6072">
                  <c:v>6.9496538000000001</c:v>
                </c:pt>
                <c:pt idx="6073">
                  <c:v>7.3421183000000001</c:v>
                </c:pt>
                <c:pt idx="6074">
                  <c:v>7.9377108999999999</c:v>
                </c:pt>
                <c:pt idx="6075">
                  <c:v>8.4237298999999997</c:v>
                </c:pt>
                <c:pt idx="6076">
                  <c:v>9.3343933999999997</c:v>
                </c:pt>
                <c:pt idx="6077">
                  <c:v>10.327137</c:v>
                </c:pt>
                <c:pt idx="6078">
                  <c:v>10.888838</c:v>
                </c:pt>
                <c:pt idx="6079">
                  <c:v>6.6603259000000001</c:v>
                </c:pt>
                <c:pt idx="6080">
                  <c:v>5.1616987999999999</c:v>
                </c:pt>
                <c:pt idx="6081">
                  <c:v>1.5539008999999999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3.7749754000000002</c:v>
                </c:pt>
                <c:pt idx="6087">
                  <c:v>7.1735933999999997</c:v>
                </c:pt>
                <c:pt idx="6088">
                  <c:v>9.8300563000000007</c:v>
                </c:pt>
                <c:pt idx="6089">
                  <c:v>12.619814999999999</c:v>
                </c:pt>
                <c:pt idx="6090">
                  <c:v>16.756478000000001</c:v>
                </c:pt>
                <c:pt idx="6091">
                  <c:v>21.301833999999999</c:v>
                </c:pt>
                <c:pt idx="6092">
                  <c:v>15.864298</c:v>
                </c:pt>
                <c:pt idx="6093">
                  <c:v>14.643019000000001</c:v>
                </c:pt>
                <c:pt idx="6094">
                  <c:v>13.453493</c:v>
                </c:pt>
                <c:pt idx="6095">
                  <c:v>13.130839</c:v>
                </c:pt>
                <c:pt idx="6096">
                  <c:v>12.763293000000001</c:v>
                </c:pt>
                <c:pt idx="6097">
                  <c:v>14.466666999999999</c:v>
                </c:pt>
                <c:pt idx="6098">
                  <c:v>14.156667000000001</c:v>
                </c:pt>
                <c:pt idx="6099">
                  <c:v>14.426667</c:v>
                </c:pt>
                <c:pt idx="6100">
                  <c:v>14.846667</c:v>
                </c:pt>
                <c:pt idx="6101">
                  <c:v>15.432974</c:v>
                </c:pt>
                <c:pt idx="6102">
                  <c:v>11.906043</c:v>
                </c:pt>
                <c:pt idx="6103">
                  <c:v>5.0607743999999997</c:v>
                </c:pt>
                <c:pt idx="6104">
                  <c:v>0.14499016000000001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9.4776836000000003E-2</c:v>
                </c:pt>
                <c:pt idx="6110">
                  <c:v>0</c:v>
                </c:pt>
                <c:pt idx="6111">
                  <c:v>1.5555208</c:v>
                </c:pt>
                <c:pt idx="6112">
                  <c:v>3.6300416000000002</c:v>
                </c:pt>
                <c:pt idx="6113">
                  <c:v>6.7059734999999998</c:v>
                </c:pt>
                <c:pt idx="6114">
                  <c:v>7.59</c:v>
                </c:pt>
                <c:pt idx="6115">
                  <c:v>11.07</c:v>
                </c:pt>
                <c:pt idx="6116">
                  <c:v>7.31</c:v>
                </c:pt>
                <c:pt idx="6117">
                  <c:v>6.6976794000000002</c:v>
                </c:pt>
                <c:pt idx="6118">
                  <c:v>7.3349142000000001</c:v>
                </c:pt>
                <c:pt idx="6119">
                  <c:v>6.5609332</c:v>
                </c:pt>
                <c:pt idx="6120">
                  <c:v>6.8987533000000001</c:v>
                </c:pt>
                <c:pt idx="6121">
                  <c:v>8.0715024</c:v>
                </c:pt>
                <c:pt idx="6122">
                  <c:v>8.9937775000000002</c:v>
                </c:pt>
                <c:pt idx="6123">
                  <c:v>9.4713606000000006</c:v>
                </c:pt>
                <c:pt idx="6124">
                  <c:v>10.465389</c:v>
                </c:pt>
                <c:pt idx="6125">
                  <c:v>10.961092000000001</c:v>
                </c:pt>
                <c:pt idx="6126">
                  <c:v>13.205552000000001</c:v>
                </c:pt>
                <c:pt idx="6127">
                  <c:v>10.533104</c:v>
                </c:pt>
                <c:pt idx="6128">
                  <c:v>8.0148715999999993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0.47722416000000001</c:v>
                </c:pt>
                <c:pt idx="6137">
                  <c:v>3.8172812</c:v>
                </c:pt>
                <c:pt idx="6138">
                  <c:v>5.97</c:v>
                </c:pt>
                <c:pt idx="6139">
                  <c:v>7.52</c:v>
                </c:pt>
                <c:pt idx="6140">
                  <c:v>6.56</c:v>
                </c:pt>
                <c:pt idx="6141">
                  <c:v>4.72</c:v>
                </c:pt>
                <c:pt idx="6142">
                  <c:v>2.66</c:v>
                </c:pt>
                <c:pt idx="6143">
                  <c:v>4.619707</c:v>
                </c:pt>
                <c:pt idx="6144">
                  <c:v>4.7112178</c:v>
                </c:pt>
                <c:pt idx="6145">
                  <c:v>6.1436823</c:v>
                </c:pt>
                <c:pt idx="6146">
                  <c:v>7.7297013999999997</c:v>
                </c:pt>
                <c:pt idx="6147">
                  <c:v>5.8783744000000002</c:v>
                </c:pt>
                <c:pt idx="6148">
                  <c:v>8.9315023999999994</c:v>
                </c:pt>
                <c:pt idx="6149">
                  <c:v>10.264455999999999</c:v>
                </c:pt>
                <c:pt idx="6150">
                  <c:v>9.8381816999999998</c:v>
                </c:pt>
                <c:pt idx="6151">
                  <c:v>7.5582259000000001</c:v>
                </c:pt>
                <c:pt idx="6152">
                  <c:v>2.9962876000000001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1.1107661</c:v>
                </c:pt>
                <c:pt idx="6160">
                  <c:v>1.0322571</c:v>
                </c:pt>
                <c:pt idx="6161">
                  <c:v>5.3289698000000003</c:v>
                </c:pt>
                <c:pt idx="6162">
                  <c:v>7.61</c:v>
                </c:pt>
                <c:pt idx="6163">
                  <c:v>6.76</c:v>
                </c:pt>
                <c:pt idx="6164">
                  <c:v>6.51</c:v>
                </c:pt>
                <c:pt idx="6165">
                  <c:v>3.18</c:v>
                </c:pt>
                <c:pt idx="6166">
                  <c:v>1.73</c:v>
                </c:pt>
                <c:pt idx="6167">
                  <c:v>1.1599999999999999</c:v>
                </c:pt>
                <c:pt idx="6168">
                  <c:v>0.68</c:v>
                </c:pt>
                <c:pt idx="6169">
                  <c:v>2.54</c:v>
                </c:pt>
                <c:pt idx="6170">
                  <c:v>3.24</c:v>
                </c:pt>
                <c:pt idx="6171">
                  <c:v>2.2555231999999998</c:v>
                </c:pt>
                <c:pt idx="6172">
                  <c:v>4.6953405999999998</c:v>
                </c:pt>
                <c:pt idx="6173">
                  <c:v>4.8531222999999999</c:v>
                </c:pt>
                <c:pt idx="6174">
                  <c:v>2.3884894999999999</c:v>
                </c:pt>
                <c:pt idx="6175">
                  <c:v>1.442207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0.90235516000000004</c:v>
                </c:pt>
                <c:pt idx="6184">
                  <c:v>3.2404275999999999</c:v>
                </c:pt>
                <c:pt idx="6185">
                  <c:v>5.9019661000000001</c:v>
                </c:pt>
                <c:pt idx="6186">
                  <c:v>5.95</c:v>
                </c:pt>
                <c:pt idx="6187">
                  <c:v>7.47</c:v>
                </c:pt>
                <c:pt idx="6188">
                  <c:v>4.9800000000000004</c:v>
                </c:pt>
                <c:pt idx="6189">
                  <c:v>3.32</c:v>
                </c:pt>
                <c:pt idx="6190">
                  <c:v>2.56</c:v>
                </c:pt>
                <c:pt idx="6191">
                  <c:v>4.4094325000000003</c:v>
                </c:pt>
                <c:pt idx="6192">
                  <c:v>4.8027818</c:v>
                </c:pt>
                <c:pt idx="6193">
                  <c:v>6.5256727999999997</c:v>
                </c:pt>
                <c:pt idx="6194">
                  <c:v>7.7997014</c:v>
                </c:pt>
                <c:pt idx="6195">
                  <c:v>7.1792749000000002</c:v>
                </c:pt>
                <c:pt idx="6196">
                  <c:v>6.3657203999999998</c:v>
                </c:pt>
                <c:pt idx="6197">
                  <c:v>7.5604342999999998</c:v>
                </c:pt>
                <c:pt idx="6198">
                  <c:v>5.3783868999999997</c:v>
                </c:pt>
                <c:pt idx="6199">
                  <c:v>1.1227745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2.5952111000000002</c:v>
                </c:pt>
                <c:pt idx="6209">
                  <c:v>6.2279491</c:v>
                </c:pt>
                <c:pt idx="6210">
                  <c:v>5.94</c:v>
                </c:pt>
                <c:pt idx="6211">
                  <c:v>6.94</c:v>
                </c:pt>
                <c:pt idx="6212">
                  <c:v>6.28</c:v>
                </c:pt>
                <c:pt idx="6213">
                  <c:v>3.75</c:v>
                </c:pt>
                <c:pt idx="6214">
                  <c:v>2.67</c:v>
                </c:pt>
                <c:pt idx="6215">
                  <c:v>0.97</c:v>
                </c:pt>
                <c:pt idx="6216">
                  <c:v>0.85</c:v>
                </c:pt>
                <c:pt idx="6217">
                  <c:v>2.81</c:v>
                </c:pt>
                <c:pt idx="6218">
                  <c:v>3.45</c:v>
                </c:pt>
                <c:pt idx="6219">
                  <c:v>2.82</c:v>
                </c:pt>
                <c:pt idx="6220">
                  <c:v>5.03</c:v>
                </c:pt>
                <c:pt idx="6221">
                  <c:v>4.6356865999999997</c:v>
                </c:pt>
                <c:pt idx="6222">
                  <c:v>4.2511517999999997</c:v>
                </c:pt>
                <c:pt idx="6223">
                  <c:v>2.5801777000000001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3.3734006000000001</c:v>
                </c:pt>
                <c:pt idx="6231">
                  <c:v>2.8807851000000002</c:v>
                </c:pt>
                <c:pt idx="6232">
                  <c:v>1.7334991</c:v>
                </c:pt>
                <c:pt idx="6233">
                  <c:v>4.8663639999999999</c:v>
                </c:pt>
                <c:pt idx="6234">
                  <c:v>6.14</c:v>
                </c:pt>
                <c:pt idx="6235">
                  <c:v>6.1</c:v>
                </c:pt>
                <c:pt idx="6236">
                  <c:v>4.16</c:v>
                </c:pt>
                <c:pt idx="6237">
                  <c:v>2.93</c:v>
                </c:pt>
                <c:pt idx="6238">
                  <c:v>2.19</c:v>
                </c:pt>
                <c:pt idx="6239">
                  <c:v>1.1000000000000001</c:v>
                </c:pt>
                <c:pt idx="6240">
                  <c:v>0.89</c:v>
                </c:pt>
                <c:pt idx="6241">
                  <c:v>2.83</c:v>
                </c:pt>
                <c:pt idx="6242">
                  <c:v>3.36</c:v>
                </c:pt>
                <c:pt idx="6243">
                  <c:v>1.25</c:v>
                </c:pt>
                <c:pt idx="6244">
                  <c:v>1.1499999999999999</c:v>
                </c:pt>
                <c:pt idx="6245">
                  <c:v>2.9438475999999998</c:v>
                </c:pt>
                <c:pt idx="6246">
                  <c:v>5.3813969000000004</c:v>
                </c:pt>
                <c:pt idx="6247">
                  <c:v>6.5043626999999997</c:v>
                </c:pt>
                <c:pt idx="6248">
                  <c:v>9.5379501999999992</c:v>
                </c:pt>
                <c:pt idx="6249">
                  <c:v>9.5999777999999996</c:v>
                </c:pt>
                <c:pt idx="6250">
                  <c:v>5.2778951000000003</c:v>
                </c:pt>
                <c:pt idx="6251">
                  <c:v>5.0993728999999997</c:v>
                </c:pt>
                <c:pt idx="6252">
                  <c:v>4.6901403999999998</c:v>
                </c:pt>
                <c:pt idx="6253">
                  <c:v>5.3914790000000004</c:v>
                </c:pt>
                <c:pt idx="6254">
                  <c:v>0</c:v>
                </c:pt>
                <c:pt idx="6255">
                  <c:v>1.3761296999999999</c:v>
                </c:pt>
                <c:pt idx="6256">
                  <c:v>7.3951086000000004</c:v>
                </c:pt>
                <c:pt idx="6257">
                  <c:v>8.5102978999999994</c:v>
                </c:pt>
                <c:pt idx="6258">
                  <c:v>10.312403</c:v>
                </c:pt>
                <c:pt idx="6259">
                  <c:v>10.978185</c:v>
                </c:pt>
                <c:pt idx="6260">
                  <c:v>9.4506495000000008</c:v>
                </c:pt>
                <c:pt idx="6261">
                  <c:v>8.6966684999999995</c:v>
                </c:pt>
                <c:pt idx="6262">
                  <c:v>7.1644410000000001</c:v>
                </c:pt>
                <c:pt idx="6263">
                  <c:v>6.9977790000000004</c:v>
                </c:pt>
                <c:pt idx="6264">
                  <c:v>7.5866667000000003</c:v>
                </c:pt>
                <c:pt idx="6265">
                  <c:v>8.8266667000000005</c:v>
                </c:pt>
                <c:pt idx="6266">
                  <c:v>9.9266667000000002</c:v>
                </c:pt>
                <c:pt idx="6267">
                  <c:v>9.2766666999999998</c:v>
                </c:pt>
                <c:pt idx="6268">
                  <c:v>7.8166666999999999</c:v>
                </c:pt>
                <c:pt idx="6269">
                  <c:v>8.9862526000000003</c:v>
                </c:pt>
                <c:pt idx="6270">
                  <c:v>10.785976</c:v>
                </c:pt>
                <c:pt idx="6271">
                  <c:v>6.8269829</c:v>
                </c:pt>
                <c:pt idx="6272">
                  <c:v>1.6851646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0.16275540999999999</c:v>
                </c:pt>
                <c:pt idx="6280">
                  <c:v>3.5600890999999999</c:v>
                </c:pt>
                <c:pt idx="6281">
                  <c:v>7.3995689999999996</c:v>
                </c:pt>
                <c:pt idx="6282">
                  <c:v>12.784362</c:v>
                </c:pt>
                <c:pt idx="6283">
                  <c:v>13.978864</c:v>
                </c:pt>
                <c:pt idx="6284">
                  <c:v>12.126666999999999</c:v>
                </c:pt>
                <c:pt idx="6285">
                  <c:v>10.546666999999999</c:v>
                </c:pt>
                <c:pt idx="6286">
                  <c:v>8.7066666999999995</c:v>
                </c:pt>
                <c:pt idx="6287">
                  <c:v>7.4666667000000002</c:v>
                </c:pt>
                <c:pt idx="6288">
                  <c:v>7.3466667000000001</c:v>
                </c:pt>
                <c:pt idx="6289">
                  <c:v>7.3366667000000003</c:v>
                </c:pt>
                <c:pt idx="6290">
                  <c:v>9.0166667</c:v>
                </c:pt>
                <c:pt idx="6291">
                  <c:v>8.5766667000000005</c:v>
                </c:pt>
                <c:pt idx="6292">
                  <c:v>8.1766667000000002</c:v>
                </c:pt>
                <c:pt idx="6293">
                  <c:v>9.1283458</c:v>
                </c:pt>
                <c:pt idx="6294">
                  <c:v>10.271991</c:v>
                </c:pt>
                <c:pt idx="6295">
                  <c:v>8.4861982999999999</c:v>
                </c:pt>
                <c:pt idx="6296">
                  <c:v>0.47152524000000001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2.4145995999999998</c:v>
                </c:pt>
                <c:pt idx="6305">
                  <c:v>4.6206632000000001</c:v>
                </c:pt>
                <c:pt idx="6306">
                  <c:v>5.91</c:v>
                </c:pt>
                <c:pt idx="6307">
                  <c:v>5.45</c:v>
                </c:pt>
                <c:pt idx="6308">
                  <c:v>5.6657691000000003</c:v>
                </c:pt>
                <c:pt idx="6309">
                  <c:v>6.8780897999999997</c:v>
                </c:pt>
                <c:pt idx="6310">
                  <c:v>5.8576632999999996</c:v>
                </c:pt>
                <c:pt idx="6311">
                  <c:v>5.5625923999999998</c:v>
                </c:pt>
                <c:pt idx="6312">
                  <c:v>6.5324505999999998</c:v>
                </c:pt>
                <c:pt idx="6313">
                  <c:v>7.3867162000000004</c:v>
                </c:pt>
                <c:pt idx="6314">
                  <c:v>8.8473796999999994</c:v>
                </c:pt>
                <c:pt idx="6315">
                  <c:v>7.4298441999999998</c:v>
                </c:pt>
                <c:pt idx="6316">
                  <c:v>7.5489436999999997</c:v>
                </c:pt>
                <c:pt idx="6317">
                  <c:v>9.1954011999999992</c:v>
                </c:pt>
                <c:pt idx="6318">
                  <c:v>9.8402843999999998</c:v>
                </c:pt>
                <c:pt idx="6319">
                  <c:v>6.5758508999999998</c:v>
                </c:pt>
                <c:pt idx="6320">
                  <c:v>1.2738731999999999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1.4482591</c:v>
                </c:pt>
                <c:pt idx="6329">
                  <c:v>3.7827046000000002</c:v>
                </c:pt>
                <c:pt idx="6330">
                  <c:v>6.8</c:v>
                </c:pt>
                <c:pt idx="6331">
                  <c:v>6.48</c:v>
                </c:pt>
                <c:pt idx="6332">
                  <c:v>5.19</c:v>
                </c:pt>
                <c:pt idx="6333">
                  <c:v>2.72</c:v>
                </c:pt>
                <c:pt idx="6334">
                  <c:v>1.93</c:v>
                </c:pt>
                <c:pt idx="6335">
                  <c:v>4.9370434000000003</c:v>
                </c:pt>
                <c:pt idx="6336">
                  <c:v>4.9910284000000003</c:v>
                </c:pt>
                <c:pt idx="6337">
                  <c:v>6.5457204000000004</c:v>
                </c:pt>
                <c:pt idx="6338">
                  <c:v>8.4766209000000003</c:v>
                </c:pt>
                <c:pt idx="6339">
                  <c:v>10.66174</c:v>
                </c:pt>
                <c:pt idx="6340">
                  <c:v>9.0479955000000007</c:v>
                </c:pt>
                <c:pt idx="6341">
                  <c:v>11.034494</c:v>
                </c:pt>
                <c:pt idx="6342">
                  <c:v>7.7096102999999996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1.2637670999999999</c:v>
                </c:pt>
                <c:pt idx="6353">
                  <c:v>4.5763404999999997</c:v>
                </c:pt>
                <c:pt idx="6354">
                  <c:v>6.31</c:v>
                </c:pt>
                <c:pt idx="6355">
                  <c:v>7.55</c:v>
                </c:pt>
                <c:pt idx="6356">
                  <c:v>4.1900000000000004</c:v>
                </c:pt>
                <c:pt idx="6357">
                  <c:v>3.2</c:v>
                </c:pt>
                <c:pt idx="6358">
                  <c:v>2.12</c:v>
                </c:pt>
                <c:pt idx="6359">
                  <c:v>1.24</c:v>
                </c:pt>
                <c:pt idx="6360">
                  <c:v>1.3308892999999999</c:v>
                </c:pt>
                <c:pt idx="6361">
                  <c:v>6.5005543000000001</c:v>
                </c:pt>
                <c:pt idx="6362">
                  <c:v>7.7432559000000003</c:v>
                </c:pt>
                <c:pt idx="6363">
                  <c:v>4.9621183000000002</c:v>
                </c:pt>
                <c:pt idx="6364">
                  <c:v>5.2939194000000001</c:v>
                </c:pt>
                <c:pt idx="6365">
                  <c:v>7.0702597000000003</c:v>
                </c:pt>
                <c:pt idx="6366">
                  <c:v>3.8472502999999998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3.1045386000000001</c:v>
                </c:pt>
                <c:pt idx="6377">
                  <c:v>6.5683819000000003</c:v>
                </c:pt>
                <c:pt idx="6378">
                  <c:v>6.43</c:v>
                </c:pt>
                <c:pt idx="6379">
                  <c:v>6.84</c:v>
                </c:pt>
                <c:pt idx="6380">
                  <c:v>3.96</c:v>
                </c:pt>
                <c:pt idx="6381">
                  <c:v>3.08</c:v>
                </c:pt>
                <c:pt idx="6382">
                  <c:v>1.95</c:v>
                </c:pt>
                <c:pt idx="6383">
                  <c:v>1.03</c:v>
                </c:pt>
                <c:pt idx="6384">
                  <c:v>0.84</c:v>
                </c:pt>
                <c:pt idx="6385">
                  <c:v>3.22</c:v>
                </c:pt>
                <c:pt idx="6386">
                  <c:v>3.38</c:v>
                </c:pt>
                <c:pt idx="6387">
                  <c:v>2.8774465</c:v>
                </c:pt>
                <c:pt idx="6388">
                  <c:v>4.1662888000000002</c:v>
                </c:pt>
                <c:pt idx="6389">
                  <c:v>4.9292954</c:v>
                </c:pt>
                <c:pt idx="6390">
                  <c:v>6.0146220000000001</c:v>
                </c:pt>
                <c:pt idx="6391">
                  <c:v>3.8458524000000001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0.84453834999999999</c:v>
                </c:pt>
                <c:pt idx="6400">
                  <c:v>2.3665281999999999</c:v>
                </c:pt>
                <c:pt idx="6401">
                  <c:v>6.4801175999999998</c:v>
                </c:pt>
                <c:pt idx="6402">
                  <c:v>7.99</c:v>
                </c:pt>
                <c:pt idx="6403">
                  <c:v>6.69</c:v>
                </c:pt>
                <c:pt idx="6404">
                  <c:v>3.74</c:v>
                </c:pt>
                <c:pt idx="6405">
                  <c:v>3.2</c:v>
                </c:pt>
                <c:pt idx="6406">
                  <c:v>1.81</c:v>
                </c:pt>
                <c:pt idx="6407">
                  <c:v>1.17</c:v>
                </c:pt>
                <c:pt idx="6408">
                  <c:v>0.91</c:v>
                </c:pt>
                <c:pt idx="6409">
                  <c:v>1.83</c:v>
                </c:pt>
                <c:pt idx="6410">
                  <c:v>5.2695322000000004</c:v>
                </c:pt>
                <c:pt idx="6411">
                  <c:v>5.7610283999999998</c:v>
                </c:pt>
                <c:pt idx="6412">
                  <c:v>5.2716918000000001</c:v>
                </c:pt>
                <c:pt idx="6413">
                  <c:v>6.1315356999999997</c:v>
                </c:pt>
                <c:pt idx="6414">
                  <c:v>9.0002911000000001</c:v>
                </c:pt>
                <c:pt idx="6415">
                  <c:v>4.4566119999999998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0.32833369000000001</c:v>
                </c:pt>
                <c:pt idx="6420">
                  <c:v>0</c:v>
                </c:pt>
                <c:pt idx="6421">
                  <c:v>3.6429206999999999</c:v>
                </c:pt>
                <c:pt idx="6422">
                  <c:v>1.3693128000000001</c:v>
                </c:pt>
                <c:pt idx="6423">
                  <c:v>2.751093</c:v>
                </c:pt>
                <c:pt idx="6424">
                  <c:v>6.5763511000000001</c:v>
                </c:pt>
                <c:pt idx="6425">
                  <c:v>8.5075854999999994</c:v>
                </c:pt>
                <c:pt idx="6426">
                  <c:v>11.166335999999999</c:v>
                </c:pt>
                <c:pt idx="6427">
                  <c:v>11.24591</c:v>
                </c:pt>
                <c:pt idx="6428">
                  <c:v>9.7628293999999993</c:v>
                </c:pt>
                <c:pt idx="6429">
                  <c:v>8.0897013999999992</c:v>
                </c:pt>
                <c:pt idx="6430">
                  <c:v>6.0919289000000001</c:v>
                </c:pt>
                <c:pt idx="6431">
                  <c:v>6.0613130000000002</c:v>
                </c:pt>
                <c:pt idx="6432">
                  <c:v>6.3077585000000003</c:v>
                </c:pt>
                <c:pt idx="6433">
                  <c:v>6.7517395000000002</c:v>
                </c:pt>
                <c:pt idx="6434">
                  <c:v>9.4345365000000001</c:v>
                </c:pt>
                <c:pt idx="6435">
                  <c:v>9.1866667</c:v>
                </c:pt>
                <c:pt idx="6436">
                  <c:v>7.8366667000000003</c:v>
                </c:pt>
                <c:pt idx="6437">
                  <c:v>8.8525791999999992</c:v>
                </c:pt>
                <c:pt idx="6438">
                  <c:v>10.40596</c:v>
                </c:pt>
                <c:pt idx="6439">
                  <c:v>6.6124748999999996</c:v>
                </c:pt>
                <c:pt idx="6440">
                  <c:v>3.5886722999999998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2.1082310999999998</c:v>
                </c:pt>
                <c:pt idx="6448">
                  <c:v>2.9277419999999998</c:v>
                </c:pt>
                <c:pt idx="6449">
                  <c:v>9.9459915999999993</c:v>
                </c:pt>
                <c:pt idx="6450">
                  <c:v>10.694345999999999</c:v>
                </c:pt>
                <c:pt idx="6451">
                  <c:v>8.9188007999999996</c:v>
                </c:pt>
                <c:pt idx="6452">
                  <c:v>8.4057203999999999</c:v>
                </c:pt>
                <c:pt idx="6453">
                  <c:v>8.7213130000000003</c:v>
                </c:pt>
                <c:pt idx="6454">
                  <c:v>7.4802229999999996</c:v>
                </c:pt>
                <c:pt idx="6455">
                  <c:v>7.1662420999999998</c:v>
                </c:pt>
                <c:pt idx="6456">
                  <c:v>6.9678060999999998</c:v>
                </c:pt>
                <c:pt idx="6457">
                  <c:v>8.0435880999999991</c:v>
                </c:pt>
                <c:pt idx="6458">
                  <c:v>9.5051521000000001</c:v>
                </c:pt>
                <c:pt idx="6459">
                  <c:v>7.2173797000000004</c:v>
                </c:pt>
                <c:pt idx="6460">
                  <c:v>7.5753892</c:v>
                </c:pt>
                <c:pt idx="6461">
                  <c:v>8.2969554999999993</c:v>
                </c:pt>
                <c:pt idx="6462">
                  <c:v>11.219379999999999</c:v>
                </c:pt>
                <c:pt idx="6463">
                  <c:v>11.563470000000001</c:v>
                </c:pt>
                <c:pt idx="6464">
                  <c:v>10.692629999999999</c:v>
                </c:pt>
                <c:pt idx="6465">
                  <c:v>9.5081766000000005</c:v>
                </c:pt>
                <c:pt idx="6466">
                  <c:v>10.096223</c:v>
                </c:pt>
                <c:pt idx="6467">
                  <c:v>8.9444008999999998</c:v>
                </c:pt>
                <c:pt idx="6468">
                  <c:v>7.1151236000000004</c:v>
                </c:pt>
                <c:pt idx="6469">
                  <c:v>8.7861338999999994</c:v>
                </c:pt>
                <c:pt idx="6470">
                  <c:v>7.7807192000000001</c:v>
                </c:pt>
                <c:pt idx="6471">
                  <c:v>8.5823467000000004</c:v>
                </c:pt>
                <c:pt idx="6472">
                  <c:v>8.9050059000000008</c:v>
                </c:pt>
                <c:pt idx="6473">
                  <c:v>9.6321714000000007</c:v>
                </c:pt>
                <c:pt idx="6474">
                  <c:v>10.411977</c:v>
                </c:pt>
                <c:pt idx="6475">
                  <c:v>10.141550000000001</c:v>
                </c:pt>
                <c:pt idx="6476">
                  <c:v>10.266906000000001</c:v>
                </c:pt>
                <c:pt idx="6477">
                  <c:v>10.125816</c:v>
                </c:pt>
                <c:pt idx="6478">
                  <c:v>8.6989436999999992</c:v>
                </c:pt>
                <c:pt idx="6479">
                  <c:v>7.6180431000000004</c:v>
                </c:pt>
                <c:pt idx="6480">
                  <c:v>6.8129245999999997</c:v>
                </c:pt>
                <c:pt idx="6481">
                  <c:v>6.9493701000000003</c:v>
                </c:pt>
                <c:pt idx="6482">
                  <c:v>6.6906971000000004</c:v>
                </c:pt>
                <c:pt idx="6483">
                  <c:v>7.1500336000000004</c:v>
                </c:pt>
                <c:pt idx="6484">
                  <c:v>7.3891330999999996</c:v>
                </c:pt>
                <c:pt idx="6485">
                  <c:v>8.1425382000000006</c:v>
                </c:pt>
                <c:pt idx="6486">
                  <c:v>9.5740078999999998</c:v>
                </c:pt>
                <c:pt idx="6487">
                  <c:v>7.5317296000000002</c:v>
                </c:pt>
                <c:pt idx="6488">
                  <c:v>5.2788689</c:v>
                </c:pt>
                <c:pt idx="6489">
                  <c:v>5.3732223000000001</c:v>
                </c:pt>
                <c:pt idx="6490">
                  <c:v>4.0749021000000001</c:v>
                </c:pt>
                <c:pt idx="6491">
                  <c:v>2.9449021000000002</c:v>
                </c:pt>
                <c:pt idx="6492">
                  <c:v>3.5449020999999998</c:v>
                </c:pt>
                <c:pt idx="6493">
                  <c:v>3.4849020999999998</c:v>
                </c:pt>
                <c:pt idx="6494">
                  <c:v>3.2649021</c:v>
                </c:pt>
                <c:pt idx="6495">
                  <c:v>3.3449021000000001</c:v>
                </c:pt>
                <c:pt idx="6496">
                  <c:v>3.2249021</c:v>
                </c:pt>
                <c:pt idx="6497">
                  <c:v>10.462061</c:v>
                </c:pt>
                <c:pt idx="6498">
                  <c:v>10.840790999999999</c:v>
                </c:pt>
                <c:pt idx="6499">
                  <c:v>9.4950092999999995</c:v>
                </c:pt>
                <c:pt idx="6500">
                  <c:v>8.3114547999999999</c:v>
                </c:pt>
                <c:pt idx="6501">
                  <c:v>8.2856728000000004</c:v>
                </c:pt>
                <c:pt idx="6502">
                  <c:v>6.9021182999999997</c:v>
                </c:pt>
                <c:pt idx="6503">
                  <c:v>5.3014548000000001</c:v>
                </c:pt>
                <c:pt idx="6504">
                  <c:v>5.0539193999999998</c:v>
                </c:pt>
                <c:pt idx="6505">
                  <c:v>4.9210284</c:v>
                </c:pt>
                <c:pt idx="6506">
                  <c:v>4.8907913000000001</c:v>
                </c:pt>
                <c:pt idx="6507">
                  <c:v>5.0747723000000002</c:v>
                </c:pt>
                <c:pt idx="6508">
                  <c:v>5.1750093000000001</c:v>
                </c:pt>
                <c:pt idx="6509">
                  <c:v>7.1525840000000001</c:v>
                </c:pt>
                <c:pt idx="6510">
                  <c:v>8.7407806000000008</c:v>
                </c:pt>
                <c:pt idx="6511">
                  <c:v>4.7049539999999999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9.0473883000000005E-2</c:v>
                </c:pt>
                <c:pt idx="6519">
                  <c:v>1.8036683</c:v>
                </c:pt>
                <c:pt idx="6520">
                  <c:v>3.8446563999999999</c:v>
                </c:pt>
                <c:pt idx="6521">
                  <c:v>7.0710442000000002</c:v>
                </c:pt>
                <c:pt idx="6522">
                  <c:v>6.6</c:v>
                </c:pt>
                <c:pt idx="6523">
                  <c:v>8.1582345000000007</c:v>
                </c:pt>
                <c:pt idx="6524">
                  <c:v>7.6091797999999997</c:v>
                </c:pt>
                <c:pt idx="6525">
                  <c:v>7.5341088000000003</c:v>
                </c:pt>
                <c:pt idx="6526">
                  <c:v>6.8854834</c:v>
                </c:pt>
                <c:pt idx="6527">
                  <c:v>6.4859574000000002</c:v>
                </c:pt>
                <c:pt idx="6528">
                  <c:v>5.6739670000000002</c:v>
                </c:pt>
                <c:pt idx="6529">
                  <c:v>7.0666209000000002</c:v>
                </c:pt>
                <c:pt idx="6530">
                  <c:v>8.5097489999999993</c:v>
                </c:pt>
                <c:pt idx="6531">
                  <c:v>6.6768580000000002</c:v>
                </c:pt>
                <c:pt idx="6532">
                  <c:v>5.9981850000000003</c:v>
                </c:pt>
                <c:pt idx="6533">
                  <c:v>7.7675814000000001</c:v>
                </c:pt>
                <c:pt idx="6534">
                  <c:v>7.0618194000000001</c:v>
                </c:pt>
                <c:pt idx="6535">
                  <c:v>7.6284035000000001</c:v>
                </c:pt>
                <c:pt idx="6536">
                  <c:v>6.4874242999999998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3.4199476999999998</c:v>
                </c:pt>
                <c:pt idx="6544">
                  <c:v>5.1810535</c:v>
                </c:pt>
                <c:pt idx="6545">
                  <c:v>7.3152963</c:v>
                </c:pt>
                <c:pt idx="6546">
                  <c:v>8.6199999999999992</c:v>
                </c:pt>
                <c:pt idx="6547">
                  <c:v>6.29</c:v>
                </c:pt>
                <c:pt idx="6548">
                  <c:v>4.8099999999999996</c:v>
                </c:pt>
                <c:pt idx="6549">
                  <c:v>3.2375118000000001</c:v>
                </c:pt>
                <c:pt idx="6550">
                  <c:v>5.4249618000000002</c:v>
                </c:pt>
                <c:pt idx="6551">
                  <c:v>4.8063362999999999</c:v>
                </c:pt>
                <c:pt idx="6552">
                  <c:v>4.6292273000000002</c:v>
                </c:pt>
                <c:pt idx="6553">
                  <c:v>5.1630187999999997</c:v>
                </c:pt>
                <c:pt idx="6554">
                  <c:v>7.7541564000000003</c:v>
                </c:pt>
                <c:pt idx="6555">
                  <c:v>6.2539194</c:v>
                </c:pt>
                <c:pt idx="6556">
                  <c:v>5.5332559000000003</c:v>
                </c:pt>
                <c:pt idx="6557">
                  <c:v>7.8339207000000002</c:v>
                </c:pt>
                <c:pt idx="6558">
                  <c:v>7.8905887999999997</c:v>
                </c:pt>
                <c:pt idx="6559">
                  <c:v>2.3144583000000001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0.39073754999999999</c:v>
                </c:pt>
                <c:pt idx="6568">
                  <c:v>3.1927230999999998</c:v>
                </c:pt>
                <c:pt idx="6569">
                  <c:v>5.9952962999999997</c:v>
                </c:pt>
                <c:pt idx="6570">
                  <c:v>7.06</c:v>
                </c:pt>
                <c:pt idx="6571">
                  <c:v>6.59</c:v>
                </c:pt>
                <c:pt idx="6572">
                  <c:v>5.0199999999999996</c:v>
                </c:pt>
                <c:pt idx="6573">
                  <c:v>3.01</c:v>
                </c:pt>
                <c:pt idx="6574">
                  <c:v>1.7</c:v>
                </c:pt>
                <c:pt idx="6575">
                  <c:v>0.91</c:v>
                </c:pt>
                <c:pt idx="6576">
                  <c:v>0.84</c:v>
                </c:pt>
                <c:pt idx="6577">
                  <c:v>2.15</c:v>
                </c:pt>
                <c:pt idx="6578">
                  <c:v>3.32</c:v>
                </c:pt>
                <c:pt idx="6579">
                  <c:v>3.3321076000000001</c:v>
                </c:pt>
                <c:pt idx="6580">
                  <c:v>3.1253405999999999</c:v>
                </c:pt>
                <c:pt idx="6581">
                  <c:v>4.6580064999999999</c:v>
                </c:pt>
                <c:pt idx="6582">
                  <c:v>5.6099655999999998</c:v>
                </c:pt>
                <c:pt idx="6583">
                  <c:v>1.5397787999999999</c:v>
                </c:pt>
                <c:pt idx="6584">
                  <c:v>0</c:v>
                </c:pt>
                <c:pt idx="6585">
                  <c:v>1.2454076999999999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2.7087297000000001</c:v>
                </c:pt>
                <c:pt idx="6592">
                  <c:v>4.0141438000000003</c:v>
                </c:pt>
                <c:pt idx="6593">
                  <c:v>6.1019237999999998</c:v>
                </c:pt>
                <c:pt idx="6594">
                  <c:v>9.1300000000000008</c:v>
                </c:pt>
                <c:pt idx="6595">
                  <c:v>6.85</c:v>
                </c:pt>
                <c:pt idx="6596">
                  <c:v>5.0199999999999996</c:v>
                </c:pt>
                <c:pt idx="6597">
                  <c:v>3.74</c:v>
                </c:pt>
                <c:pt idx="6598">
                  <c:v>2.8</c:v>
                </c:pt>
                <c:pt idx="6599">
                  <c:v>1.46</c:v>
                </c:pt>
                <c:pt idx="6600">
                  <c:v>1.08</c:v>
                </c:pt>
                <c:pt idx="6601">
                  <c:v>2.8</c:v>
                </c:pt>
                <c:pt idx="6602">
                  <c:v>3.82</c:v>
                </c:pt>
                <c:pt idx="6603">
                  <c:v>2.25</c:v>
                </c:pt>
                <c:pt idx="6604">
                  <c:v>1.61</c:v>
                </c:pt>
                <c:pt idx="6605">
                  <c:v>4.6809319</c:v>
                </c:pt>
                <c:pt idx="6606">
                  <c:v>4.0429095000000004</c:v>
                </c:pt>
                <c:pt idx="6607">
                  <c:v>0.73200741000000003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1.1524966999999999</c:v>
                </c:pt>
                <c:pt idx="6616">
                  <c:v>7.9842236</c:v>
                </c:pt>
                <c:pt idx="6617">
                  <c:v>9.5643461999999992</c:v>
                </c:pt>
                <c:pt idx="6618">
                  <c:v>8.2100000000000009</c:v>
                </c:pt>
                <c:pt idx="6619">
                  <c:v>6.4</c:v>
                </c:pt>
                <c:pt idx="6620">
                  <c:v>4.47</c:v>
                </c:pt>
                <c:pt idx="6621">
                  <c:v>4.03</c:v>
                </c:pt>
                <c:pt idx="6622">
                  <c:v>1.67</c:v>
                </c:pt>
                <c:pt idx="6623">
                  <c:v>1.1000000000000001</c:v>
                </c:pt>
                <c:pt idx="6624">
                  <c:v>0.74</c:v>
                </c:pt>
                <c:pt idx="6625">
                  <c:v>2.68</c:v>
                </c:pt>
                <c:pt idx="6626">
                  <c:v>1.89</c:v>
                </c:pt>
                <c:pt idx="6627">
                  <c:v>0.86</c:v>
                </c:pt>
                <c:pt idx="6628">
                  <c:v>1.3</c:v>
                </c:pt>
                <c:pt idx="6629">
                  <c:v>2.8376245999999998</c:v>
                </c:pt>
                <c:pt idx="6630">
                  <c:v>4.4108277999999999</c:v>
                </c:pt>
                <c:pt idx="6631">
                  <c:v>4.8307146999999997</c:v>
                </c:pt>
                <c:pt idx="6632">
                  <c:v>2.5603943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1.7795810000000001</c:v>
                </c:pt>
                <c:pt idx="6640">
                  <c:v>3.8210112000000001</c:v>
                </c:pt>
                <c:pt idx="6641">
                  <c:v>4.9238241</c:v>
                </c:pt>
                <c:pt idx="6642">
                  <c:v>5.97</c:v>
                </c:pt>
                <c:pt idx="6643">
                  <c:v>5.77</c:v>
                </c:pt>
                <c:pt idx="6644">
                  <c:v>3.9</c:v>
                </c:pt>
                <c:pt idx="6645">
                  <c:v>3.29</c:v>
                </c:pt>
                <c:pt idx="6646">
                  <c:v>2</c:v>
                </c:pt>
                <c:pt idx="6647">
                  <c:v>1.05</c:v>
                </c:pt>
                <c:pt idx="6648">
                  <c:v>0.93</c:v>
                </c:pt>
                <c:pt idx="6649">
                  <c:v>2.68</c:v>
                </c:pt>
                <c:pt idx="6650">
                  <c:v>3.47</c:v>
                </c:pt>
                <c:pt idx="6651">
                  <c:v>1.57</c:v>
                </c:pt>
                <c:pt idx="6652">
                  <c:v>1.39</c:v>
                </c:pt>
                <c:pt idx="6653">
                  <c:v>2.4157478999999999</c:v>
                </c:pt>
                <c:pt idx="6654">
                  <c:v>4.3780197000000003</c:v>
                </c:pt>
                <c:pt idx="6655">
                  <c:v>4.3421965</c:v>
                </c:pt>
                <c:pt idx="6656">
                  <c:v>6.0051737999999997</c:v>
                </c:pt>
                <c:pt idx="6657">
                  <c:v>3.4857051000000001</c:v>
                </c:pt>
                <c:pt idx="6658">
                  <c:v>3.4392748000000002</c:v>
                </c:pt>
                <c:pt idx="6659">
                  <c:v>3.5962550000000002</c:v>
                </c:pt>
                <c:pt idx="6660">
                  <c:v>3.7994631999999999</c:v>
                </c:pt>
                <c:pt idx="6661">
                  <c:v>3.4811143000000002</c:v>
                </c:pt>
                <c:pt idx="6662">
                  <c:v>3.0247736999999999</c:v>
                </c:pt>
                <c:pt idx="6663">
                  <c:v>3.6363120000000002</c:v>
                </c:pt>
                <c:pt idx="6664">
                  <c:v>5.2042660999999999</c:v>
                </c:pt>
                <c:pt idx="6665">
                  <c:v>7.4500235000000004</c:v>
                </c:pt>
                <c:pt idx="6666">
                  <c:v>7.49</c:v>
                </c:pt>
                <c:pt idx="6667">
                  <c:v>6.6644452000000003</c:v>
                </c:pt>
                <c:pt idx="6668">
                  <c:v>5.7933025999999996</c:v>
                </c:pt>
                <c:pt idx="6669">
                  <c:v>5.7946771000000004</c:v>
                </c:pt>
                <c:pt idx="6670">
                  <c:v>5.4667152000000003</c:v>
                </c:pt>
                <c:pt idx="6671">
                  <c:v>4.5276158000000004</c:v>
                </c:pt>
                <c:pt idx="6672">
                  <c:v>4.2907438000000004</c:v>
                </c:pt>
                <c:pt idx="6673">
                  <c:v>6.2909807999999998</c:v>
                </c:pt>
                <c:pt idx="6674">
                  <c:v>7.1483268000000004</c:v>
                </c:pt>
                <c:pt idx="6675">
                  <c:v>5.0850093000000003</c:v>
                </c:pt>
                <c:pt idx="6676">
                  <c:v>5.4383743999999998</c:v>
                </c:pt>
                <c:pt idx="6677">
                  <c:v>7.2876586999999997</c:v>
                </c:pt>
                <c:pt idx="6678">
                  <c:v>9.2577233000000003</c:v>
                </c:pt>
                <c:pt idx="6679">
                  <c:v>8.8345760000000002</c:v>
                </c:pt>
                <c:pt idx="6680">
                  <c:v>9.4209656000000006</c:v>
                </c:pt>
                <c:pt idx="6681">
                  <c:v>6.8358264999999996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0.76762845000000002</c:v>
                </c:pt>
                <c:pt idx="6688">
                  <c:v>4.6239885000000003</c:v>
                </c:pt>
                <c:pt idx="6689">
                  <c:v>6.9123989000000003</c:v>
                </c:pt>
                <c:pt idx="6690">
                  <c:v>9.8358714999999997</c:v>
                </c:pt>
                <c:pt idx="6691">
                  <c:v>11.135215000000001</c:v>
                </c:pt>
                <c:pt idx="6692">
                  <c:v>8.823366</c:v>
                </c:pt>
                <c:pt idx="6693">
                  <c:v>8.0398115000000008</c:v>
                </c:pt>
                <c:pt idx="6694">
                  <c:v>8.0243140999999998</c:v>
                </c:pt>
                <c:pt idx="6695">
                  <c:v>8.3635087000000006</c:v>
                </c:pt>
                <c:pt idx="6696">
                  <c:v>8.3366667000000003</c:v>
                </c:pt>
                <c:pt idx="6697">
                  <c:v>9.3366667000000003</c:v>
                </c:pt>
                <c:pt idx="6698">
                  <c:v>10.086667</c:v>
                </c:pt>
                <c:pt idx="6699">
                  <c:v>7.6166666999999997</c:v>
                </c:pt>
                <c:pt idx="6700">
                  <c:v>7.7266667</c:v>
                </c:pt>
                <c:pt idx="6701">
                  <c:v>8.0539103000000001</c:v>
                </c:pt>
                <c:pt idx="6702">
                  <c:v>7.2547331000000002</c:v>
                </c:pt>
                <c:pt idx="6703">
                  <c:v>8.7570751999999992</c:v>
                </c:pt>
                <c:pt idx="6704">
                  <c:v>5.6258508999999997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2.2692701</c:v>
                </c:pt>
                <c:pt idx="6712">
                  <c:v>3.7504982999999998</c:v>
                </c:pt>
                <c:pt idx="6713">
                  <c:v>6.5652492999999996</c:v>
                </c:pt>
                <c:pt idx="6714">
                  <c:v>10.760695999999999</c:v>
                </c:pt>
                <c:pt idx="6715">
                  <c:v>11.182117999999999</c:v>
                </c:pt>
                <c:pt idx="6716">
                  <c:v>9.5948198999999992</c:v>
                </c:pt>
                <c:pt idx="6717">
                  <c:v>8.3352939999999993</c:v>
                </c:pt>
                <c:pt idx="6718">
                  <c:v>7.7699860000000003</c:v>
                </c:pt>
                <c:pt idx="6719">
                  <c:v>7.2749151000000003</c:v>
                </c:pt>
                <c:pt idx="6720">
                  <c:v>7.6842943000000004</c:v>
                </c:pt>
                <c:pt idx="6721">
                  <c:v>7.2466666999999996</c:v>
                </c:pt>
                <c:pt idx="6722">
                  <c:v>7.6066666999999999</c:v>
                </c:pt>
                <c:pt idx="6723">
                  <c:v>8.3966667000000008</c:v>
                </c:pt>
                <c:pt idx="6724">
                  <c:v>8.0366666999999996</c:v>
                </c:pt>
                <c:pt idx="6725">
                  <c:v>9.5243619000000006</c:v>
                </c:pt>
                <c:pt idx="6726">
                  <c:v>10.059381</c:v>
                </c:pt>
                <c:pt idx="6727">
                  <c:v>10.540338999999999</c:v>
                </c:pt>
                <c:pt idx="6728">
                  <c:v>2.6760796999999998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0.71846100999999996</c:v>
                </c:pt>
                <c:pt idx="6736">
                  <c:v>3.979266</c:v>
                </c:pt>
                <c:pt idx="6737">
                  <c:v>6.63</c:v>
                </c:pt>
                <c:pt idx="6738">
                  <c:v>7.63</c:v>
                </c:pt>
                <c:pt idx="6739">
                  <c:v>8.9915181000000004</c:v>
                </c:pt>
                <c:pt idx="6740">
                  <c:v>9.3077109</c:v>
                </c:pt>
                <c:pt idx="6741">
                  <c:v>9.2668579999999992</c:v>
                </c:pt>
                <c:pt idx="6742">
                  <c:v>7.9226875999999997</c:v>
                </c:pt>
                <c:pt idx="6743">
                  <c:v>6.9521053999999998</c:v>
                </c:pt>
                <c:pt idx="6744">
                  <c:v>7.5266666999999998</c:v>
                </c:pt>
                <c:pt idx="6745">
                  <c:v>9.0566666999999992</c:v>
                </c:pt>
                <c:pt idx="6746">
                  <c:v>8.6866667</c:v>
                </c:pt>
                <c:pt idx="6747">
                  <c:v>7.6766667000000002</c:v>
                </c:pt>
                <c:pt idx="6748">
                  <c:v>7.9366667</c:v>
                </c:pt>
                <c:pt idx="6749">
                  <c:v>9.1229365999999992</c:v>
                </c:pt>
                <c:pt idx="6750">
                  <c:v>9.6030256999999999</c:v>
                </c:pt>
                <c:pt idx="6751">
                  <c:v>9.8314093000000007</c:v>
                </c:pt>
                <c:pt idx="6752">
                  <c:v>6.8366173000000003</c:v>
                </c:pt>
                <c:pt idx="6753">
                  <c:v>5.120425</c:v>
                </c:pt>
                <c:pt idx="6754">
                  <c:v>3.3155405999999998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0.44176774000000002</c:v>
                </c:pt>
                <c:pt idx="6760">
                  <c:v>3.4627138</c:v>
                </c:pt>
                <c:pt idx="6761">
                  <c:v>5.9480278999999996</c:v>
                </c:pt>
                <c:pt idx="6762">
                  <c:v>10.477615999999999</c:v>
                </c:pt>
                <c:pt idx="6763">
                  <c:v>9.3087532999999993</c:v>
                </c:pt>
                <c:pt idx="6764">
                  <c:v>8.6725448000000007</c:v>
                </c:pt>
                <c:pt idx="6765">
                  <c:v>7.9168104000000001</c:v>
                </c:pt>
                <c:pt idx="6766">
                  <c:v>6.5812654000000004</c:v>
                </c:pt>
                <c:pt idx="6767">
                  <c:v>6.2570949999999996</c:v>
                </c:pt>
                <c:pt idx="6768">
                  <c:v>6.12155</c:v>
                </c:pt>
                <c:pt idx="6769">
                  <c:v>5.9942039999999999</c:v>
                </c:pt>
                <c:pt idx="6770">
                  <c:v>7.8499860000000004</c:v>
                </c:pt>
                <c:pt idx="6771">
                  <c:v>6.9443934</c:v>
                </c:pt>
                <c:pt idx="6772">
                  <c:v>6.2826399999999998</c:v>
                </c:pt>
                <c:pt idx="6773">
                  <c:v>7.3132191999999998</c:v>
                </c:pt>
                <c:pt idx="6774">
                  <c:v>8.4307952000000004</c:v>
                </c:pt>
                <c:pt idx="6775">
                  <c:v>6.1638659999999996</c:v>
                </c:pt>
                <c:pt idx="6776">
                  <c:v>4.1885313000000002</c:v>
                </c:pt>
                <c:pt idx="6777">
                  <c:v>1.7241583</c:v>
                </c:pt>
                <c:pt idx="6778">
                  <c:v>1.5926217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2.1544162999999998</c:v>
                </c:pt>
                <c:pt idx="6784">
                  <c:v>4.7202544</c:v>
                </c:pt>
                <c:pt idx="6785">
                  <c:v>10.601556</c:v>
                </c:pt>
                <c:pt idx="6786">
                  <c:v>13.473651</c:v>
                </c:pt>
                <c:pt idx="6787">
                  <c:v>11.533697999999999</c:v>
                </c:pt>
                <c:pt idx="6788">
                  <c:v>9.7332718000000007</c:v>
                </c:pt>
                <c:pt idx="6789">
                  <c:v>9.9286273000000005</c:v>
                </c:pt>
                <c:pt idx="6790">
                  <c:v>8.9066667000000006</c:v>
                </c:pt>
                <c:pt idx="6791">
                  <c:v>8.1566667000000006</c:v>
                </c:pt>
                <c:pt idx="6792">
                  <c:v>7.4566667000000004</c:v>
                </c:pt>
                <c:pt idx="6793">
                  <c:v>7.2266667</c:v>
                </c:pt>
                <c:pt idx="6794">
                  <c:v>7.2766666999999998</c:v>
                </c:pt>
                <c:pt idx="6795">
                  <c:v>8.4766667000000009</c:v>
                </c:pt>
                <c:pt idx="6796">
                  <c:v>7.8566666999999999</c:v>
                </c:pt>
                <c:pt idx="6797">
                  <c:v>8.8862386000000004</c:v>
                </c:pt>
                <c:pt idx="6798">
                  <c:v>9.3718687000000003</c:v>
                </c:pt>
                <c:pt idx="6799">
                  <c:v>9.3899396999999993</c:v>
                </c:pt>
                <c:pt idx="6800">
                  <c:v>10.355217</c:v>
                </c:pt>
                <c:pt idx="6801">
                  <c:v>7.1462208</c:v>
                </c:pt>
                <c:pt idx="6802">
                  <c:v>2.7542892000000001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0.31992873999999999</c:v>
                </c:pt>
                <c:pt idx="6808">
                  <c:v>3.4133817999999998</c:v>
                </c:pt>
                <c:pt idx="6809">
                  <c:v>7.8257941000000004</c:v>
                </c:pt>
                <c:pt idx="6810">
                  <c:v>11.3277</c:v>
                </c:pt>
                <c:pt idx="6811">
                  <c:v>12.138627</c:v>
                </c:pt>
                <c:pt idx="6812">
                  <c:v>11.48531</c:v>
                </c:pt>
                <c:pt idx="6813">
                  <c:v>10.616667</c:v>
                </c:pt>
                <c:pt idx="6814">
                  <c:v>8.7966666999999994</c:v>
                </c:pt>
                <c:pt idx="6815">
                  <c:v>8.3666666999999997</c:v>
                </c:pt>
                <c:pt idx="6816">
                  <c:v>7.8266666999999996</c:v>
                </c:pt>
                <c:pt idx="6817">
                  <c:v>7.4266667000000002</c:v>
                </c:pt>
                <c:pt idx="6818">
                  <c:v>7.3766667000000004</c:v>
                </c:pt>
                <c:pt idx="6819">
                  <c:v>7.6566666999999997</c:v>
                </c:pt>
                <c:pt idx="6820">
                  <c:v>7.7766666999999998</c:v>
                </c:pt>
                <c:pt idx="6821">
                  <c:v>9.0904907000000001</c:v>
                </c:pt>
                <c:pt idx="6822">
                  <c:v>11.063233</c:v>
                </c:pt>
                <c:pt idx="6823">
                  <c:v>11.027903</c:v>
                </c:pt>
                <c:pt idx="6824">
                  <c:v>6.5769536999999998</c:v>
                </c:pt>
                <c:pt idx="6825">
                  <c:v>4.1218801000000003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2.4496327999999998</c:v>
                </c:pt>
                <c:pt idx="6832">
                  <c:v>4.3830808000000001</c:v>
                </c:pt>
                <c:pt idx="6833">
                  <c:v>8.7722165000000007</c:v>
                </c:pt>
                <c:pt idx="6834">
                  <c:v>10.182071000000001</c:v>
                </c:pt>
                <c:pt idx="6835">
                  <c:v>9.2341087999999996</c:v>
                </c:pt>
                <c:pt idx="6836">
                  <c:v>7.5965733000000002</c:v>
                </c:pt>
                <c:pt idx="6837">
                  <c:v>6.9092273000000004</c:v>
                </c:pt>
                <c:pt idx="6838">
                  <c:v>6.3552463000000001</c:v>
                </c:pt>
                <c:pt idx="6839">
                  <c:v>5.7361468999999996</c:v>
                </c:pt>
                <c:pt idx="6840">
                  <c:v>5.6428294000000001</c:v>
                </c:pt>
                <c:pt idx="6841">
                  <c:v>6.3051044999999997</c:v>
                </c:pt>
                <c:pt idx="6842">
                  <c:v>6.9309342000000003</c:v>
                </c:pt>
                <c:pt idx="6843">
                  <c:v>7.5077736000000002</c:v>
                </c:pt>
                <c:pt idx="6844">
                  <c:v>7.6966666999999998</c:v>
                </c:pt>
                <c:pt idx="6845">
                  <c:v>9.1753549999999997</c:v>
                </c:pt>
                <c:pt idx="6846">
                  <c:v>8.2947106999999995</c:v>
                </c:pt>
                <c:pt idx="6847">
                  <c:v>5.9621968000000001</c:v>
                </c:pt>
                <c:pt idx="6848">
                  <c:v>0.71470792000000005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2.1523745999999999</c:v>
                </c:pt>
                <c:pt idx="6856">
                  <c:v>5.0784665000000002</c:v>
                </c:pt>
                <c:pt idx="6857">
                  <c:v>6.59</c:v>
                </c:pt>
                <c:pt idx="6858">
                  <c:v>6.04</c:v>
                </c:pt>
                <c:pt idx="6859">
                  <c:v>8.7201082999999997</c:v>
                </c:pt>
                <c:pt idx="6860">
                  <c:v>8.6898590999999996</c:v>
                </c:pt>
                <c:pt idx="6861">
                  <c:v>8.5387692000000008</c:v>
                </c:pt>
                <c:pt idx="6862">
                  <c:v>8.3950251999999992</c:v>
                </c:pt>
                <c:pt idx="6863">
                  <c:v>7.6617077</c:v>
                </c:pt>
                <c:pt idx="6864">
                  <c:v>7.9366667</c:v>
                </c:pt>
                <c:pt idx="6865">
                  <c:v>7.8366667000000003</c:v>
                </c:pt>
                <c:pt idx="6866">
                  <c:v>7.7866666999999996</c:v>
                </c:pt>
                <c:pt idx="6867">
                  <c:v>7.9266667000000002</c:v>
                </c:pt>
                <c:pt idx="6868">
                  <c:v>7.8166666999999999</c:v>
                </c:pt>
                <c:pt idx="6869">
                  <c:v>8.7533647000000006</c:v>
                </c:pt>
                <c:pt idx="6870">
                  <c:v>10.209517</c:v>
                </c:pt>
                <c:pt idx="6871">
                  <c:v>6.6237829000000001</c:v>
                </c:pt>
                <c:pt idx="6872">
                  <c:v>4.1971303000000004</c:v>
                </c:pt>
                <c:pt idx="6873">
                  <c:v>1.1195143000000001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3.1886211000000002</c:v>
                </c:pt>
                <c:pt idx="6880">
                  <c:v>7.5893100999999996</c:v>
                </c:pt>
                <c:pt idx="6881">
                  <c:v>11.735452</c:v>
                </c:pt>
                <c:pt idx="6882">
                  <c:v>14.076826000000001</c:v>
                </c:pt>
                <c:pt idx="6883">
                  <c:v>11.400380999999999</c:v>
                </c:pt>
                <c:pt idx="6884">
                  <c:v>10.926667</c:v>
                </c:pt>
                <c:pt idx="6885">
                  <c:v>10.626666999999999</c:v>
                </c:pt>
                <c:pt idx="6886">
                  <c:v>8.9666666999999993</c:v>
                </c:pt>
                <c:pt idx="6887">
                  <c:v>7.7266667</c:v>
                </c:pt>
                <c:pt idx="6888">
                  <c:v>7.3066667000000001</c:v>
                </c:pt>
                <c:pt idx="6889">
                  <c:v>7.3566666999999999</c:v>
                </c:pt>
                <c:pt idx="6890">
                  <c:v>7.2566667000000002</c:v>
                </c:pt>
                <c:pt idx="6891">
                  <c:v>9.0566666999999992</c:v>
                </c:pt>
                <c:pt idx="6892">
                  <c:v>9.4266667000000002</c:v>
                </c:pt>
                <c:pt idx="6893">
                  <c:v>10.655265</c:v>
                </c:pt>
                <c:pt idx="6894">
                  <c:v>11.589804000000001</c:v>
                </c:pt>
                <c:pt idx="6895">
                  <c:v>9.6955436000000006</c:v>
                </c:pt>
                <c:pt idx="6896">
                  <c:v>4.9763821000000004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0.14356873000000001</c:v>
                </c:pt>
                <c:pt idx="6903">
                  <c:v>2.5446794000000001</c:v>
                </c:pt>
                <c:pt idx="6904">
                  <c:v>4.7435746999999999</c:v>
                </c:pt>
                <c:pt idx="6905">
                  <c:v>6.31</c:v>
                </c:pt>
                <c:pt idx="6906">
                  <c:v>9.91</c:v>
                </c:pt>
                <c:pt idx="6907">
                  <c:v>10.72</c:v>
                </c:pt>
                <c:pt idx="6908">
                  <c:v>9.99</c:v>
                </c:pt>
                <c:pt idx="6909">
                  <c:v>7.85</c:v>
                </c:pt>
                <c:pt idx="6910">
                  <c:v>8.9423986000000006</c:v>
                </c:pt>
                <c:pt idx="6911">
                  <c:v>7.9197956999999999</c:v>
                </c:pt>
                <c:pt idx="6912">
                  <c:v>8.2262888000000007</c:v>
                </c:pt>
                <c:pt idx="6913">
                  <c:v>9.8057204000000002</c:v>
                </c:pt>
                <c:pt idx="6914">
                  <c:v>10.367095000000001</c:v>
                </c:pt>
                <c:pt idx="6915">
                  <c:v>9.9148198999999995</c:v>
                </c:pt>
                <c:pt idx="6916">
                  <c:v>10.928421999999999</c:v>
                </c:pt>
                <c:pt idx="6917">
                  <c:v>10.968406</c:v>
                </c:pt>
                <c:pt idx="6918">
                  <c:v>11.700575000000001</c:v>
                </c:pt>
                <c:pt idx="6919">
                  <c:v>8.2980307</c:v>
                </c:pt>
                <c:pt idx="6920">
                  <c:v>4.6311473000000003</c:v>
                </c:pt>
                <c:pt idx="6921">
                  <c:v>0.36692647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0.82542673</c:v>
                </c:pt>
                <c:pt idx="6927">
                  <c:v>2.6152346</c:v>
                </c:pt>
                <c:pt idx="6928">
                  <c:v>5.3207994999999997</c:v>
                </c:pt>
                <c:pt idx="6929">
                  <c:v>5.79</c:v>
                </c:pt>
                <c:pt idx="6930">
                  <c:v>8.7799999999999994</c:v>
                </c:pt>
                <c:pt idx="6931">
                  <c:v>10.52</c:v>
                </c:pt>
                <c:pt idx="6932">
                  <c:v>10.012618</c:v>
                </c:pt>
                <c:pt idx="6933">
                  <c:v>12.408232</c:v>
                </c:pt>
                <c:pt idx="6934">
                  <c:v>10.434677000000001</c:v>
                </c:pt>
                <c:pt idx="6935">
                  <c:v>9.2264782000000007</c:v>
                </c:pt>
                <c:pt idx="6936">
                  <c:v>9.9589110000000005</c:v>
                </c:pt>
                <c:pt idx="6937">
                  <c:v>9.7773470000000007</c:v>
                </c:pt>
                <c:pt idx="6938">
                  <c:v>10.090475</c:v>
                </c:pt>
                <c:pt idx="6939">
                  <c:v>10.171139</c:v>
                </c:pt>
                <c:pt idx="6940">
                  <c:v>11.170712</c:v>
                </c:pt>
                <c:pt idx="6941">
                  <c:v>11.679574000000001</c:v>
                </c:pt>
                <c:pt idx="6942">
                  <c:v>9.1385778000000002</c:v>
                </c:pt>
                <c:pt idx="6943">
                  <c:v>9.1283908</c:v>
                </c:pt>
                <c:pt idx="6944">
                  <c:v>2.8131485999999999</c:v>
                </c:pt>
                <c:pt idx="6945">
                  <c:v>0.18398186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4.4727493999999997</c:v>
                </c:pt>
                <c:pt idx="6950">
                  <c:v>5.0553312000000004</c:v>
                </c:pt>
                <c:pt idx="6951">
                  <c:v>7.3653126999999996</c:v>
                </c:pt>
                <c:pt idx="6952">
                  <c:v>8.5826483000000007</c:v>
                </c:pt>
                <c:pt idx="6953">
                  <c:v>9.1990528000000005</c:v>
                </c:pt>
                <c:pt idx="6954">
                  <c:v>10.695356</c:v>
                </c:pt>
                <c:pt idx="6955">
                  <c:v>9.4989109999999997</c:v>
                </c:pt>
                <c:pt idx="6956">
                  <c:v>9.8178210000000004</c:v>
                </c:pt>
                <c:pt idx="6957">
                  <c:v>9.4625131000000007</c:v>
                </c:pt>
                <c:pt idx="6958">
                  <c:v>8.6805225999999998</c:v>
                </c:pt>
                <c:pt idx="6959">
                  <c:v>7.6707596000000002</c:v>
                </c:pt>
                <c:pt idx="6960">
                  <c:v>8.8466667000000001</c:v>
                </c:pt>
                <c:pt idx="6961">
                  <c:v>8.7866666999999996</c:v>
                </c:pt>
                <c:pt idx="6962">
                  <c:v>8.6966666999999998</c:v>
                </c:pt>
                <c:pt idx="6963">
                  <c:v>9.0066667000000002</c:v>
                </c:pt>
                <c:pt idx="6964">
                  <c:v>9.5666667000000007</c:v>
                </c:pt>
                <c:pt idx="6965">
                  <c:v>10.385241000000001</c:v>
                </c:pt>
                <c:pt idx="6966">
                  <c:v>12.73423</c:v>
                </c:pt>
                <c:pt idx="6967">
                  <c:v>12.557107999999999</c:v>
                </c:pt>
                <c:pt idx="6968">
                  <c:v>9.3330184000000003</c:v>
                </c:pt>
                <c:pt idx="6969">
                  <c:v>7.0518675999999996</c:v>
                </c:pt>
                <c:pt idx="6970">
                  <c:v>7.1551483999999999</c:v>
                </c:pt>
                <c:pt idx="6971">
                  <c:v>5.2429649999999999</c:v>
                </c:pt>
                <c:pt idx="6972">
                  <c:v>7.0249256999999998</c:v>
                </c:pt>
                <c:pt idx="6973">
                  <c:v>5.0277715000000001</c:v>
                </c:pt>
                <c:pt idx="6974">
                  <c:v>7.9756524000000004</c:v>
                </c:pt>
                <c:pt idx="6975">
                  <c:v>10.28248</c:v>
                </c:pt>
                <c:pt idx="6976">
                  <c:v>12.483803</c:v>
                </c:pt>
                <c:pt idx="6977">
                  <c:v>14.186667</c:v>
                </c:pt>
                <c:pt idx="6978">
                  <c:v>15.446667</c:v>
                </c:pt>
                <c:pt idx="6979">
                  <c:v>12.586667</c:v>
                </c:pt>
                <c:pt idx="6980">
                  <c:v>12.266667</c:v>
                </c:pt>
                <c:pt idx="6981">
                  <c:v>11.076667</c:v>
                </c:pt>
                <c:pt idx="6982">
                  <c:v>10.336667</c:v>
                </c:pt>
                <c:pt idx="6983">
                  <c:v>9.5866667000000003</c:v>
                </c:pt>
                <c:pt idx="6984">
                  <c:v>19.218305000000001</c:v>
                </c:pt>
                <c:pt idx="6985">
                  <c:v>20.789293000000001</c:v>
                </c:pt>
                <c:pt idx="6986">
                  <c:v>21.303412999999999</c:v>
                </c:pt>
                <c:pt idx="6987">
                  <c:v>22.981998000000001</c:v>
                </c:pt>
                <c:pt idx="6988">
                  <c:v>24.463370999999999</c:v>
                </c:pt>
                <c:pt idx="6989">
                  <c:v>26.521903999999999</c:v>
                </c:pt>
                <c:pt idx="6990">
                  <c:v>25.33061</c:v>
                </c:pt>
                <c:pt idx="6991">
                  <c:v>21.965904999999999</c:v>
                </c:pt>
                <c:pt idx="6992">
                  <c:v>18.245867000000001</c:v>
                </c:pt>
                <c:pt idx="6993">
                  <c:v>13.988148000000001</c:v>
                </c:pt>
                <c:pt idx="6994">
                  <c:v>9.0839183000000006</c:v>
                </c:pt>
                <c:pt idx="6995">
                  <c:v>14.554192</c:v>
                </c:pt>
                <c:pt idx="6996">
                  <c:v>12.029691</c:v>
                </c:pt>
                <c:pt idx="6997">
                  <c:v>12.558115000000001</c:v>
                </c:pt>
                <c:pt idx="6998">
                  <c:v>13.640415000000001</c:v>
                </c:pt>
                <c:pt idx="6999">
                  <c:v>16.224540999999999</c:v>
                </c:pt>
                <c:pt idx="7000">
                  <c:v>17.313351000000001</c:v>
                </c:pt>
                <c:pt idx="7001">
                  <c:v>20.534654</c:v>
                </c:pt>
                <c:pt idx="7002">
                  <c:v>22.779805</c:v>
                </c:pt>
                <c:pt idx="7003">
                  <c:v>20.526329</c:v>
                </c:pt>
                <c:pt idx="7004">
                  <c:v>18.520491</c:v>
                </c:pt>
                <c:pt idx="7005">
                  <c:v>20.7456</c:v>
                </c:pt>
                <c:pt idx="7006">
                  <c:v>20.424527999999999</c:v>
                </c:pt>
                <c:pt idx="7007">
                  <c:v>20.934142000000001</c:v>
                </c:pt>
                <c:pt idx="7008">
                  <c:v>22.025817</c:v>
                </c:pt>
                <c:pt idx="7009">
                  <c:v>23.778521999999999</c:v>
                </c:pt>
                <c:pt idx="7010">
                  <c:v>25.238479000000002</c:v>
                </c:pt>
                <c:pt idx="7011">
                  <c:v>26.343287</c:v>
                </c:pt>
                <c:pt idx="7012">
                  <c:v>27.311184000000001</c:v>
                </c:pt>
                <c:pt idx="7013">
                  <c:v>29.233243999999999</c:v>
                </c:pt>
                <c:pt idx="7014">
                  <c:v>32.685769999999998</c:v>
                </c:pt>
                <c:pt idx="7015">
                  <c:v>26.232952000000001</c:v>
                </c:pt>
                <c:pt idx="7016">
                  <c:v>16.623038999999999</c:v>
                </c:pt>
                <c:pt idx="7017">
                  <c:v>10.984821</c:v>
                </c:pt>
                <c:pt idx="7018">
                  <c:v>6.6267775999999996</c:v>
                </c:pt>
                <c:pt idx="7019">
                  <c:v>5.0141007999999996</c:v>
                </c:pt>
                <c:pt idx="7020">
                  <c:v>3.9508930000000002</c:v>
                </c:pt>
                <c:pt idx="7021">
                  <c:v>9.9134434999999996</c:v>
                </c:pt>
                <c:pt idx="7022">
                  <c:v>12.40311</c:v>
                </c:pt>
                <c:pt idx="7023">
                  <c:v>15.111126000000001</c:v>
                </c:pt>
                <c:pt idx="7024">
                  <c:v>20.410294</c:v>
                </c:pt>
                <c:pt idx="7025">
                  <c:v>23.657316999999999</c:v>
                </c:pt>
                <c:pt idx="7026">
                  <c:v>26.702425000000002</c:v>
                </c:pt>
                <c:pt idx="7027">
                  <c:v>26.446504000000001</c:v>
                </c:pt>
                <c:pt idx="7028">
                  <c:v>27.297148</c:v>
                </c:pt>
                <c:pt idx="7029">
                  <c:v>28.486419000000001</c:v>
                </c:pt>
                <c:pt idx="7030">
                  <c:v>29.420497999999998</c:v>
                </c:pt>
                <c:pt idx="7031">
                  <c:v>29.228394999999999</c:v>
                </c:pt>
                <c:pt idx="7032">
                  <c:v>28.505991000000002</c:v>
                </c:pt>
                <c:pt idx="7033">
                  <c:v>28.086677999999999</c:v>
                </c:pt>
                <c:pt idx="7034">
                  <c:v>28.561485999999999</c:v>
                </c:pt>
                <c:pt idx="7035">
                  <c:v>28.781141999999999</c:v>
                </c:pt>
                <c:pt idx="7036">
                  <c:v>28.920455</c:v>
                </c:pt>
                <c:pt idx="7037">
                  <c:v>29.691141999999999</c:v>
                </c:pt>
                <c:pt idx="7038">
                  <c:v>29.010375</c:v>
                </c:pt>
                <c:pt idx="7039">
                  <c:v>29.104368000000001</c:v>
                </c:pt>
                <c:pt idx="7040">
                  <c:v>26.242162</c:v>
                </c:pt>
                <c:pt idx="7041">
                  <c:v>20.633144000000001</c:v>
                </c:pt>
                <c:pt idx="7042">
                  <c:v>12.321788</c:v>
                </c:pt>
                <c:pt idx="7043">
                  <c:v>15.830956</c:v>
                </c:pt>
                <c:pt idx="7044">
                  <c:v>15.261906</c:v>
                </c:pt>
                <c:pt idx="7045">
                  <c:v>17.249766999999999</c:v>
                </c:pt>
                <c:pt idx="7046">
                  <c:v>20.092203999999999</c:v>
                </c:pt>
                <c:pt idx="7047">
                  <c:v>21.908083000000001</c:v>
                </c:pt>
                <c:pt idx="7048">
                  <c:v>23.567250999999999</c:v>
                </c:pt>
                <c:pt idx="7049">
                  <c:v>25.451781</c:v>
                </c:pt>
                <c:pt idx="7050">
                  <c:v>24.186243999999999</c:v>
                </c:pt>
                <c:pt idx="7051">
                  <c:v>23.853111999999999</c:v>
                </c:pt>
                <c:pt idx="7052">
                  <c:v>23.587232</c:v>
                </c:pt>
                <c:pt idx="7053">
                  <c:v>24.301696</c:v>
                </c:pt>
                <c:pt idx="7054">
                  <c:v>22.70204</c:v>
                </c:pt>
                <c:pt idx="7055">
                  <c:v>22.145817000000001</c:v>
                </c:pt>
                <c:pt idx="7056">
                  <c:v>22.871653999999999</c:v>
                </c:pt>
                <c:pt idx="7057">
                  <c:v>24.424016000000002</c:v>
                </c:pt>
                <c:pt idx="7058">
                  <c:v>24.352298999999999</c:v>
                </c:pt>
                <c:pt idx="7059">
                  <c:v>25.198136000000002</c:v>
                </c:pt>
                <c:pt idx="7060">
                  <c:v>28.095991000000001</c:v>
                </c:pt>
                <c:pt idx="7061">
                  <c:v>29.648052</c:v>
                </c:pt>
                <c:pt idx="7062">
                  <c:v>30.129273999999999</c:v>
                </c:pt>
                <c:pt idx="7063">
                  <c:v>27.191122</c:v>
                </c:pt>
                <c:pt idx="7064">
                  <c:v>18.921182000000002</c:v>
                </c:pt>
                <c:pt idx="7065">
                  <c:v>14.723891</c:v>
                </c:pt>
                <c:pt idx="7066">
                  <c:v>13.69129</c:v>
                </c:pt>
                <c:pt idx="7067">
                  <c:v>12.020438</c:v>
                </c:pt>
                <c:pt idx="7068">
                  <c:v>13.843722</c:v>
                </c:pt>
                <c:pt idx="7069">
                  <c:v>16.884927000000001</c:v>
                </c:pt>
                <c:pt idx="7070">
                  <c:v>17.895802</c:v>
                </c:pt>
                <c:pt idx="7071">
                  <c:v>18.426884000000001</c:v>
                </c:pt>
                <c:pt idx="7072">
                  <c:v>20.040721999999999</c:v>
                </c:pt>
                <c:pt idx="7073">
                  <c:v>21.668731999999999</c:v>
                </c:pt>
                <c:pt idx="7074">
                  <c:v>22.261823</c:v>
                </c:pt>
                <c:pt idx="7075">
                  <c:v>21.343195999999999</c:v>
                </c:pt>
                <c:pt idx="7076">
                  <c:v>20.865255999999999</c:v>
                </c:pt>
                <c:pt idx="7077">
                  <c:v>20.90972</c:v>
                </c:pt>
                <c:pt idx="7078">
                  <c:v>19.800407</c:v>
                </c:pt>
                <c:pt idx="7079">
                  <c:v>18.731781000000002</c:v>
                </c:pt>
                <c:pt idx="7080">
                  <c:v>18.463153999999999</c:v>
                </c:pt>
                <c:pt idx="7081">
                  <c:v>18.393840999999998</c:v>
                </c:pt>
                <c:pt idx="7082">
                  <c:v>18.947275000000001</c:v>
                </c:pt>
                <c:pt idx="7083">
                  <c:v>20.133455000000001</c:v>
                </c:pt>
                <c:pt idx="7084">
                  <c:v>20.173455000000001</c:v>
                </c:pt>
                <c:pt idx="7085">
                  <c:v>23.24719</c:v>
                </c:pt>
                <c:pt idx="7086">
                  <c:v>27.236498999999998</c:v>
                </c:pt>
                <c:pt idx="7087">
                  <c:v>29.879462</c:v>
                </c:pt>
                <c:pt idx="7088">
                  <c:v>24.978963</c:v>
                </c:pt>
                <c:pt idx="7089">
                  <c:v>15.267847</c:v>
                </c:pt>
                <c:pt idx="7090">
                  <c:v>15.539282</c:v>
                </c:pt>
                <c:pt idx="7091">
                  <c:v>9.8456019999999995</c:v>
                </c:pt>
                <c:pt idx="7092">
                  <c:v>4.7800984</c:v>
                </c:pt>
                <c:pt idx="7093">
                  <c:v>10.983180000000001</c:v>
                </c:pt>
                <c:pt idx="7094">
                  <c:v>11.967625999999999</c:v>
                </c:pt>
                <c:pt idx="7095">
                  <c:v>14.527578999999999</c:v>
                </c:pt>
                <c:pt idx="7096">
                  <c:v>18.021625</c:v>
                </c:pt>
                <c:pt idx="7097">
                  <c:v>20.171178000000001</c:v>
                </c:pt>
                <c:pt idx="7098">
                  <c:v>20.223925000000001</c:v>
                </c:pt>
                <c:pt idx="7099">
                  <c:v>21.088045999999999</c:v>
                </c:pt>
                <c:pt idx="7100">
                  <c:v>20.841823000000002</c:v>
                </c:pt>
                <c:pt idx="7101">
                  <c:v>19.790793000000001</c:v>
                </c:pt>
                <c:pt idx="7102">
                  <c:v>18.390449</c:v>
                </c:pt>
                <c:pt idx="7103">
                  <c:v>17.381823000000001</c:v>
                </c:pt>
                <c:pt idx="7104">
                  <c:v>17.213196</c:v>
                </c:pt>
                <c:pt idx="7105">
                  <c:v>17.515943</c:v>
                </c:pt>
                <c:pt idx="7106">
                  <c:v>17.989377000000001</c:v>
                </c:pt>
                <c:pt idx="7107">
                  <c:v>18.842466999999999</c:v>
                </c:pt>
                <c:pt idx="7108">
                  <c:v>19.434871000000001</c:v>
                </c:pt>
                <c:pt idx="7109">
                  <c:v>21.167960999999998</c:v>
                </c:pt>
                <c:pt idx="7110">
                  <c:v>23.454644999999999</c:v>
                </c:pt>
                <c:pt idx="7111">
                  <c:v>24.354531999999999</c:v>
                </c:pt>
                <c:pt idx="7112">
                  <c:v>18.862138000000002</c:v>
                </c:pt>
                <c:pt idx="7113">
                  <c:v>14.600899999999999</c:v>
                </c:pt>
                <c:pt idx="7114">
                  <c:v>5.0805825999999996</c:v>
                </c:pt>
                <c:pt idx="7115">
                  <c:v>7.4337112000000003</c:v>
                </c:pt>
                <c:pt idx="7116">
                  <c:v>6.5353900999999999</c:v>
                </c:pt>
                <c:pt idx="7117">
                  <c:v>10.542122000000001</c:v>
                </c:pt>
                <c:pt idx="7118">
                  <c:v>12.560744</c:v>
                </c:pt>
                <c:pt idx="7119">
                  <c:v>11.288567</c:v>
                </c:pt>
                <c:pt idx="7120">
                  <c:v>13.921352000000001</c:v>
                </c:pt>
                <c:pt idx="7121">
                  <c:v>17.243323</c:v>
                </c:pt>
                <c:pt idx="7122">
                  <c:v>15.572678</c:v>
                </c:pt>
                <c:pt idx="7123">
                  <c:v>15.214395</c:v>
                </c:pt>
                <c:pt idx="7124">
                  <c:v>14.504395000000001</c:v>
                </c:pt>
                <c:pt idx="7125">
                  <c:v>13.674738</c:v>
                </c:pt>
                <c:pt idx="7126">
                  <c:v>12.907142</c:v>
                </c:pt>
                <c:pt idx="7127">
                  <c:v>13.313323</c:v>
                </c:pt>
                <c:pt idx="7128">
                  <c:v>12.80504</c:v>
                </c:pt>
                <c:pt idx="7129">
                  <c:v>14.517058</c:v>
                </c:pt>
                <c:pt idx="7130">
                  <c:v>12.804353000000001</c:v>
                </c:pt>
                <c:pt idx="7131">
                  <c:v>12.289202</c:v>
                </c:pt>
                <c:pt idx="7132">
                  <c:v>15.760835</c:v>
                </c:pt>
                <c:pt idx="7133">
                  <c:v>17.163924999999999</c:v>
                </c:pt>
                <c:pt idx="7134">
                  <c:v>18.399504</c:v>
                </c:pt>
                <c:pt idx="7135">
                  <c:v>18.08154</c:v>
                </c:pt>
                <c:pt idx="7136">
                  <c:v>13.781789</c:v>
                </c:pt>
                <c:pt idx="7137">
                  <c:v>10.767372</c:v>
                </c:pt>
                <c:pt idx="7138">
                  <c:v>9.4287306999999991</c:v>
                </c:pt>
                <c:pt idx="7139">
                  <c:v>8.3282205000000005</c:v>
                </c:pt>
                <c:pt idx="7140">
                  <c:v>5.6974459</c:v>
                </c:pt>
                <c:pt idx="7141">
                  <c:v>8.6096514000000006</c:v>
                </c:pt>
                <c:pt idx="7142">
                  <c:v>8.8163342999999994</c:v>
                </c:pt>
                <c:pt idx="7143">
                  <c:v>9.7475605999999999</c:v>
                </c:pt>
                <c:pt idx="7144">
                  <c:v>12.437687</c:v>
                </c:pt>
                <c:pt idx="7145">
                  <c:v>13.433983</c:v>
                </c:pt>
                <c:pt idx="7146">
                  <c:v>15.800960999999999</c:v>
                </c:pt>
                <c:pt idx="7147">
                  <c:v>16.566112</c:v>
                </c:pt>
                <c:pt idx="7148">
                  <c:v>17.379503</c:v>
                </c:pt>
                <c:pt idx="7149">
                  <c:v>16.783280999999999</c:v>
                </c:pt>
                <c:pt idx="7150">
                  <c:v>15.383967</c:v>
                </c:pt>
                <c:pt idx="7151">
                  <c:v>11.674052</c:v>
                </c:pt>
                <c:pt idx="7152">
                  <c:v>11.457141999999999</c:v>
                </c:pt>
                <c:pt idx="7153">
                  <c:v>11.496798999999999</c:v>
                </c:pt>
                <c:pt idx="7154">
                  <c:v>11.194737999999999</c:v>
                </c:pt>
                <c:pt idx="7155">
                  <c:v>12.298171999999999</c:v>
                </c:pt>
                <c:pt idx="7156">
                  <c:v>12.812979</c:v>
                </c:pt>
                <c:pt idx="7157">
                  <c:v>17.623581999999999</c:v>
                </c:pt>
                <c:pt idx="7158">
                  <c:v>23.407976000000001</c:v>
                </c:pt>
                <c:pt idx="7159">
                  <c:v>20.713581999999999</c:v>
                </c:pt>
                <c:pt idx="7160">
                  <c:v>13.126092</c:v>
                </c:pt>
                <c:pt idx="7161">
                  <c:v>7.3960911999999999</c:v>
                </c:pt>
                <c:pt idx="7162">
                  <c:v>8.9521978999999998</c:v>
                </c:pt>
                <c:pt idx="7163">
                  <c:v>3.7933748999999999</c:v>
                </c:pt>
                <c:pt idx="7164">
                  <c:v>9.4759773000000003</c:v>
                </c:pt>
                <c:pt idx="7165">
                  <c:v>10.769119</c:v>
                </c:pt>
                <c:pt idx="7166">
                  <c:v>12.769496</c:v>
                </c:pt>
                <c:pt idx="7167">
                  <c:v>12.268611</c:v>
                </c:pt>
                <c:pt idx="7168">
                  <c:v>13.14344</c:v>
                </c:pt>
                <c:pt idx="7169">
                  <c:v>15.185810999999999</c:v>
                </c:pt>
                <c:pt idx="7170">
                  <c:v>15.228901</c:v>
                </c:pt>
                <c:pt idx="7171">
                  <c:v>14.650275000000001</c:v>
                </c:pt>
                <c:pt idx="7172">
                  <c:v>14.514052</c:v>
                </c:pt>
                <c:pt idx="7173">
                  <c:v>14.127829</c:v>
                </c:pt>
                <c:pt idx="7174">
                  <c:v>13.047829</c:v>
                </c:pt>
                <c:pt idx="7175">
                  <c:v>11.524395</c:v>
                </c:pt>
                <c:pt idx="7176">
                  <c:v>12.041949000000001</c:v>
                </c:pt>
                <c:pt idx="7177">
                  <c:v>12.172293</c:v>
                </c:pt>
                <c:pt idx="7178">
                  <c:v>12.181948999999999</c:v>
                </c:pt>
                <c:pt idx="7179">
                  <c:v>12.774010000000001</c:v>
                </c:pt>
                <c:pt idx="7180">
                  <c:v>13.154353</c:v>
                </c:pt>
                <c:pt idx="7181">
                  <c:v>14.492635999999999</c:v>
                </c:pt>
                <c:pt idx="7182">
                  <c:v>15.373882999999999</c:v>
                </c:pt>
                <c:pt idx="7183">
                  <c:v>15.957189</c:v>
                </c:pt>
                <c:pt idx="7184">
                  <c:v>15.750038999999999</c:v>
                </c:pt>
                <c:pt idx="7185">
                  <c:v>13.020999</c:v>
                </c:pt>
                <c:pt idx="7186">
                  <c:v>11.722728999999999</c:v>
                </c:pt>
                <c:pt idx="7187">
                  <c:v>9.1627255999999999</c:v>
                </c:pt>
                <c:pt idx="7188">
                  <c:v>9.5079809999999991</c:v>
                </c:pt>
                <c:pt idx="7189">
                  <c:v>10.195575</c:v>
                </c:pt>
                <c:pt idx="7190">
                  <c:v>10.377281999999999</c:v>
                </c:pt>
                <c:pt idx="7191">
                  <c:v>12.344147</c:v>
                </c:pt>
                <c:pt idx="7192">
                  <c:v>14.177113</c:v>
                </c:pt>
                <c:pt idx="7193">
                  <c:v>15.98272</c:v>
                </c:pt>
                <c:pt idx="7194">
                  <c:v>15.435124</c:v>
                </c:pt>
                <c:pt idx="7195">
                  <c:v>15.994738</c:v>
                </c:pt>
                <c:pt idx="7196">
                  <c:v>16.041948999999999</c:v>
                </c:pt>
                <c:pt idx="7197">
                  <c:v>17.788087999999998</c:v>
                </c:pt>
                <c:pt idx="7198">
                  <c:v>16.496371</c:v>
                </c:pt>
                <c:pt idx="7199">
                  <c:v>14.812594000000001</c:v>
                </c:pt>
                <c:pt idx="7200">
                  <c:v>16.941136</c:v>
                </c:pt>
                <c:pt idx="7201">
                  <c:v>18.231093999999999</c:v>
                </c:pt>
                <c:pt idx="7202">
                  <c:v>17.487317000000001</c:v>
                </c:pt>
                <c:pt idx="7203">
                  <c:v>18.171780999999999</c:v>
                </c:pt>
                <c:pt idx="7204">
                  <c:v>18.774528</c:v>
                </c:pt>
                <c:pt idx="7205">
                  <c:v>19.336587999999999</c:v>
                </c:pt>
                <c:pt idx="7206">
                  <c:v>18.795638</c:v>
                </c:pt>
                <c:pt idx="7207">
                  <c:v>18.526145</c:v>
                </c:pt>
                <c:pt idx="7208">
                  <c:v>16.007691999999999</c:v>
                </c:pt>
                <c:pt idx="7209">
                  <c:v>14.033778</c:v>
                </c:pt>
                <c:pt idx="7210">
                  <c:v>8.4768442999999998</c:v>
                </c:pt>
                <c:pt idx="7211">
                  <c:v>8.1773805999999993</c:v>
                </c:pt>
                <c:pt idx="7212">
                  <c:v>7.2718451999999996</c:v>
                </c:pt>
                <c:pt idx="7213">
                  <c:v>5.8613187</c:v>
                </c:pt>
                <c:pt idx="7214">
                  <c:v>6.5558034999999997</c:v>
                </c:pt>
                <c:pt idx="7215">
                  <c:v>12.197405</c:v>
                </c:pt>
                <c:pt idx="7216">
                  <c:v>15.972038</c:v>
                </c:pt>
                <c:pt idx="7217">
                  <c:v>20.113665999999998</c:v>
                </c:pt>
                <c:pt idx="7218">
                  <c:v>20.737442999999999</c:v>
                </c:pt>
                <c:pt idx="7219">
                  <c:v>18.191564</c:v>
                </c:pt>
                <c:pt idx="7220">
                  <c:v>19.209419</c:v>
                </c:pt>
                <c:pt idx="7221">
                  <c:v>20.945900999999999</c:v>
                </c:pt>
                <c:pt idx="7222">
                  <c:v>21.308990999999999</c:v>
                </c:pt>
                <c:pt idx="7223">
                  <c:v>21.925129999999999</c:v>
                </c:pt>
                <c:pt idx="7224">
                  <c:v>21.88513</c:v>
                </c:pt>
                <c:pt idx="7225">
                  <c:v>19.871395</c:v>
                </c:pt>
                <c:pt idx="7226">
                  <c:v>18.383154000000001</c:v>
                </c:pt>
                <c:pt idx="7227">
                  <c:v>18.655557999999999</c:v>
                </c:pt>
                <c:pt idx="7228">
                  <c:v>21.264099999999999</c:v>
                </c:pt>
                <c:pt idx="7229">
                  <c:v>20.618949000000001</c:v>
                </c:pt>
                <c:pt idx="7230">
                  <c:v>21.333413</c:v>
                </c:pt>
                <c:pt idx="7231">
                  <c:v>21.912040000000001</c:v>
                </c:pt>
                <c:pt idx="7232">
                  <c:v>22.482382999999999</c:v>
                </c:pt>
                <c:pt idx="7233">
                  <c:v>21.638055000000001</c:v>
                </c:pt>
                <c:pt idx="7234">
                  <c:v>12.717781</c:v>
                </c:pt>
                <c:pt idx="7235">
                  <c:v>6.9464696999999997</c:v>
                </c:pt>
                <c:pt idx="7236">
                  <c:v>4.2925845000000002</c:v>
                </c:pt>
                <c:pt idx="7237">
                  <c:v>4.6679934000000003</c:v>
                </c:pt>
                <c:pt idx="7238">
                  <c:v>3.1139627999999999</c:v>
                </c:pt>
                <c:pt idx="7239">
                  <c:v>2.3930106000000002</c:v>
                </c:pt>
                <c:pt idx="7240">
                  <c:v>3.5530710000000001</c:v>
                </c:pt>
                <c:pt idx="7241">
                  <c:v>6.7485521000000004</c:v>
                </c:pt>
                <c:pt idx="7242">
                  <c:v>11.099748</c:v>
                </c:pt>
                <c:pt idx="7243">
                  <c:v>13.708921999999999</c:v>
                </c:pt>
                <c:pt idx="7244">
                  <c:v>12.949907</c:v>
                </c:pt>
                <c:pt idx="7245">
                  <c:v>12.332798</c:v>
                </c:pt>
                <c:pt idx="7246">
                  <c:v>12.670144000000001</c:v>
                </c:pt>
                <c:pt idx="7247">
                  <c:v>12.352134</c:v>
                </c:pt>
                <c:pt idx="7248">
                  <c:v>10.659006</c:v>
                </c:pt>
                <c:pt idx="7249">
                  <c:v>8.7861151999999993</c:v>
                </c:pt>
                <c:pt idx="7250">
                  <c:v>8.3288167000000008</c:v>
                </c:pt>
                <c:pt idx="7251">
                  <c:v>8.3783902999999995</c:v>
                </c:pt>
                <c:pt idx="7252">
                  <c:v>8.0345987999999995</c:v>
                </c:pt>
                <c:pt idx="7253">
                  <c:v>7.9330347999999997</c:v>
                </c:pt>
                <c:pt idx="7254">
                  <c:v>8.2694802999999997</c:v>
                </c:pt>
                <c:pt idx="7255">
                  <c:v>9.0068262000000008</c:v>
                </c:pt>
                <c:pt idx="7256">
                  <c:v>9.8830822999999999</c:v>
                </c:pt>
                <c:pt idx="7257">
                  <c:v>12.778600000000001</c:v>
                </c:pt>
                <c:pt idx="7258">
                  <c:v>15.454259</c:v>
                </c:pt>
                <c:pt idx="7259">
                  <c:v>15.925303</c:v>
                </c:pt>
                <c:pt idx="7260">
                  <c:v>16.394013999999999</c:v>
                </c:pt>
                <c:pt idx="7261">
                  <c:v>14.518675</c:v>
                </c:pt>
                <c:pt idx="7262">
                  <c:v>12.331549000000001</c:v>
                </c:pt>
                <c:pt idx="7263">
                  <c:v>10.582390999999999</c:v>
                </c:pt>
                <c:pt idx="7264">
                  <c:v>12.559244</c:v>
                </c:pt>
                <c:pt idx="7265">
                  <c:v>11.471662</c:v>
                </c:pt>
                <c:pt idx="7266">
                  <c:v>11.839230000000001</c:v>
                </c:pt>
                <c:pt idx="7267">
                  <c:v>15.478543999999999</c:v>
                </c:pt>
                <c:pt idx="7268">
                  <c:v>18.166028000000001</c:v>
                </c:pt>
                <c:pt idx="7269">
                  <c:v>19.230105999999999</c:v>
                </c:pt>
                <c:pt idx="7270">
                  <c:v>19.643196</c:v>
                </c:pt>
                <c:pt idx="7271">
                  <c:v>20.840751000000001</c:v>
                </c:pt>
                <c:pt idx="7272">
                  <c:v>20.383154000000001</c:v>
                </c:pt>
                <c:pt idx="7273">
                  <c:v>20.958606</c:v>
                </c:pt>
                <c:pt idx="7274">
                  <c:v>19.758606</c:v>
                </c:pt>
                <c:pt idx="7275">
                  <c:v>21.481653999999999</c:v>
                </c:pt>
                <c:pt idx="7276">
                  <c:v>23.282641999999999</c:v>
                </c:pt>
                <c:pt idx="7277">
                  <c:v>23.314015999999999</c:v>
                </c:pt>
                <c:pt idx="7278">
                  <c:v>22.759895</c:v>
                </c:pt>
                <c:pt idx="7279">
                  <c:v>24.841225999999999</c:v>
                </c:pt>
                <c:pt idx="7280">
                  <c:v>26.756034</c:v>
                </c:pt>
                <c:pt idx="7281">
                  <c:v>27.870609999999999</c:v>
                </c:pt>
                <c:pt idx="7282">
                  <c:v>25.904481000000001</c:v>
                </c:pt>
                <c:pt idx="7283">
                  <c:v>17.816459999999999</c:v>
                </c:pt>
                <c:pt idx="7284">
                  <c:v>12.595476</c:v>
                </c:pt>
                <c:pt idx="7285">
                  <c:v>12.152093000000001</c:v>
                </c:pt>
                <c:pt idx="7286">
                  <c:v>8.0622150999999995</c:v>
                </c:pt>
                <c:pt idx="7287">
                  <c:v>7.2984055000000003</c:v>
                </c:pt>
                <c:pt idx="7288">
                  <c:v>6.2175637999999998</c:v>
                </c:pt>
                <c:pt idx="7289">
                  <c:v>7.5701359000000004</c:v>
                </c:pt>
                <c:pt idx="7290">
                  <c:v>9.1504960000000004</c:v>
                </c:pt>
                <c:pt idx="7291">
                  <c:v>16.527128000000001</c:v>
                </c:pt>
                <c:pt idx="7292">
                  <c:v>20.461136</c:v>
                </c:pt>
                <c:pt idx="7293">
                  <c:v>20.962123999999999</c:v>
                </c:pt>
                <c:pt idx="7294">
                  <c:v>20.804183999999999</c:v>
                </c:pt>
                <c:pt idx="7295">
                  <c:v>22.187232000000002</c:v>
                </c:pt>
                <c:pt idx="7296">
                  <c:v>23.518219999999999</c:v>
                </c:pt>
                <c:pt idx="7297">
                  <c:v>23.002683999999999</c:v>
                </c:pt>
                <c:pt idx="7298">
                  <c:v>23.614015999999999</c:v>
                </c:pt>
                <c:pt idx="7299">
                  <c:v>24.533629999999999</c:v>
                </c:pt>
                <c:pt idx="7300">
                  <c:v>24.424316999999999</c:v>
                </c:pt>
                <c:pt idx="7301">
                  <c:v>25.458780999999998</c:v>
                </c:pt>
                <c:pt idx="7302">
                  <c:v>24.99466</c:v>
                </c:pt>
                <c:pt idx="7303">
                  <c:v>24.88157</c:v>
                </c:pt>
                <c:pt idx="7304">
                  <c:v>24.529509999999998</c:v>
                </c:pt>
                <c:pt idx="7305">
                  <c:v>27.075873999999999</c:v>
                </c:pt>
                <c:pt idx="7306">
                  <c:v>26.686226000000001</c:v>
                </c:pt>
                <c:pt idx="7307">
                  <c:v>25.841273000000001</c:v>
                </c:pt>
                <c:pt idx="7308">
                  <c:v>25.099269</c:v>
                </c:pt>
                <c:pt idx="7309">
                  <c:v>25.249006000000001</c:v>
                </c:pt>
                <c:pt idx="7310">
                  <c:v>23.538225000000001</c:v>
                </c:pt>
                <c:pt idx="7311">
                  <c:v>22.471371000000001</c:v>
                </c:pt>
                <c:pt idx="7312">
                  <c:v>20.807062999999999</c:v>
                </c:pt>
                <c:pt idx="7313">
                  <c:v>18.678364999999999</c:v>
                </c:pt>
                <c:pt idx="7314">
                  <c:v>20.567146999999999</c:v>
                </c:pt>
                <c:pt idx="7315">
                  <c:v>24.855195999999999</c:v>
                </c:pt>
                <c:pt idx="7316">
                  <c:v>25.833756000000001</c:v>
                </c:pt>
                <c:pt idx="7317">
                  <c:v>24.925129999999999</c:v>
                </c:pt>
                <c:pt idx="7318">
                  <c:v>25.324100000000001</c:v>
                </c:pt>
                <c:pt idx="7319">
                  <c:v>24.58719</c:v>
                </c:pt>
                <c:pt idx="7320">
                  <c:v>22.567876999999999</c:v>
                </c:pt>
                <c:pt idx="7321">
                  <c:v>22.169594</c:v>
                </c:pt>
                <c:pt idx="7322">
                  <c:v>21.199594000000001</c:v>
                </c:pt>
                <c:pt idx="7323">
                  <c:v>21.694057999999998</c:v>
                </c:pt>
                <c:pt idx="7324">
                  <c:v>21.493714000000001</c:v>
                </c:pt>
                <c:pt idx="7325">
                  <c:v>22.246804999999998</c:v>
                </c:pt>
                <c:pt idx="7326">
                  <c:v>22.739552</c:v>
                </c:pt>
                <c:pt idx="7327">
                  <c:v>23.292642000000001</c:v>
                </c:pt>
                <c:pt idx="7328">
                  <c:v>24.487793</c:v>
                </c:pt>
                <c:pt idx="7329">
                  <c:v>26.403385</c:v>
                </c:pt>
                <c:pt idx="7330">
                  <c:v>26.939886000000001</c:v>
                </c:pt>
                <c:pt idx="7331">
                  <c:v>24.808765999999999</c:v>
                </c:pt>
                <c:pt idx="7332">
                  <c:v>24.881474999999998</c:v>
                </c:pt>
                <c:pt idx="7333">
                  <c:v>23.214507999999999</c:v>
                </c:pt>
                <c:pt idx="7334">
                  <c:v>17.322202999999998</c:v>
                </c:pt>
                <c:pt idx="7335">
                  <c:v>12.169309999999999</c:v>
                </c:pt>
                <c:pt idx="7336">
                  <c:v>10.652305999999999</c:v>
                </c:pt>
                <c:pt idx="7337">
                  <c:v>9.6808993000000001</c:v>
                </c:pt>
                <c:pt idx="7338">
                  <c:v>11.425269999999999</c:v>
                </c:pt>
                <c:pt idx="7339">
                  <c:v>17.886761</c:v>
                </c:pt>
                <c:pt idx="7340">
                  <c:v>17.490231999999999</c:v>
                </c:pt>
                <c:pt idx="7341">
                  <c:v>15.798515999999999</c:v>
                </c:pt>
                <c:pt idx="7342">
                  <c:v>15.829889</c:v>
                </c:pt>
                <c:pt idx="7343">
                  <c:v>15.632593999999999</c:v>
                </c:pt>
                <c:pt idx="7344">
                  <c:v>15.847744</c:v>
                </c:pt>
                <c:pt idx="7345">
                  <c:v>16.942852999999999</c:v>
                </c:pt>
                <c:pt idx="7346">
                  <c:v>15.994225999999999</c:v>
                </c:pt>
                <c:pt idx="7347">
                  <c:v>16.700751</c:v>
                </c:pt>
                <c:pt idx="7348">
                  <c:v>18.312425000000001</c:v>
                </c:pt>
                <c:pt idx="7349">
                  <c:v>18.613799</c:v>
                </c:pt>
                <c:pt idx="7350">
                  <c:v>17.767275000000001</c:v>
                </c:pt>
                <c:pt idx="7351">
                  <c:v>16.969719999999999</c:v>
                </c:pt>
                <c:pt idx="7352">
                  <c:v>18.701436999999999</c:v>
                </c:pt>
                <c:pt idx="7353">
                  <c:v>17.873374999999999</c:v>
                </c:pt>
                <c:pt idx="7354">
                  <c:v>18.002157</c:v>
                </c:pt>
                <c:pt idx="7355">
                  <c:v>15.308049</c:v>
                </c:pt>
                <c:pt idx="7356">
                  <c:v>7.9502639999999998</c:v>
                </c:pt>
                <c:pt idx="7357">
                  <c:v>2.9957568000000001</c:v>
                </c:pt>
                <c:pt idx="7358">
                  <c:v>2.4314290000000001</c:v>
                </c:pt>
                <c:pt idx="7359">
                  <c:v>2.2300328999999999</c:v>
                </c:pt>
                <c:pt idx="7360">
                  <c:v>4.9396561999999999</c:v>
                </c:pt>
                <c:pt idx="7361">
                  <c:v>5.7524538999999999</c:v>
                </c:pt>
                <c:pt idx="7362">
                  <c:v>10.073119999999999</c:v>
                </c:pt>
                <c:pt idx="7363">
                  <c:v>15.348618999999999</c:v>
                </c:pt>
                <c:pt idx="7364">
                  <c:v>16.133461</c:v>
                </c:pt>
                <c:pt idx="7365">
                  <c:v>15.347916</c:v>
                </c:pt>
                <c:pt idx="7366">
                  <c:v>11.598817</c:v>
                </c:pt>
                <c:pt idx="7367">
                  <c:v>10.506826</c:v>
                </c:pt>
                <c:pt idx="7368">
                  <c:v>10.021281</c:v>
                </c:pt>
                <c:pt idx="7369">
                  <c:v>9.3877267</c:v>
                </c:pt>
                <c:pt idx="7370">
                  <c:v>7.9583902999999996</c:v>
                </c:pt>
                <c:pt idx="7371">
                  <c:v>7.6230823000000001</c:v>
                </c:pt>
                <c:pt idx="7372">
                  <c:v>7.5839828000000002</c:v>
                </c:pt>
                <c:pt idx="7373">
                  <c:v>7.6996298999999997</c:v>
                </c:pt>
                <c:pt idx="7374">
                  <c:v>7.9406600000000003</c:v>
                </c:pt>
                <c:pt idx="7375">
                  <c:v>8.1199732999999998</c:v>
                </c:pt>
                <c:pt idx="7376">
                  <c:v>8.1806599999999996</c:v>
                </c:pt>
                <c:pt idx="7377">
                  <c:v>9.6065868999999999</c:v>
                </c:pt>
                <c:pt idx="7378">
                  <c:v>13.605966</c:v>
                </c:pt>
                <c:pt idx="7379">
                  <c:v>12.352005999999999</c:v>
                </c:pt>
                <c:pt idx="7380">
                  <c:v>13.075748000000001</c:v>
                </c:pt>
                <c:pt idx="7381">
                  <c:v>10.584201999999999</c:v>
                </c:pt>
                <c:pt idx="7382">
                  <c:v>4.9078413999999997</c:v>
                </c:pt>
                <c:pt idx="7383">
                  <c:v>3.9307850000000002</c:v>
                </c:pt>
                <c:pt idx="7384">
                  <c:v>3.9006569999999998</c:v>
                </c:pt>
                <c:pt idx="7385">
                  <c:v>7.2146321999999996</c:v>
                </c:pt>
                <c:pt idx="7386">
                  <c:v>12.51932</c:v>
                </c:pt>
                <c:pt idx="7387">
                  <c:v>15.401991000000001</c:v>
                </c:pt>
                <c:pt idx="7388">
                  <c:v>15.842677999999999</c:v>
                </c:pt>
                <c:pt idx="7389">
                  <c:v>15.725383000000001</c:v>
                </c:pt>
                <c:pt idx="7390">
                  <c:v>16.113624000000002</c:v>
                </c:pt>
                <c:pt idx="7391">
                  <c:v>15.611907</c:v>
                </c:pt>
                <c:pt idx="7392">
                  <c:v>13.585725999999999</c:v>
                </c:pt>
                <c:pt idx="7393">
                  <c:v>13.251564</c:v>
                </c:pt>
                <c:pt idx="7394">
                  <c:v>13.324998000000001</c:v>
                </c:pt>
                <c:pt idx="7395">
                  <c:v>14.365299</c:v>
                </c:pt>
                <c:pt idx="7396">
                  <c:v>15.121136</c:v>
                </c:pt>
                <c:pt idx="7397">
                  <c:v>17.133497999999999</c:v>
                </c:pt>
                <c:pt idx="7398">
                  <c:v>19.611695999999998</c:v>
                </c:pt>
                <c:pt idx="7399">
                  <c:v>22.727491000000001</c:v>
                </c:pt>
                <c:pt idx="7400">
                  <c:v>24.243672</c:v>
                </c:pt>
                <c:pt idx="7401">
                  <c:v>25.60894</c:v>
                </c:pt>
                <c:pt idx="7402">
                  <c:v>22.660511</c:v>
                </c:pt>
                <c:pt idx="7403">
                  <c:v>17.806977</c:v>
                </c:pt>
                <c:pt idx="7404">
                  <c:v>11.022023000000001</c:v>
                </c:pt>
                <c:pt idx="7405">
                  <c:v>6.1426809999999996</c:v>
                </c:pt>
                <c:pt idx="7406">
                  <c:v>3.9019330000000001</c:v>
                </c:pt>
                <c:pt idx="7407">
                  <c:v>2.3291761000000002</c:v>
                </c:pt>
                <c:pt idx="7408">
                  <c:v>3.3385421000000002</c:v>
                </c:pt>
                <c:pt idx="7409">
                  <c:v>6.3609828999999998</c:v>
                </c:pt>
                <c:pt idx="7410">
                  <c:v>9.3135911</c:v>
                </c:pt>
                <c:pt idx="7411">
                  <c:v>15.734597000000001</c:v>
                </c:pt>
                <c:pt idx="7412">
                  <c:v>19.116714000000002</c:v>
                </c:pt>
                <c:pt idx="7413">
                  <c:v>18.381865000000001</c:v>
                </c:pt>
                <c:pt idx="7414">
                  <c:v>20.124912999999999</c:v>
                </c:pt>
                <c:pt idx="7415">
                  <c:v>21.350021999999999</c:v>
                </c:pt>
                <c:pt idx="7416">
                  <c:v>19.055900999999999</c:v>
                </c:pt>
                <c:pt idx="7417">
                  <c:v>20.428263000000001</c:v>
                </c:pt>
                <c:pt idx="7418">
                  <c:v>21.019594000000001</c:v>
                </c:pt>
                <c:pt idx="7419">
                  <c:v>19.106888999999999</c:v>
                </c:pt>
                <c:pt idx="7420">
                  <c:v>16.125599999999999</c:v>
                </c:pt>
                <c:pt idx="7421">
                  <c:v>16.609034000000001</c:v>
                </c:pt>
                <c:pt idx="7422">
                  <c:v>15.037701999999999</c:v>
                </c:pt>
                <c:pt idx="7423">
                  <c:v>13.878774999999999</c:v>
                </c:pt>
                <c:pt idx="7424">
                  <c:v>16.460792999999999</c:v>
                </c:pt>
                <c:pt idx="7425">
                  <c:v>18.634720000000002</c:v>
                </c:pt>
                <c:pt idx="7426">
                  <c:v>18.888732000000001</c:v>
                </c:pt>
                <c:pt idx="7427">
                  <c:v>18.232471</c:v>
                </c:pt>
                <c:pt idx="7428">
                  <c:v>17.828289999999999</c:v>
                </c:pt>
                <c:pt idx="7429">
                  <c:v>16.537457</c:v>
                </c:pt>
                <c:pt idx="7430">
                  <c:v>18.869855999999999</c:v>
                </c:pt>
                <c:pt idx="7431">
                  <c:v>17.089433</c:v>
                </c:pt>
                <c:pt idx="7432">
                  <c:v>16.219197000000001</c:v>
                </c:pt>
                <c:pt idx="7433">
                  <c:v>16.662659000000001</c:v>
                </c:pt>
                <c:pt idx="7434">
                  <c:v>19.793436</c:v>
                </c:pt>
                <c:pt idx="7435">
                  <c:v>21.215684</c:v>
                </c:pt>
                <c:pt idx="7436">
                  <c:v>17.268087999999999</c:v>
                </c:pt>
                <c:pt idx="7437">
                  <c:v>18.009118000000001</c:v>
                </c:pt>
                <c:pt idx="7438">
                  <c:v>16.931177999999999</c:v>
                </c:pt>
                <c:pt idx="7439">
                  <c:v>17.022894999999998</c:v>
                </c:pt>
                <c:pt idx="7440">
                  <c:v>16.132207999999999</c:v>
                </c:pt>
                <c:pt idx="7441">
                  <c:v>15.334268</c:v>
                </c:pt>
                <c:pt idx="7442">
                  <c:v>16.509034</c:v>
                </c:pt>
                <c:pt idx="7443">
                  <c:v>16.490407000000001</c:v>
                </c:pt>
                <c:pt idx="7444">
                  <c:v>16.308689999999999</c:v>
                </c:pt>
                <c:pt idx="7445">
                  <c:v>17.153154000000001</c:v>
                </c:pt>
                <c:pt idx="7446">
                  <c:v>18.582082</c:v>
                </c:pt>
                <c:pt idx="7447">
                  <c:v>18.289677999999999</c:v>
                </c:pt>
                <c:pt idx="7448">
                  <c:v>18.209377</c:v>
                </c:pt>
                <c:pt idx="7449">
                  <c:v>18.693906999999999</c:v>
                </c:pt>
                <c:pt idx="7450">
                  <c:v>19.990843999999999</c:v>
                </c:pt>
                <c:pt idx="7451">
                  <c:v>18.426120999999998</c:v>
                </c:pt>
                <c:pt idx="7452">
                  <c:v>13.422979</c:v>
                </c:pt>
                <c:pt idx="7453">
                  <c:v>14.825378000000001</c:v>
                </c:pt>
                <c:pt idx="7454">
                  <c:v>15.131831</c:v>
                </c:pt>
                <c:pt idx="7455">
                  <c:v>14.373670000000001</c:v>
                </c:pt>
                <c:pt idx="7456">
                  <c:v>16.700773000000002</c:v>
                </c:pt>
                <c:pt idx="7457">
                  <c:v>19.229457</c:v>
                </c:pt>
                <c:pt idx="7458">
                  <c:v>19.838667000000001</c:v>
                </c:pt>
                <c:pt idx="7459">
                  <c:v>17.691178000000001</c:v>
                </c:pt>
                <c:pt idx="7460">
                  <c:v>17.913967</c:v>
                </c:pt>
                <c:pt idx="7461">
                  <c:v>16.941220000000001</c:v>
                </c:pt>
                <c:pt idx="7462">
                  <c:v>17.563281</c:v>
                </c:pt>
                <c:pt idx="7463">
                  <c:v>17.026713999999998</c:v>
                </c:pt>
                <c:pt idx="7464">
                  <c:v>17.091864999999999</c:v>
                </c:pt>
                <c:pt idx="7465">
                  <c:v>14.720148</c:v>
                </c:pt>
                <c:pt idx="7466">
                  <c:v>12.783624</c:v>
                </c:pt>
                <c:pt idx="7467">
                  <c:v>13.909805</c:v>
                </c:pt>
                <c:pt idx="7468">
                  <c:v>13.710834999999999</c:v>
                </c:pt>
                <c:pt idx="7469">
                  <c:v>13.285684</c:v>
                </c:pt>
                <c:pt idx="7470">
                  <c:v>13.283281000000001</c:v>
                </c:pt>
                <c:pt idx="7471">
                  <c:v>13.31122</c:v>
                </c:pt>
                <c:pt idx="7472">
                  <c:v>14.57122</c:v>
                </c:pt>
                <c:pt idx="7473">
                  <c:v>14.746009000000001</c:v>
                </c:pt>
                <c:pt idx="7474">
                  <c:v>16.227861999999998</c:v>
                </c:pt>
                <c:pt idx="7475">
                  <c:v>16.499056</c:v>
                </c:pt>
                <c:pt idx="7476">
                  <c:v>15.435480999999999</c:v>
                </c:pt>
                <c:pt idx="7477">
                  <c:v>14.139536</c:v>
                </c:pt>
                <c:pt idx="7478">
                  <c:v>12.583223</c:v>
                </c:pt>
                <c:pt idx="7479">
                  <c:v>6.4461675999999999</c:v>
                </c:pt>
                <c:pt idx="7480">
                  <c:v>5.9767286000000004</c:v>
                </c:pt>
                <c:pt idx="7481">
                  <c:v>7.3369141999999998</c:v>
                </c:pt>
                <c:pt idx="7482">
                  <c:v>10.803769000000001</c:v>
                </c:pt>
                <c:pt idx="7483">
                  <c:v>12.004042</c:v>
                </c:pt>
                <c:pt idx="7484">
                  <c:v>12.787871000000001</c:v>
                </c:pt>
                <c:pt idx="7485">
                  <c:v>12.996498000000001</c:v>
                </c:pt>
                <c:pt idx="7486">
                  <c:v>12.196840999999999</c:v>
                </c:pt>
                <c:pt idx="7487">
                  <c:v>11.857184</c:v>
                </c:pt>
                <c:pt idx="7488">
                  <c:v>11.168214000000001</c:v>
                </c:pt>
                <c:pt idx="7489">
                  <c:v>10.379588</c:v>
                </c:pt>
                <c:pt idx="7490">
                  <c:v>10.313708</c:v>
                </c:pt>
                <c:pt idx="7491">
                  <c:v>9.6133649000000005</c:v>
                </c:pt>
                <c:pt idx="7492">
                  <c:v>10.770918999999999</c:v>
                </c:pt>
                <c:pt idx="7493">
                  <c:v>12.443624</c:v>
                </c:pt>
                <c:pt idx="7494">
                  <c:v>13.769461</c:v>
                </c:pt>
                <c:pt idx="7495">
                  <c:v>14.774955</c:v>
                </c:pt>
                <c:pt idx="7496">
                  <c:v>15.767702</c:v>
                </c:pt>
                <c:pt idx="7497">
                  <c:v>18.583662</c:v>
                </c:pt>
                <c:pt idx="7498">
                  <c:v>20.957782999999999</c:v>
                </c:pt>
                <c:pt idx="7499">
                  <c:v>24.251687</c:v>
                </c:pt>
                <c:pt idx="7500">
                  <c:v>24.630656999999999</c:v>
                </c:pt>
                <c:pt idx="7501">
                  <c:v>22.473835999999999</c:v>
                </c:pt>
                <c:pt idx="7502">
                  <c:v>21.560421000000002</c:v>
                </c:pt>
                <c:pt idx="7503">
                  <c:v>21.404857</c:v>
                </c:pt>
                <c:pt idx="7504">
                  <c:v>18.589037999999999</c:v>
                </c:pt>
                <c:pt idx="7505">
                  <c:v>21.192350000000001</c:v>
                </c:pt>
                <c:pt idx="7506">
                  <c:v>21.038263000000001</c:v>
                </c:pt>
                <c:pt idx="7507">
                  <c:v>23.635482</c:v>
                </c:pt>
                <c:pt idx="7508">
                  <c:v>23.000022000000001</c:v>
                </c:pt>
                <c:pt idx="7509">
                  <c:v>22.531738000000001</c:v>
                </c:pt>
                <c:pt idx="7510">
                  <c:v>23.110707999999999</c:v>
                </c:pt>
                <c:pt idx="7511">
                  <c:v>21.381395000000001</c:v>
                </c:pt>
                <c:pt idx="7512">
                  <c:v>21.231394999999999</c:v>
                </c:pt>
                <c:pt idx="7513">
                  <c:v>19.972082</c:v>
                </c:pt>
                <c:pt idx="7514">
                  <c:v>19.724829</c:v>
                </c:pt>
                <c:pt idx="7515">
                  <c:v>19.679635999999999</c:v>
                </c:pt>
                <c:pt idx="7516">
                  <c:v>20.063413000000001</c:v>
                </c:pt>
                <c:pt idx="7517">
                  <c:v>21.049593999999999</c:v>
                </c:pt>
                <c:pt idx="7518">
                  <c:v>21.492341</c:v>
                </c:pt>
                <c:pt idx="7519">
                  <c:v>22.003713999999999</c:v>
                </c:pt>
                <c:pt idx="7520">
                  <c:v>22.351310999999999</c:v>
                </c:pt>
                <c:pt idx="7521">
                  <c:v>23.876954999999999</c:v>
                </c:pt>
                <c:pt idx="7522">
                  <c:v>25.180243000000001</c:v>
                </c:pt>
                <c:pt idx="7523">
                  <c:v>24.865779</c:v>
                </c:pt>
                <c:pt idx="7524">
                  <c:v>24.461424000000001</c:v>
                </c:pt>
                <c:pt idx="7525">
                  <c:v>22.982129</c:v>
                </c:pt>
                <c:pt idx="7526">
                  <c:v>23.377976</c:v>
                </c:pt>
                <c:pt idx="7527">
                  <c:v>22.257895999999999</c:v>
                </c:pt>
                <c:pt idx="7528">
                  <c:v>21.987279000000001</c:v>
                </c:pt>
                <c:pt idx="7529">
                  <c:v>20.825506000000001</c:v>
                </c:pt>
                <c:pt idx="7530">
                  <c:v>21.813568</c:v>
                </c:pt>
                <c:pt idx="7531">
                  <c:v>22.825901000000002</c:v>
                </c:pt>
                <c:pt idx="7532">
                  <c:v>22.803498000000001</c:v>
                </c:pt>
                <c:pt idx="7533">
                  <c:v>21.219377000000001</c:v>
                </c:pt>
                <c:pt idx="7534">
                  <c:v>19.934913000000002</c:v>
                </c:pt>
                <c:pt idx="7535">
                  <c:v>18.430105999999999</c:v>
                </c:pt>
                <c:pt idx="7536">
                  <c:v>17.617359</c:v>
                </c:pt>
                <c:pt idx="7537">
                  <c:v>16.123238000000001</c:v>
                </c:pt>
                <c:pt idx="7538">
                  <c:v>14.287058</c:v>
                </c:pt>
                <c:pt idx="7539">
                  <c:v>12.50019</c:v>
                </c:pt>
                <c:pt idx="7540">
                  <c:v>12.370533999999999</c:v>
                </c:pt>
                <c:pt idx="7541">
                  <c:v>11.483665999999999</c:v>
                </c:pt>
                <c:pt idx="7542">
                  <c:v>10.849888999999999</c:v>
                </c:pt>
                <c:pt idx="7543">
                  <c:v>10.618171999999999</c:v>
                </c:pt>
                <c:pt idx="7544">
                  <c:v>10.868516</c:v>
                </c:pt>
                <c:pt idx="7545">
                  <c:v>11.494607</c:v>
                </c:pt>
                <c:pt idx="7546">
                  <c:v>12.862730000000001</c:v>
                </c:pt>
                <c:pt idx="7547">
                  <c:v>14.890171</c:v>
                </c:pt>
                <c:pt idx="7548">
                  <c:v>12.484564000000001</c:v>
                </c:pt>
                <c:pt idx="7549">
                  <c:v>12.871397999999999</c:v>
                </c:pt>
                <c:pt idx="7550">
                  <c:v>14.801291000000001</c:v>
                </c:pt>
                <c:pt idx="7551">
                  <c:v>13.177635</c:v>
                </c:pt>
                <c:pt idx="7552">
                  <c:v>12.754033</c:v>
                </c:pt>
                <c:pt idx="7553">
                  <c:v>12.067724999999999</c:v>
                </c:pt>
                <c:pt idx="7554">
                  <c:v>13.810632</c:v>
                </c:pt>
                <c:pt idx="7555">
                  <c:v>16.118172000000001</c:v>
                </c:pt>
                <c:pt idx="7556">
                  <c:v>17.965382999999999</c:v>
                </c:pt>
                <c:pt idx="7557">
                  <c:v>17.581219999999998</c:v>
                </c:pt>
                <c:pt idx="7558">
                  <c:v>16.822251000000001</c:v>
                </c:pt>
                <c:pt idx="7559">
                  <c:v>16.923624</c:v>
                </c:pt>
                <c:pt idx="7560">
                  <c:v>15.443281000000001</c:v>
                </c:pt>
                <c:pt idx="7561">
                  <c:v>15.412552</c:v>
                </c:pt>
                <c:pt idx="7562">
                  <c:v>15.842853</c:v>
                </c:pt>
                <c:pt idx="7563">
                  <c:v>17.425901</c:v>
                </c:pt>
                <c:pt idx="7564">
                  <c:v>19.016888999999999</c:v>
                </c:pt>
                <c:pt idx="7565">
                  <c:v>20.415130000000001</c:v>
                </c:pt>
                <c:pt idx="7566">
                  <c:v>20.936847</c:v>
                </c:pt>
                <c:pt idx="7567">
                  <c:v>21.859251</c:v>
                </c:pt>
                <c:pt idx="7568">
                  <c:v>22.117877</c:v>
                </c:pt>
                <c:pt idx="7569">
                  <c:v>23.366071000000002</c:v>
                </c:pt>
                <c:pt idx="7570">
                  <c:v>24.341151</c:v>
                </c:pt>
                <c:pt idx="7571">
                  <c:v>21.470307999999999</c:v>
                </c:pt>
                <c:pt idx="7572">
                  <c:v>17.793787999999999</c:v>
                </c:pt>
                <c:pt idx="7573">
                  <c:v>13.579219999999999</c:v>
                </c:pt>
                <c:pt idx="7574">
                  <c:v>18.214433</c:v>
                </c:pt>
                <c:pt idx="7575">
                  <c:v>9.0419339000000001</c:v>
                </c:pt>
                <c:pt idx="7576">
                  <c:v>13.692081</c:v>
                </c:pt>
                <c:pt idx="7577">
                  <c:v>14.051831</c:v>
                </c:pt>
                <c:pt idx="7578">
                  <c:v>17.206446</c:v>
                </c:pt>
                <c:pt idx="7579">
                  <c:v>21.636987999999999</c:v>
                </c:pt>
                <c:pt idx="7580">
                  <c:v>21.907575999999999</c:v>
                </c:pt>
                <c:pt idx="7581">
                  <c:v>24.764400999999999</c:v>
                </c:pt>
                <c:pt idx="7582">
                  <c:v>24.048220000000001</c:v>
                </c:pt>
                <c:pt idx="7583">
                  <c:v>23.727876999999999</c:v>
                </c:pt>
                <c:pt idx="7584">
                  <c:v>22.728907</c:v>
                </c:pt>
                <c:pt idx="7585">
                  <c:v>22.433713999999998</c:v>
                </c:pt>
                <c:pt idx="7586">
                  <c:v>24.018823000000001</c:v>
                </c:pt>
                <c:pt idx="7587">
                  <c:v>23.285388999999999</c:v>
                </c:pt>
                <c:pt idx="7588">
                  <c:v>23.788823000000001</c:v>
                </c:pt>
                <c:pt idx="7589">
                  <c:v>24.775347</c:v>
                </c:pt>
                <c:pt idx="7590">
                  <c:v>24.501570000000001</c:v>
                </c:pt>
                <c:pt idx="7591">
                  <c:v>22.828865</c:v>
                </c:pt>
                <c:pt idx="7592">
                  <c:v>22.308564000000001</c:v>
                </c:pt>
                <c:pt idx="7593">
                  <c:v>23.226648999999998</c:v>
                </c:pt>
                <c:pt idx="7594">
                  <c:v>25.796634999999998</c:v>
                </c:pt>
                <c:pt idx="7595">
                  <c:v>23.459249</c:v>
                </c:pt>
                <c:pt idx="7596">
                  <c:v>17.578341000000002</c:v>
                </c:pt>
                <c:pt idx="7597">
                  <c:v>14.377598000000001</c:v>
                </c:pt>
                <c:pt idx="7598">
                  <c:v>12.815725</c:v>
                </c:pt>
                <c:pt idx="7599">
                  <c:v>13.757555</c:v>
                </c:pt>
                <c:pt idx="7600">
                  <c:v>18.811371000000001</c:v>
                </c:pt>
                <c:pt idx="7601">
                  <c:v>20.342082000000001</c:v>
                </c:pt>
                <c:pt idx="7602">
                  <c:v>21.651883999999999</c:v>
                </c:pt>
                <c:pt idx="7603">
                  <c:v>22.186931000000001</c:v>
                </c:pt>
                <c:pt idx="7604">
                  <c:v>24.354527999999998</c:v>
                </c:pt>
                <c:pt idx="7605">
                  <c:v>25.430323000000001</c:v>
                </c:pt>
                <c:pt idx="7606">
                  <c:v>26.448865000000001</c:v>
                </c:pt>
                <c:pt idx="7607">
                  <c:v>24.558907000000001</c:v>
                </c:pt>
                <c:pt idx="7608">
                  <c:v>23.086504000000001</c:v>
                </c:pt>
                <c:pt idx="7609">
                  <c:v>22.171310999999999</c:v>
                </c:pt>
                <c:pt idx="7610">
                  <c:v>21.087534000000002</c:v>
                </c:pt>
                <c:pt idx="7611">
                  <c:v>19.823412999999999</c:v>
                </c:pt>
                <c:pt idx="7612">
                  <c:v>20.15513</c:v>
                </c:pt>
                <c:pt idx="7613">
                  <c:v>20.595817</c:v>
                </c:pt>
                <c:pt idx="7614">
                  <c:v>20.868563999999999</c:v>
                </c:pt>
                <c:pt idx="7615">
                  <c:v>20.995816999999999</c:v>
                </c:pt>
                <c:pt idx="7616">
                  <c:v>22.078907000000001</c:v>
                </c:pt>
                <c:pt idx="7617">
                  <c:v>23.18299</c:v>
                </c:pt>
                <c:pt idx="7618">
                  <c:v>24.425091999999999</c:v>
                </c:pt>
                <c:pt idx="7619">
                  <c:v>27.416710999999999</c:v>
                </c:pt>
                <c:pt idx="7620">
                  <c:v>26.636917</c:v>
                </c:pt>
                <c:pt idx="7621">
                  <c:v>25.07235</c:v>
                </c:pt>
                <c:pt idx="7622">
                  <c:v>26.054390999999999</c:v>
                </c:pt>
                <c:pt idx="7623">
                  <c:v>25.766860999999999</c:v>
                </c:pt>
                <c:pt idx="7624">
                  <c:v>25.794039000000001</c:v>
                </c:pt>
                <c:pt idx="7625">
                  <c:v>24.595262000000002</c:v>
                </c:pt>
                <c:pt idx="7626">
                  <c:v>30.320069</c:v>
                </c:pt>
                <c:pt idx="7627">
                  <c:v>31.919678999999999</c:v>
                </c:pt>
                <c:pt idx="7628">
                  <c:v>31.849810999999999</c:v>
                </c:pt>
                <c:pt idx="7629">
                  <c:v>30.938395</c:v>
                </c:pt>
                <c:pt idx="7630">
                  <c:v>29.928739</c:v>
                </c:pt>
                <c:pt idx="7631">
                  <c:v>29.661142000000002</c:v>
                </c:pt>
                <c:pt idx="7632">
                  <c:v>29.150455000000001</c:v>
                </c:pt>
                <c:pt idx="7633">
                  <c:v>28.545262999999998</c:v>
                </c:pt>
                <c:pt idx="7634">
                  <c:v>27.614232000000001</c:v>
                </c:pt>
                <c:pt idx="7635">
                  <c:v>28.004829999999998</c:v>
                </c:pt>
                <c:pt idx="7636">
                  <c:v>27.67483</c:v>
                </c:pt>
                <c:pt idx="7637">
                  <c:v>27.754829999999998</c:v>
                </c:pt>
                <c:pt idx="7638">
                  <c:v>28.024830000000001</c:v>
                </c:pt>
                <c:pt idx="7639">
                  <c:v>28.384830000000001</c:v>
                </c:pt>
                <c:pt idx="7640">
                  <c:v>29.33483</c:v>
                </c:pt>
                <c:pt idx="7641">
                  <c:v>29.520578</c:v>
                </c:pt>
                <c:pt idx="7642">
                  <c:v>30.784849000000001</c:v>
                </c:pt>
                <c:pt idx="7643">
                  <c:v>32.225098000000003</c:v>
                </c:pt>
                <c:pt idx="7644">
                  <c:v>29.571719999999999</c:v>
                </c:pt>
                <c:pt idx="7645">
                  <c:v>29.282402000000001</c:v>
                </c:pt>
                <c:pt idx="7646">
                  <c:v>29.317077999999999</c:v>
                </c:pt>
                <c:pt idx="7647">
                  <c:v>27.765304</c:v>
                </c:pt>
                <c:pt idx="7648">
                  <c:v>26.712534000000002</c:v>
                </c:pt>
                <c:pt idx="7649">
                  <c:v>28.160087999999998</c:v>
                </c:pt>
                <c:pt idx="7650">
                  <c:v>28.801095</c:v>
                </c:pt>
                <c:pt idx="7651">
                  <c:v>30.095120999999999</c:v>
                </c:pt>
                <c:pt idx="7652">
                  <c:v>32.094830000000002</c:v>
                </c:pt>
                <c:pt idx="7653">
                  <c:v>32.934829999999998</c:v>
                </c:pt>
                <c:pt idx="7654">
                  <c:v>31.814830000000001</c:v>
                </c:pt>
                <c:pt idx="7655">
                  <c:v>31.69483</c:v>
                </c:pt>
                <c:pt idx="7656">
                  <c:v>30.83483</c:v>
                </c:pt>
                <c:pt idx="7657">
                  <c:v>28.974830000000001</c:v>
                </c:pt>
                <c:pt idx="7658">
                  <c:v>28.15483</c:v>
                </c:pt>
                <c:pt idx="7659">
                  <c:v>27.884830000000001</c:v>
                </c:pt>
                <c:pt idx="7660">
                  <c:v>27.934830000000002</c:v>
                </c:pt>
                <c:pt idx="7661">
                  <c:v>27.884830000000001</c:v>
                </c:pt>
                <c:pt idx="7662">
                  <c:v>27.934830000000002</c:v>
                </c:pt>
                <c:pt idx="7663">
                  <c:v>28.534829999999999</c:v>
                </c:pt>
                <c:pt idx="7664">
                  <c:v>29.284829999999999</c:v>
                </c:pt>
                <c:pt idx="7665">
                  <c:v>30.787299000000001</c:v>
                </c:pt>
                <c:pt idx="7666">
                  <c:v>29.663883999999999</c:v>
                </c:pt>
                <c:pt idx="7667">
                  <c:v>28.244312000000001</c:v>
                </c:pt>
                <c:pt idx="7668">
                  <c:v>25.145340999999998</c:v>
                </c:pt>
                <c:pt idx="7669">
                  <c:v>19.025998999999999</c:v>
                </c:pt>
                <c:pt idx="7670">
                  <c:v>19.273962000000001</c:v>
                </c:pt>
                <c:pt idx="7671">
                  <c:v>18.924630000000001</c:v>
                </c:pt>
                <c:pt idx="7672">
                  <c:v>18.108214</c:v>
                </c:pt>
                <c:pt idx="7673">
                  <c:v>21.660782999999999</c:v>
                </c:pt>
                <c:pt idx="7674">
                  <c:v>26.678653000000001</c:v>
                </c:pt>
                <c:pt idx="7675">
                  <c:v>29.962558000000001</c:v>
                </c:pt>
                <c:pt idx="7676">
                  <c:v>31.019082000000001</c:v>
                </c:pt>
                <c:pt idx="7677">
                  <c:v>31.964918999999998</c:v>
                </c:pt>
                <c:pt idx="7678">
                  <c:v>32.10483</c:v>
                </c:pt>
                <c:pt idx="7679">
                  <c:v>30.894829999999999</c:v>
                </c:pt>
                <c:pt idx="7680">
                  <c:v>30.69483</c:v>
                </c:pt>
                <c:pt idx="7681">
                  <c:v>30.074829999999999</c:v>
                </c:pt>
                <c:pt idx="7682">
                  <c:v>29.004829999999998</c:v>
                </c:pt>
                <c:pt idx="7683">
                  <c:v>28.314830000000001</c:v>
                </c:pt>
                <c:pt idx="7684">
                  <c:v>28.204830000000001</c:v>
                </c:pt>
                <c:pt idx="7685">
                  <c:v>28.33483</c:v>
                </c:pt>
                <c:pt idx="7686">
                  <c:v>28.454830000000001</c:v>
                </c:pt>
                <c:pt idx="7687">
                  <c:v>28.644829999999999</c:v>
                </c:pt>
                <c:pt idx="7688">
                  <c:v>28.874829999999999</c:v>
                </c:pt>
                <c:pt idx="7689">
                  <c:v>29.397727</c:v>
                </c:pt>
                <c:pt idx="7690">
                  <c:v>30.658902999999999</c:v>
                </c:pt>
                <c:pt idx="7691">
                  <c:v>31.480878000000001</c:v>
                </c:pt>
                <c:pt idx="7692">
                  <c:v>23.230678999999999</c:v>
                </c:pt>
                <c:pt idx="7693">
                  <c:v>19.213920000000002</c:v>
                </c:pt>
                <c:pt idx="7694">
                  <c:v>16.271896999999999</c:v>
                </c:pt>
                <c:pt idx="7695">
                  <c:v>18.717109000000001</c:v>
                </c:pt>
                <c:pt idx="7696">
                  <c:v>20.651803999999998</c:v>
                </c:pt>
                <c:pt idx="7697">
                  <c:v>22.359179999999999</c:v>
                </c:pt>
                <c:pt idx="7698">
                  <c:v>26.917731</c:v>
                </c:pt>
                <c:pt idx="7699">
                  <c:v>29.936001000000001</c:v>
                </c:pt>
                <c:pt idx="7700">
                  <c:v>31.347750999999999</c:v>
                </c:pt>
                <c:pt idx="7701">
                  <c:v>31.285990999999999</c:v>
                </c:pt>
                <c:pt idx="7702">
                  <c:v>31.170112</c:v>
                </c:pt>
                <c:pt idx="7703">
                  <c:v>30.820112000000002</c:v>
                </c:pt>
                <c:pt idx="7704">
                  <c:v>31.185262999999999</c:v>
                </c:pt>
                <c:pt idx="7705">
                  <c:v>30.15483</c:v>
                </c:pt>
                <c:pt idx="7706">
                  <c:v>29.044830000000001</c:v>
                </c:pt>
                <c:pt idx="7707">
                  <c:v>28.554829999999999</c:v>
                </c:pt>
                <c:pt idx="7708">
                  <c:v>28.35483</c:v>
                </c:pt>
                <c:pt idx="7709">
                  <c:v>28.40483</c:v>
                </c:pt>
                <c:pt idx="7710">
                  <c:v>28.454830000000001</c:v>
                </c:pt>
                <c:pt idx="7711">
                  <c:v>28.58483</c:v>
                </c:pt>
                <c:pt idx="7712">
                  <c:v>28.67483</c:v>
                </c:pt>
                <c:pt idx="7713">
                  <c:v>29.279627999999999</c:v>
                </c:pt>
                <c:pt idx="7714">
                  <c:v>30.870926000000001</c:v>
                </c:pt>
                <c:pt idx="7715">
                  <c:v>33.702886999999997</c:v>
                </c:pt>
                <c:pt idx="7716">
                  <c:v>32.036141999999998</c:v>
                </c:pt>
                <c:pt idx="7717">
                  <c:v>30.584095999999999</c:v>
                </c:pt>
                <c:pt idx="7718">
                  <c:v>26.735177</c:v>
                </c:pt>
                <c:pt idx="7719">
                  <c:v>27.693545</c:v>
                </c:pt>
                <c:pt idx="7720">
                  <c:v>25.991931999999998</c:v>
                </c:pt>
                <c:pt idx="7721">
                  <c:v>26.935694999999999</c:v>
                </c:pt>
                <c:pt idx="7722">
                  <c:v>29.763812999999999</c:v>
                </c:pt>
                <c:pt idx="7723">
                  <c:v>32.324829999999999</c:v>
                </c:pt>
                <c:pt idx="7724">
                  <c:v>33.394829999999999</c:v>
                </c:pt>
                <c:pt idx="7725">
                  <c:v>32.10483</c:v>
                </c:pt>
                <c:pt idx="7726">
                  <c:v>31.524830000000001</c:v>
                </c:pt>
                <c:pt idx="7727">
                  <c:v>31.24483</c:v>
                </c:pt>
                <c:pt idx="7728">
                  <c:v>30.374829999999999</c:v>
                </c:pt>
                <c:pt idx="7729">
                  <c:v>29.15483</c:v>
                </c:pt>
                <c:pt idx="7730">
                  <c:v>28.134830000000001</c:v>
                </c:pt>
                <c:pt idx="7731">
                  <c:v>28.004829999999998</c:v>
                </c:pt>
                <c:pt idx="7732">
                  <c:v>27.85483</c:v>
                </c:pt>
                <c:pt idx="7733">
                  <c:v>28.254829999999998</c:v>
                </c:pt>
                <c:pt idx="7734">
                  <c:v>28.24483</c:v>
                </c:pt>
                <c:pt idx="7735">
                  <c:v>28.40483</c:v>
                </c:pt>
                <c:pt idx="7736">
                  <c:v>29.164829999999998</c:v>
                </c:pt>
                <c:pt idx="7737">
                  <c:v>30.456326000000001</c:v>
                </c:pt>
                <c:pt idx="7738">
                  <c:v>31.157671000000001</c:v>
                </c:pt>
                <c:pt idx="7739">
                  <c:v>29.681448</c:v>
                </c:pt>
                <c:pt idx="7740">
                  <c:v>25.140172</c:v>
                </c:pt>
                <c:pt idx="7741">
                  <c:v>20.792594000000001</c:v>
                </c:pt>
                <c:pt idx="7742">
                  <c:v>20.980844000000001</c:v>
                </c:pt>
                <c:pt idx="7743">
                  <c:v>24.714259999999999</c:v>
                </c:pt>
                <c:pt idx="7744">
                  <c:v>24.407501</c:v>
                </c:pt>
                <c:pt idx="7745">
                  <c:v>24.364152000000001</c:v>
                </c:pt>
                <c:pt idx="7746">
                  <c:v>26.809359000000001</c:v>
                </c:pt>
                <c:pt idx="7747">
                  <c:v>28.284016000000001</c:v>
                </c:pt>
                <c:pt idx="7748">
                  <c:v>27.191955</c:v>
                </c:pt>
                <c:pt idx="7749">
                  <c:v>28.043973999999999</c:v>
                </c:pt>
                <c:pt idx="7750">
                  <c:v>28.897751</c:v>
                </c:pt>
                <c:pt idx="7751">
                  <c:v>28.770498</c:v>
                </c:pt>
                <c:pt idx="7752">
                  <c:v>27.387407</c:v>
                </c:pt>
                <c:pt idx="7753">
                  <c:v>27.157406999999999</c:v>
                </c:pt>
                <c:pt idx="7754">
                  <c:v>25.493974000000001</c:v>
                </c:pt>
                <c:pt idx="7755">
                  <c:v>25.899124</c:v>
                </c:pt>
                <c:pt idx="7756">
                  <c:v>27.492515999999998</c:v>
                </c:pt>
                <c:pt idx="7757">
                  <c:v>27.925605999999998</c:v>
                </c:pt>
                <c:pt idx="7758">
                  <c:v>26.344618000000001</c:v>
                </c:pt>
                <c:pt idx="7759">
                  <c:v>27.166335</c:v>
                </c:pt>
                <c:pt idx="7760">
                  <c:v>28.671486000000002</c:v>
                </c:pt>
                <c:pt idx="7761">
                  <c:v>27.409020999999999</c:v>
                </c:pt>
                <c:pt idx="7762">
                  <c:v>27.556843000000001</c:v>
                </c:pt>
                <c:pt idx="7763">
                  <c:v>26.485590999999999</c:v>
                </c:pt>
                <c:pt idx="7764">
                  <c:v>25.998559</c:v>
                </c:pt>
                <c:pt idx="7765">
                  <c:v>19.382895000000001</c:v>
                </c:pt>
                <c:pt idx="7766">
                  <c:v>16.136502</c:v>
                </c:pt>
                <c:pt idx="7767">
                  <c:v>13.875522999999999</c:v>
                </c:pt>
                <c:pt idx="7768">
                  <c:v>16.892744</c:v>
                </c:pt>
                <c:pt idx="7769">
                  <c:v>20.619795</c:v>
                </c:pt>
                <c:pt idx="7770">
                  <c:v>22.794913999999999</c:v>
                </c:pt>
                <c:pt idx="7771">
                  <c:v>24.859594000000001</c:v>
                </c:pt>
                <c:pt idx="7772">
                  <c:v>23.725473000000001</c:v>
                </c:pt>
                <c:pt idx="7773">
                  <c:v>24.485472999999999</c:v>
                </c:pt>
                <c:pt idx="7774">
                  <c:v>22.186243999999999</c:v>
                </c:pt>
                <c:pt idx="7775">
                  <c:v>21.212810999999999</c:v>
                </c:pt>
                <c:pt idx="7776">
                  <c:v>22.769635999999998</c:v>
                </c:pt>
                <c:pt idx="7777">
                  <c:v>21.524100000000001</c:v>
                </c:pt>
                <c:pt idx="7778">
                  <c:v>20.614787</c:v>
                </c:pt>
                <c:pt idx="7779">
                  <c:v>19.934100000000001</c:v>
                </c:pt>
                <c:pt idx="7780">
                  <c:v>20.267534000000001</c:v>
                </c:pt>
                <c:pt idx="7781">
                  <c:v>20.165130000000001</c:v>
                </c:pt>
                <c:pt idx="7782">
                  <c:v>19.821695999999999</c:v>
                </c:pt>
                <c:pt idx="7783">
                  <c:v>19.981010000000001</c:v>
                </c:pt>
                <c:pt idx="7784">
                  <c:v>20.158949</c:v>
                </c:pt>
                <c:pt idx="7785">
                  <c:v>20.888732999999998</c:v>
                </c:pt>
                <c:pt idx="7786">
                  <c:v>22.464471</c:v>
                </c:pt>
                <c:pt idx="7787">
                  <c:v>19.566064999999998</c:v>
                </c:pt>
                <c:pt idx="7788">
                  <c:v>18.000029999999999</c:v>
                </c:pt>
                <c:pt idx="7789">
                  <c:v>17.397946000000001</c:v>
                </c:pt>
                <c:pt idx="7790">
                  <c:v>16.212904000000002</c:v>
                </c:pt>
                <c:pt idx="7791">
                  <c:v>10.243345</c:v>
                </c:pt>
                <c:pt idx="7792">
                  <c:v>9.9944178000000008</c:v>
                </c:pt>
                <c:pt idx="7793">
                  <c:v>11.151605</c:v>
                </c:pt>
                <c:pt idx="7794">
                  <c:v>13.773642000000001</c:v>
                </c:pt>
                <c:pt idx="7795">
                  <c:v>17.205767999999999</c:v>
                </c:pt>
                <c:pt idx="7796">
                  <c:v>14.223364999999999</c:v>
                </c:pt>
                <c:pt idx="7797">
                  <c:v>12.541003</c:v>
                </c:pt>
                <c:pt idx="7798">
                  <c:v>12.597871</c:v>
                </c:pt>
                <c:pt idx="7799">
                  <c:v>12.474052</c:v>
                </c:pt>
                <c:pt idx="7800">
                  <c:v>11.618900999999999</c:v>
                </c:pt>
                <c:pt idx="7801">
                  <c:v>11.524395</c:v>
                </c:pt>
                <c:pt idx="7802">
                  <c:v>9.9519914000000007</c:v>
                </c:pt>
                <c:pt idx="7803">
                  <c:v>10.448172</c:v>
                </c:pt>
                <c:pt idx="7804">
                  <c:v>10.036455</c:v>
                </c:pt>
                <c:pt idx="7805">
                  <c:v>7.2417553000000003</c:v>
                </c:pt>
                <c:pt idx="7806">
                  <c:v>7.4482008000000004</c:v>
                </c:pt>
                <c:pt idx="7807">
                  <c:v>11.413665999999999</c:v>
                </c:pt>
                <c:pt idx="7808">
                  <c:v>13.491906999999999</c:v>
                </c:pt>
                <c:pt idx="7809">
                  <c:v>13.588896999999999</c:v>
                </c:pt>
                <c:pt idx="7810">
                  <c:v>15.563826000000001</c:v>
                </c:pt>
                <c:pt idx="7811">
                  <c:v>12.835651</c:v>
                </c:pt>
                <c:pt idx="7812">
                  <c:v>9.8878097999999994</c:v>
                </c:pt>
                <c:pt idx="7813">
                  <c:v>8.6608003999999994</c:v>
                </c:pt>
                <c:pt idx="7814">
                  <c:v>9.7463136000000006</c:v>
                </c:pt>
                <c:pt idx="7815">
                  <c:v>7.2608167000000003</c:v>
                </c:pt>
                <c:pt idx="7816">
                  <c:v>10.342828000000001</c:v>
                </c:pt>
                <c:pt idx="7817">
                  <c:v>10.24377</c:v>
                </c:pt>
                <c:pt idx="7818">
                  <c:v>9.7407117000000003</c:v>
                </c:pt>
                <c:pt idx="7819">
                  <c:v>12.613064</c:v>
                </c:pt>
                <c:pt idx="7820">
                  <c:v>13.469244</c:v>
                </c:pt>
                <c:pt idx="7821">
                  <c:v>14.373365</c:v>
                </c:pt>
                <c:pt idx="7822">
                  <c:v>14.226112000000001</c:v>
                </c:pt>
                <c:pt idx="7823">
                  <c:v>14.698516</c:v>
                </c:pt>
                <c:pt idx="7824">
                  <c:v>13.297141999999999</c:v>
                </c:pt>
                <c:pt idx="7825">
                  <c:v>13.071605999999999</c:v>
                </c:pt>
                <c:pt idx="7826">
                  <c:v>12.426069999999999</c:v>
                </c:pt>
                <c:pt idx="7827">
                  <c:v>11.584009999999999</c:v>
                </c:pt>
                <c:pt idx="7828">
                  <c:v>11.36504</c:v>
                </c:pt>
                <c:pt idx="7829">
                  <c:v>11.645726</c:v>
                </c:pt>
                <c:pt idx="7830">
                  <c:v>11.292979000000001</c:v>
                </c:pt>
                <c:pt idx="7831">
                  <c:v>11.029889000000001</c:v>
                </c:pt>
                <c:pt idx="7832">
                  <c:v>11.579546000000001</c:v>
                </c:pt>
                <c:pt idx="7833">
                  <c:v>14.291263000000001</c:v>
                </c:pt>
                <c:pt idx="7834">
                  <c:v>13.643271</c:v>
                </c:pt>
                <c:pt idx="7835">
                  <c:v>14.812010000000001</c:v>
                </c:pt>
                <c:pt idx="7836">
                  <c:v>15.542913</c:v>
                </c:pt>
                <c:pt idx="7837">
                  <c:v>14.894456</c:v>
                </c:pt>
                <c:pt idx="7838">
                  <c:v>14.899151</c:v>
                </c:pt>
                <c:pt idx="7839">
                  <c:v>12.545016</c:v>
                </c:pt>
                <c:pt idx="7840">
                  <c:v>11.182109000000001</c:v>
                </c:pt>
                <c:pt idx="7841">
                  <c:v>10.494324000000001</c:v>
                </c:pt>
                <c:pt idx="7842">
                  <c:v>12.045546999999999</c:v>
                </c:pt>
                <c:pt idx="7843">
                  <c:v>15.102677999999999</c:v>
                </c:pt>
                <c:pt idx="7844">
                  <c:v>14.127829</c:v>
                </c:pt>
                <c:pt idx="7845">
                  <c:v>14.359202</c:v>
                </c:pt>
                <c:pt idx="7846">
                  <c:v>15.465726</c:v>
                </c:pt>
                <c:pt idx="7847">
                  <c:v>15.279503</c:v>
                </c:pt>
                <c:pt idx="7848">
                  <c:v>15.573967</c:v>
                </c:pt>
                <c:pt idx="7849">
                  <c:v>15.323238</c:v>
                </c:pt>
                <c:pt idx="7850">
                  <c:v>14.605642</c:v>
                </c:pt>
                <c:pt idx="7851">
                  <c:v>14.627701999999999</c:v>
                </c:pt>
                <c:pt idx="7852">
                  <c:v>15.614570000000001</c:v>
                </c:pt>
                <c:pt idx="7853">
                  <c:v>18.114528</c:v>
                </c:pt>
                <c:pt idx="7854">
                  <c:v>19.208991000000001</c:v>
                </c:pt>
                <c:pt idx="7855">
                  <c:v>19.720707999999998</c:v>
                </c:pt>
                <c:pt idx="7856">
                  <c:v>20.573454999999999</c:v>
                </c:pt>
                <c:pt idx="7857">
                  <c:v>21.194828999999999</c:v>
                </c:pt>
                <c:pt idx="7858">
                  <c:v>22.005369999999999</c:v>
                </c:pt>
                <c:pt idx="7859">
                  <c:v>24.338785000000001</c:v>
                </c:pt>
                <c:pt idx="7860">
                  <c:v>22.675915</c:v>
                </c:pt>
                <c:pt idx="7861">
                  <c:v>22.663874</c:v>
                </c:pt>
                <c:pt idx="7862">
                  <c:v>23.687636999999999</c:v>
                </c:pt>
                <c:pt idx="7863">
                  <c:v>22.864992999999998</c:v>
                </c:pt>
                <c:pt idx="7864">
                  <c:v>23.833027000000001</c:v>
                </c:pt>
                <c:pt idx="7865">
                  <c:v>25.013846000000001</c:v>
                </c:pt>
                <c:pt idx="7866">
                  <c:v>24.146753</c:v>
                </c:pt>
                <c:pt idx="7867">
                  <c:v>24.517232</c:v>
                </c:pt>
                <c:pt idx="7868">
                  <c:v>25.525172000000001</c:v>
                </c:pt>
                <c:pt idx="7869">
                  <c:v>24.365859</c:v>
                </c:pt>
                <c:pt idx="7870">
                  <c:v>23.507231999999998</c:v>
                </c:pt>
                <c:pt idx="7871">
                  <c:v>24.425129999999999</c:v>
                </c:pt>
                <c:pt idx="7872">
                  <c:v>24.679594000000002</c:v>
                </c:pt>
                <c:pt idx="7873">
                  <c:v>24.071653999999999</c:v>
                </c:pt>
                <c:pt idx="7874">
                  <c:v>22.324100000000001</c:v>
                </c:pt>
                <c:pt idx="7875">
                  <c:v>21.894787000000001</c:v>
                </c:pt>
                <c:pt idx="7876">
                  <c:v>22.329594</c:v>
                </c:pt>
                <c:pt idx="7877">
                  <c:v>21.263069999999999</c:v>
                </c:pt>
                <c:pt idx="7878">
                  <c:v>20.657919</c:v>
                </c:pt>
                <c:pt idx="7879">
                  <c:v>21.130666000000002</c:v>
                </c:pt>
                <c:pt idx="7880">
                  <c:v>21.432040000000001</c:v>
                </c:pt>
                <c:pt idx="7881">
                  <c:v>21.003799000000001</c:v>
                </c:pt>
                <c:pt idx="7882">
                  <c:v>20.789183999999999</c:v>
                </c:pt>
                <c:pt idx="7883">
                  <c:v>23.230350999999999</c:v>
                </c:pt>
                <c:pt idx="7884">
                  <c:v>21.919461999999999</c:v>
                </c:pt>
                <c:pt idx="7885">
                  <c:v>21.903855</c:v>
                </c:pt>
                <c:pt idx="7886">
                  <c:v>20.384253999999999</c:v>
                </c:pt>
                <c:pt idx="7887">
                  <c:v>19.504617</c:v>
                </c:pt>
                <c:pt idx="7888">
                  <c:v>20.468990999999999</c:v>
                </c:pt>
                <c:pt idx="7889">
                  <c:v>21.606023</c:v>
                </c:pt>
                <c:pt idx="7890">
                  <c:v>24.978290999999999</c:v>
                </c:pt>
                <c:pt idx="7891">
                  <c:v>25.534141999999999</c:v>
                </c:pt>
                <c:pt idx="7892">
                  <c:v>25.956545999999999</c:v>
                </c:pt>
                <c:pt idx="7893">
                  <c:v>24.462081999999999</c:v>
                </c:pt>
                <c:pt idx="7894">
                  <c:v>24.260021999999999</c:v>
                </c:pt>
                <c:pt idx="7895">
                  <c:v>24.132082</c:v>
                </c:pt>
                <c:pt idx="7896">
                  <c:v>22.840364999999998</c:v>
                </c:pt>
                <c:pt idx="7897">
                  <c:v>21.563455000000001</c:v>
                </c:pt>
                <c:pt idx="7898">
                  <c:v>21.036888999999999</c:v>
                </c:pt>
                <c:pt idx="7899">
                  <c:v>20.969293</c:v>
                </c:pt>
                <c:pt idx="7900">
                  <c:v>20.246202</c:v>
                </c:pt>
                <c:pt idx="7901">
                  <c:v>20.405172</c:v>
                </c:pt>
                <c:pt idx="7902">
                  <c:v>20.163799000000001</c:v>
                </c:pt>
                <c:pt idx="7903">
                  <c:v>21.286201999999999</c:v>
                </c:pt>
                <c:pt idx="7904">
                  <c:v>22.716546000000001</c:v>
                </c:pt>
                <c:pt idx="7905">
                  <c:v>23.969448</c:v>
                </c:pt>
                <c:pt idx="7906">
                  <c:v>23.854208</c:v>
                </c:pt>
                <c:pt idx="7907">
                  <c:v>22.260417</c:v>
                </c:pt>
                <c:pt idx="7908">
                  <c:v>20.670002</c:v>
                </c:pt>
                <c:pt idx="7909">
                  <c:v>19.126920999999999</c:v>
                </c:pt>
                <c:pt idx="7910">
                  <c:v>15.007918</c:v>
                </c:pt>
                <c:pt idx="7911">
                  <c:v>15.713543</c:v>
                </c:pt>
                <c:pt idx="7912">
                  <c:v>16.461144999999998</c:v>
                </c:pt>
                <c:pt idx="7913">
                  <c:v>18.371282000000001</c:v>
                </c:pt>
                <c:pt idx="7914">
                  <c:v>18.64583</c:v>
                </c:pt>
                <c:pt idx="7915">
                  <c:v>22.770064000000001</c:v>
                </c:pt>
                <c:pt idx="7916">
                  <c:v>21.453841000000001</c:v>
                </c:pt>
                <c:pt idx="7917">
                  <c:v>22.046244000000002</c:v>
                </c:pt>
                <c:pt idx="7918">
                  <c:v>22.379677999999998</c:v>
                </c:pt>
                <c:pt idx="7919">
                  <c:v>22.430364999999998</c:v>
                </c:pt>
                <c:pt idx="7920">
                  <c:v>22.081052</c:v>
                </c:pt>
                <c:pt idx="7921">
                  <c:v>20.863112000000001</c:v>
                </c:pt>
                <c:pt idx="7922">
                  <c:v>19.943798999999999</c:v>
                </c:pt>
                <c:pt idx="7923">
                  <c:v>19.936546</c:v>
                </c:pt>
                <c:pt idx="7924">
                  <c:v>20.468606000000001</c:v>
                </c:pt>
                <c:pt idx="7925">
                  <c:v>20.901353</c:v>
                </c:pt>
                <c:pt idx="7926">
                  <c:v>21.141696</c:v>
                </c:pt>
                <c:pt idx="7927">
                  <c:v>22.690967000000001</c:v>
                </c:pt>
                <c:pt idx="7928">
                  <c:v>23.974057999999999</c:v>
                </c:pt>
                <c:pt idx="7929">
                  <c:v>25.104904000000001</c:v>
                </c:pt>
                <c:pt idx="7930">
                  <c:v>25.141264</c:v>
                </c:pt>
                <c:pt idx="7931">
                  <c:v>24.73283</c:v>
                </c:pt>
                <c:pt idx="7932">
                  <c:v>19.808412000000001</c:v>
                </c:pt>
                <c:pt idx="7933">
                  <c:v>11.747282</c:v>
                </c:pt>
                <c:pt idx="7934">
                  <c:v>13.699691</c:v>
                </c:pt>
                <c:pt idx="7935">
                  <c:v>14.540373000000001</c:v>
                </c:pt>
                <c:pt idx="7936">
                  <c:v>12.371911000000001</c:v>
                </c:pt>
                <c:pt idx="7937">
                  <c:v>18.430237000000002</c:v>
                </c:pt>
                <c:pt idx="7938">
                  <c:v>19.220666000000001</c:v>
                </c:pt>
                <c:pt idx="7939">
                  <c:v>24.282081999999999</c:v>
                </c:pt>
                <c:pt idx="7940">
                  <c:v>26.332341</c:v>
                </c:pt>
                <c:pt idx="7941">
                  <c:v>28.708822999999999</c:v>
                </c:pt>
                <c:pt idx="7942">
                  <c:v>30.249123999999998</c:v>
                </c:pt>
                <c:pt idx="7943">
                  <c:v>30.512557999999999</c:v>
                </c:pt>
                <c:pt idx="7944">
                  <c:v>29.773243999999998</c:v>
                </c:pt>
                <c:pt idx="7945">
                  <c:v>26.496075999999999</c:v>
                </c:pt>
                <c:pt idx="7946">
                  <c:v>27.109466999999999</c:v>
                </c:pt>
                <c:pt idx="7947">
                  <c:v>28.138051999999998</c:v>
                </c:pt>
                <c:pt idx="7948">
                  <c:v>29.17483</c:v>
                </c:pt>
                <c:pt idx="7949">
                  <c:v>29.284829999999999</c:v>
                </c:pt>
                <c:pt idx="7950">
                  <c:v>29.234829999999999</c:v>
                </c:pt>
                <c:pt idx="7951">
                  <c:v>29.474830000000001</c:v>
                </c:pt>
                <c:pt idx="7952">
                  <c:v>30.294830000000001</c:v>
                </c:pt>
                <c:pt idx="7953">
                  <c:v>31.501028999999999</c:v>
                </c:pt>
                <c:pt idx="7954">
                  <c:v>31.973842000000001</c:v>
                </c:pt>
                <c:pt idx="7955">
                  <c:v>26.871569000000001</c:v>
                </c:pt>
                <c:pt idx="7956">
                  <c:v>22.890905</c:v>
                </c:pt>
                <c:pt idx="7957">
                  <c:v>20.454273000000001</c:v>
                </c:pt>
                <c:pt idx="7958">
                  <c:v>17.187546000000001</c:v>
                </c:pt>
                <c:pt idx="7959">
                  <c:v>15.283388</c:v>
                </c:pt>
                <c:pt idx="7960">
                  <c:v>15.300561</c:v>
                </c:pt>
                <c:pt idx="7961">
                  <c:v>19.313379000000001</c:v>
                </c:pt>
                <c:pt idx="7962">
                  <c:v>29.336316</c:v>
                </c:pt>
                <c:pt idx="7963">
                  <c:v>34.456677999999997</c:v>
                </c:pt>
                <c:pt idx="7964">
                  <c:v>33.871828999999998</c:v>
                </c:pt>
                <c:pt idx="7965">
                  <c:v>32.586292999999998</c:v>
                </c:pt>
                <c:pt idx="7966">
                  <c:v>32.816636000000003</c:v>
                </c:pt>
                <c:pt idx="7967">
                  <c:v>32.544829999999997</c:v>
                </c:pt>
                <c:pt idx="7968">
                  <c:v>31.554829999999999</c:v>
                </c:pt>
                <c:pt idx="7969">
                  <c:v>30.94483</c:v>
                </c:pt>
                <c:pt idx="7970">
                  <c:v>29.684830000000002</c:v>
                </c:pt>
                <c:pt idx="7971">
                  <c:v>29.534829999999999</c:v>
                </c:pt>
                <c:pt idx="7972">
                  <c:v>29.364830000000001</c:v>
                </c:pt>
                <c:pt idx="7973">
                  <c:v>29.384830000000001</c:v>
                </c:pt>
                <c:pt idx="7974">
                  <c:v>29.524830000000001</c:v>
                </c:pt>
                <c:pt idx="7975">
                  <c:v>29.734829999999999</c:v>
                </c:pt>
                <c:pt idx="7976">
                  <c:v>30.364830000000001</c:v>
                </c:pt>
                <c:pt idx="7977">
                  <c:v>31.73293</c:v>
                </c:pt>
                <c:pt idx="7978">
                  <c:v>32.405343000000002</c:v>
                </c:pt>
                <c:pt idx="7979">
                  <c:v>34.085163999999999</c:v>
                </c:pt>
                <c:pt idx="7980">
                  <c:v>32.789805999999999</c:v>
                </c:pt>
                <c:pt idx="7981">
                  <c:v>29.562694</c:v>
                </c:pt>
                <c:pt idx="7982">
                  <c:v>29.333912000000002</c:v>
                </c:pt>
                <c:pt idx="7983">
                  <c:v>27.781489000000001</c:v>
                </c:pt>
                <c:pt idx="7984">
                  <c:v>25.172919</c:v>
                </c:pt>
                <c:pt idx="7985">
                  <c:v>23.514198</c:v>
                </c:pt>
                <c:pt idx="7986">
                  <c:v>26.679715999999999</c:v>
                </c:pt>
                <c:pt idx="7987">
                  <c:v>26.508178000000001</c:v>
                </c:pt>
                <c:pt idx="7988">
                  <c:v>28.542642000000001</c:v>
                </c:pt>
                <c:pt idx="7989">
                  <c:v>27.309208000000002</c:v>
                </c:pt>
                <c:pt idx="7990">
                  <c:v>21.653497999999999</c:v>
                </c:pt>
                <c:pt idx="7991">
                  <c:v>22.457618</c:v>
                </c:pt>
                <c:pt idx="7992">
                  <c:v>21.529678000000001</c:v>
                </c:pt>
                <c:pt idx="7993">
                  <c:v>17.355986000000001</c:v>
                </c:pt>
                <c:pt idx="7994">
                  <c:v>14.494654000000001</c:v>
                </c:pt>
                <c:pt idx="7995">
                  <c:v>13.923280999999999</c:v>
                </c:pt>
                <c:pt idx="7996">
                  <c:v>13.952593999999999</c:v>
                </c:pt>
                <c:pt idx="7997">
                  <c:v>14.193281000000001</c:v>
                </c:pt>
                <c:pt idx="7998">
                  <c:v>15.079117999999999</c:v>
                </c:pt>
                <c:pt idx="7999">
                  <c:v>15.630834999999999</c:v>
                </c:pt>
                <c:pt idx="8000">
                  <c:v>16.644955</c:v>
                </c:pt>
                <c:pt idx="8001">
                  <c:v>18.111177999999999</c:v>
                </c:pt>
                <c:pt idx="8002">
                  <c:v>18.135646999999999</c:v>
                </c:pt>
                <c:pt idx="8003">
                  <c:v>17.772561</c:v>
                </c:pt>
                <c:pt idx="8004">
                  <c:v>15.925787</c:v>
                </c:pt>
                <c:pt idx="8005">
                  <c:v>15.052687000000001</c:v>
                </c:pt>
                <c:pt idx="8006">
                  <c:v>14.845335</c:v>
                </c:pt>
                <c:pt idx="8007">
                  <c:v>13.30716</c:v>
                </c:pt>
                <c:pt idx="8008">
                  <c:v>11.341825999999999</c:v>
                </c:pt>
                <c:pt idx="8009">
                  <c:v>14.102907999999999</c:v>
                </c:pt>
                <c:pt idx="8010">
                  <c:v>15.430726</c:v>
                </c:pt>
                <c:pt idx="8011">
                  <c:v>17.887829</c:v>
                </c:pt>
                <c:pt idx="8012">
                  <c:v>16.898171999999999</c:v>
                </c:pt>
                <c:pt idx="8013">
                  <c:v>16.139545999999999</c:v>
                </c:pt>
                <c:pt idx="8014">
                  <c:v>15.742979</c:v>
                </c:pt>
                <c:pt idx="8015">
                  <c:v>16.207787</c:v>
                </c:pt>
                <c:pt idx="8016">
                  <c:v>16.018816999999999</c:v>
                </c:pt>
                <c:pt idx="8017">
                  <c:v>15.330534</c:v>
                </c:pt>
                <c:pt idx="8018">
                  <c:v>16.261521999999999</c:v>
                </c:pt>
                <c:pt idx="8019">
                  <c:v>13.67916</c:v>
                </c:pt>
                <c:pt idx="8020">
                  <c:v>14.113967000000001</c:v>
                </c:pt>
                <c:pt idx="8021">
                  <c:v>12.72401</c:v>
                </c:pt>
                <c:pt idx="8022">
                  <c:v>12.099546</c:v>
                </c:pt>
                <c:pt idx="8023">
                  <c:v>10.891304999999999</c:v>
                </c:pt>
                <c:pt idx="8024">
                  <c:v>10.547528</c:v>
                </c:pt>
                <c:pt idx="8025">
                  <c:v>11.257344</c:v>
                </c:pt>
                <c:pt idx="8026">
                  <c:v>12.656634</c:v>
                </c:pt>
                <c:pt idx="8027">
                  <c:v>10.691663999999999</c:v>
                </c:pt>
                <c:pt idx="8028">
                  <c:v>12.021796999999999</c:v>
                </c:pt>
                <c:pt idx="8029">
                  <c:v>12.159329</c:v>
                </c:pt>
                <c:pt idx="8030">
                  <c:v>14.178072999999999</c:v>
                </c:pt>
                <c:pt idx="8031">
                  <c:v>13.821032000000001</c:v>
                </c:pt>
                <c:pt idx="8032">
                  <c:v>14.807029</c:v>
                </c:pt>
                <c:pt idx="8033">
                  <c:v>13.318097</c:v>
                </c:pt>
                <c:pt idx="8034">
                  <c:v>15.706775</c:v>
                </c:pt>
                <c:pt idx="8035">
                  <c:v>16.497184000000001</c:v>
                </c:pt>
                <c:pt idx="8036">
                  <c:v>15.567871</c:v>
                </c:pt>
                <c:pt idx="8037">
                  <c:v>14.819588</c:v>
                </c:pt>
                <c:pt idx="8038">
                  <c:v>16.014052</c:v>
                </c:pt>
                <c:pt idx="8039">
                  <c:v>15.606455</c:v>
                </c:pt>
                <c:pt idx="8040">
                  <c:v>14.797141999999999</c:v>
                </c:pt>
                <c:pt idx="8041">
                  <c:v>14.240232000000001</c:v>
                </c:pt>
                <c:pt idx="8042">
                  <c:v>14.163323</c:v>
                </c:pt>
                <c:pt idx="8043">
                  <c:v>13.583323</c:v>
                </c:pt>
                <c:pt idx="8044">
                  <c:v>12.470231999999999</c:v>
                </c:pt>
                <c:pt idx="8045">
                  <c:v>12.659202000000001</c:v>
                </c:pt>
                <c:pt idx="8046">
                  <c:v>12.300231999999999</c:v>
                </c:pt>
                <c:pt idx="8047">
                  <c:v>12.832293</c:v>
                </c:pt>
                <c:pt idx="8048">
                  <c:v>11.733364999999999</c:v>
                </c:pt>
                <c:pt idx="8049">
                  <c:v>11.449588</c:v>
                </c:pt>
                <c:pt idx="8050">
                  <c:v>13.307710999999999</c:v>
                </c:pt>
                <c:pt idx="8051">
                  <c:v>12.752527000000001</c:v>
                </c:pt>
                <c:pt idx="8052">
                  <c:v>12.695002000000001</c:v>
                </c:pt>
                <c:pt idx="8053">
                  <c:v>11.333129</c:v>
                </c:pt>
                <c:pt idx="8054">
                  <c:v>13.021089</c:v>
                </c:pt>
                <c:pt idx="8055">
                  <c:v>13.407508999999999</c:v>
                </c:pt>
                <c:pt idx="8056">
                  <c:v>12.568713000000001</c:v>
                </c:pt>
                <c:pt idx="8057">
                  <c:v>10.364906</c:v>
                </c:pt>
                <c:pt idx="8058">
                  <c:v>12.070693</c:v>
                </c:pt>
                <c:pt idx="8059">
                  <c:v>12.154362000000001</c:v>
                </c:pt>
                <c:pt idx="8060">
                  <c:v>13.696637000000001</c:v>
                </c:pt>
                <c:pt idx="8061">
                  <c:v>13.681003</c:v>
                </c:pt>
                <c:pt idx="8062">
                  <c:v>12.797537</c:v>
                </c:pt>
                <c:pt idx="8063">
                  <c:v>12.966841000000001</c:v>
                </c:pt>
                <c:pt idx="8064">
                  <c:v>13.228558</c:v>
                </c:pt>
                <c:pt idx="8065">
                  <c:v>10.711690000000001</c:v>
                </c:pt>
                <c:pt idx="8066">
                  <c:v>11.685425</c:v>
                </c:pt>
                <c:pt idx="8067">
                  <c:v>10.832678</c:v>
                </c:pt>
                <c:pt idx="8068">
                  <c:v>11.376111999999999</c:v>
                </c:pt>
                <c:pt idx="8069">
                  <c:v>11.889201999999999</c:v>
                </c:pt>
                <c:pt idx="8070">
                  <c:v>12.038516</c:v>
                </c:pt>
                <c:pt idx="8071">
                  <c:v>12.540576</c:v>
                </c:pt>
                <c:pt idx="8072">
                  <c:v>13.972636</c:v>
                </c:pt>
                <c:pt idx="8073">
                  <c:v>15.613666</c:v>
                </c:pt>
                <c:pt idx="8074">
                  <c:v>15.377796</c:v>
                </c:pt>
                <c:pt idx="8075">
                  <c:v>15.210096</c:v>
                </c:pt>
                <c:pt idx="8076">
                  <c:v>16.579333999999999</c:v>
                </c:pt>
                <c:pt idx="8077">
                  <c:v>17.668247999999998</c:v>
                </c:pt>
                <c:pt idx="8078">
                  <c:v>15.709056</c:v>
                </c:pt>
                <c:pt idx="8079">
                  <c:v>10.913029999999999</c:v>
                </c:pt>
                <c:pt idx="8080">
                  <c:v>8.0491256999999994</c:v>
                </c:pt>
                <c:pt idx="8081">
                  <c:v>11.501262000000001</c:v>
                </c:pt>
                <c:pt idx="8082">
                  <c:v>15.873953</c:v>
                </c:pt>
                <c:pt idx="8083">
                  <c:v>18.833280999999999</c:v>
                </c:pt>
                <c:pt idx="8084">
                  <c:v>17.863624000000002</c:v>
                </c:pt>
                <c:pt idx="8085">
                  <c:v>19.266714</c:v>
                </c:pt>
                <c:pt idx="8086">
                  <c:v>19.436713999999998</c:v>
                </c:pt>
                <c:pt idx="8087">
                  <c:v>18.789117999999998</c:v>
                </c:pt>
                <c:pt idx="8088">
                  <c:v>17.749117999999999</c:v>
                </c:pt>
                <c:pt idx="8089">
                  <c:v>16.036370999999999</c:v>
                </c:pt>
                <c:pt idx="8090">
                  <c:v>17.250793000000002</c:v>
                </c:pt>
                <c:pt idx="8091">
                  <c:v>18.201781</c:v>
                </c:pt>
                <c:pt idx="8092">
                  <c:v>17.044913000000001</c:v>
                </c:pt>
                <c:pt idx="8093">
                  <c:v>17.436630000000001</c:v>
                </c:pt>
                <c:pt idx="8094">
                  <c:v>17.001479</c:v>
                </c:pt>
                <c:pt idx="8095">
                  <c:v>17.001823000000002</c:v>
                </c:pt>
                <c:pt idx="8096">
                  <c:v>17.983882999999999</c:v>
                </c:pt>
                <c:pt idx="8097">
                  <c:v>18.534913</c:v>
                </c:pt>
                <c:pt idx="8098">
                  <c:v>19.320627999999999</c:v>
                </c:pt>
                <c:pt idx="8099">
                  <c:v>21.177679000000001</c:v>
                </c:pt>
                <c:pt idx="8100">
                  <c:v>16.609842</c:v>
                </c:pt>
                <c:pt idx="8101">
                  <c:v>11.857070999999999</c:v>
                </c:pt>
                <c:pt idx="8102">
                  <c:v>14.244145</c:v>
                </c:pt>
                <c:pt idx="8103">
                  <c:v>15.340114</c:v>
                </c:pt>
                <c:pt idx="8104">
                  <c:v>14.608233</c:v>
                </c:pt>
                <c:pt idx="8105">
                  <c:v>15.589395</c:v>
                </c:pt>
                <c:pt idx="8106">
                  <c:v>16.997961</c:v>
                </c:pt>
                <c:pt idx="8107">
                  <c:v>18.840534000000002</c:v>
                </c:pt>
                <c:pt idx="8108">
                  <c:v>18.028130000000001</c:v>
                </c:pt>
                <c:pt idx="8109">
                  <c:v>18.870190000000001</c:v>
                </c:pt>
                <c:pt idx="8110">
                  <c:v>17.961563999999999</c:v>
                </c:pt>
                <c:pt idx="8111">
                  <c:v>17.961563999999999</c:v>
                </c:pt>
                <c:pt idx="8112">
                  <c:v>16.648472999999999</c:v>
                </c:pt>
                <c:pt idx="8113">
                  <c:v>14.463323000000001</c:v>
                </c:pt>
                <c:pt idx="8114">
                  <c:v>12.727829</c:v>
                </c:pt>
                <c:pt idx="8115">
                  <c:v>11.625082000000001</c:v>
                </c:pt>
                <c:pt idx="8116">
                  <c:v>11.192678000000001</c:v>
                </c:pt>
                <c:pt idx="8117">
                  <c:v>11.051648</c:v>
                </c:pt>
                <c:pt idx="8118">
                  <c:v>11.192335</c:v>
                </c:pt>
                <c:pt idx="8119">
                  <c:v>11.200618</c:v>
                </c:pt>
                <c:pt idx="8120">
                  <c:v>11.418214000000001</c:v>
                </c:pt>
                <c:pt idx="8121">
                  <c:v>12.204781000000001</c:v>
                </c:pt>
                <c:pt idx="8122">
                  <c:v>12.848312999999999</c:v>
                </c:pt>
                <c:pt idx="8123">
                  <c:v>10.735944999999999</c:v>
                </c:pt>
                <c:pt idx="8124">
                  <c:v>5.9333013000000001</c:v>
                </c:pt>
                <c:pt idx="8125">
                  <c:v>5.2999609000000003</c:v>
                </c:pt>
                <c:pt idx="8126">
                  <c:v>3.8386385999999999</c:v>
                </c:pt>
                <c:pt idx="8127">
                  <c:v>4.8168271000000003</c:v>
                </c:pt>
                <c:pt idx="8128">
                  <c:v>5.8708644999999997</c:v>
                </c:pt>
                <c:pt idx="8129">
                  <c:v>7.6863837999999998</c:v>
                </c:pt>
                <c:pt idx="8130">
                  <c:v>10.334482</c:v>
                </c:pt>
                <c:pt idx="8131">
                  <c:v>14.439954</c:v>
                </c:pt>
                <c:pt idx="8132">
                  <c:v>12.997726999999999</c:v>
                </c:pt>
                <c:pt idx="8133">
                  <c:v>11.622560999999999</c:v>
                </c:pt>
                <c:pt idx="8134">
                  <c:v>12.289717</c:v>
                </c:pt>
                <c:pt idx="8135">
                  <c:v>11.870428</c:v>
                </c:pt>
                <c:pt idx="8136">
                  <c:v>12.041347</c:v>
                </c:pt>
                <c:pt idx="8137">
                  <c:v>10.088201</c:v>
                </c:pt>
                <c:pt idx="8138">
                  <c:v>8.4944092999999992</c:v>
                </c:pt>
                <c:pt idx="8139">
                  <c:v>8.0799543000000007</c:v>
                </c:pt>
                <c:pt idx="8140">
                  <c:v>8.3753098000000001</c:v>
                </c:pt>
                <c:pt idx="8141">
                  <c:v>8.4153097999999993</c:v>
                </c:pt>
                <c:pt idx="8142">
                  <c:v>10.418901</c:v>
                </c:pt>
                <c:pt idx="8143">
                  <c:v>10.478901</c:v>
                </c:pt>
                <c:pt idx="8144">
                  <c:v>11.114094</c:v>
                </c:pt>
                <c:pt idx="8145">
                  <c:v>11.033407</c:v>
                </c:pt>
                <c:pt idx="8146">
                  <c:v>13.739560000000001</c:v>
                </c:pt>
                <c:pt idx="8147">
                  <c:v>12.891215000000001</c:v>
                </c:pt>
                <c:pt idx="8148">
                  <c:v>11.057706</c:v>
                </c:pt>
                <c:pt idx="8149">
                  <c:v>9.1439897999999999</c:v>
                </c:pt>
                <c:pt idx="8150">
                  <c:v>9.3444789999999998</c:v>
                </c:pt>
                <c:pt idx="8151">
                  <c:v>8.8321666000000008</c:v>
                </c:pt>
                <c:pt idx="8152">
                  <c:v>10.083254999999999</c:v>
                </c:pt>
                <c:pt idx="8153">
                  <c:v>10.466594000000001</c:v>
                </c:pt>
                <c:pt idx="8154">
                  <c:v>12.073447</c:v>
                </c:pt>
                <c:pt idx="8155">
                  <c:v>12.579291</c:v>
                </c:pt>
                <c:pt idx="8156">
                  <c:v>14.576154000000001</c:v>
                </c:pt>
                <c:pt idx="8157">
                  <c:v>15.551990999999999</c:v>
                </c:pt>
                <c:pt idx="8158">
                  <c:v>13.713407</c:v>
                </c:pt>
                <c:pt idx="8159">
                  <c:v>13.945811000000001</c:v>
                </c:pt>
                <c:pt idx="8160">
                  <c:v>12.043063999999999</c:v>
                </c:pt>
                <c:pt idx="8161">
                  <c:v>11.161002999999999</c:v>
                </c:pt>
                <c:pt idx="8162">
                  <c:v>9.0753097999999994</c:v>
                </c:pt>
                <c:pt idx="8163">
                  <c:v>8.3957362</c:v>
                </c:pt>
                <c:pt idx="8164">
                  <c:v>8.0506177000000001</c:v>
                </c:pt>
                <c:pt idx="8165">
                  <c:v>7.6052622000000003</c:v>
                </c:pt>
                <c:pt idx="8166">
                  <c:v>7.7750252</c:v>
                </c:pt>
                <c:pt idx="8167">
                  <c:v>8.0043617000000005</c:v>
                </c:pt>
                <c:pt idx="8168">
                  <c:v>8.2396697000000003</c:v>
                </c:pt>
                <c:pt idx="8169">
                  <c:v>9.9641246999999993</c:v>
                </c:pt>
                <c:pt idx="8170">
                  <c:v>9.5589362999999992</c:v>
                </c:pt>
                <c:pt idx="8171">
                  <c:v>11.297392</c:v>
                </c:pt>
                <c:pt idx="8172">
                  <c:v>12.04041</c:v>
                </c:pt>
                <c:pt idx="8173">
                  <c:v>11.066298</c:v>
                </c:pt>
                <c:pt idx="8174">
                  <c:v>9.9961170999999993</c:v>
                </c:pt>
                <c:pt idx="8175">
                  <c:v>11.607086000000001</c:v>
                </c:pt>
                <c:pt idx="8176">
                  <c:v>10.00422</c:v>
                </c:pt>
                <c:pt idx="8177">
                  <c:v>11.903257</c:v>
                </c:pt>
                <c:pt idx="8178">
                  <c:v>14.548199</c:v>
                </c:pt>
                <c:pt idx="8179">
                  <c:v>16.462419000000001</c:v>
                </c:pt>
                <c:pt idx="8180">
                  <c:v>15.614094</c:v>
                </c:pt>
                <c:pt idx="8181">
                  <c:v>16.911263000000002</c:v>
                </c:pt>
                <c:pt idx="8182">
                  <c:v>16.875382999999999</c:v>
                </c:pt>
                <c:pt idx="8183">
                  <c:v>16.689160000000001</c:v>
                </c:pt>
                <c:pt idx="8184">
                  <c:v>17.589804999999998</c:v>
                </c:pt>
                <c:pt idx="8185">
                  <c:v>16.709118</c:v>
                </c:pt>
                <c:pt idx="8186">
                  <c:v>16.152552</c:v>
                </c:pt>
                <c:pt idx="8187">
                  <c:v>16.045642000000001</c:v>
                </c:pt>
                <c:pt idx="8188">
                  <c:v>16.490106000000001</c:v>
                </c:pt>
                <c:pt idx="8189">
                  <c:v>17.375599999999999</c:v>
                </c:pt>
                <c:pt idx="8190">
                  <c:v>18.241437000000001</c:v>
                </c:pt>
                <c:pt idx="8191">
                  <c:v>18.311094000000001</c:v>
                </c:pt>
                <c:pt idx="8192">
                  <c:v>18.459377</c:v>
                </c:pt>
                <c:pt idx="8193">
                  <c:v>19.653154000000001</c:v>
                </c:pt>
                <c:pt idx="8194">
                  <c:v>23.317312000000001</c:v>
                </c:pt>
                <c:pt idx="8195">
                  <c:v>21.301738</c:v>
                </c:pt>
                <c:pt idx="8196">
                  <c:v>19.511925999999999</c:v>
                </c:pt>
                <c:pt idx="8197">
                  <c:v>16.960166000000001</c:v>
                </c:pt>
                <c:pt idx="8198">
                  <c:v>13.592781</c:v>
                </c:pt>
                <c:pt idx="8199">
                  <c:v>14.595236</c:v>
                </c:pt>
                <c:pt idx="8200">
                  <c:v>17.603843999999999</c:v>
                </c:pt>
                <c:pt idx="8201">
                  <c:v>17.370044</c:v>
                </c:pt>
                <c:pt idx="8202">
                  <c:v>19.959668000000001</c:v>
                </c:pt>
                <c:pt idx="8203">
                  <c:v>20.771823000000001</c:v>
                </c:pt>
                <c:pt idx="8204">
                  <c:v>21.047359</c:v>
                </c:pt>
                <c:pt idx="8205">
                  <c:v>19.811522</c:v>
                </c:pt>
                <c:pt idx="8206">
                  <c:v>17.928431</c:v>
                </c:pt>
                <c:pt idx="8207">
                  <c:v>17.345341000000001</c:v>
                </c:pt>
                <c:pt idx="8208">
                  <c:v>16.118473000000002</c:v>
                </c:pt>
                <c:pt idx="8209">
                  <c:v>13.505768</c:v>
                </c:pt>
                <c:pt idx="8210">
                  <c:v>11.257184000000001</c:v>
                </c:pt>
                <c:pt idx="8211">
                  <c:v>10.608214</c:v>
                </c:pt>
                <c:pt idx="8212">
                  <c:v>8.9389432000000006</c:v>
                </c:pt>
                <c:pt idx="8213">
                  <c:v>8.6244092999999999</c:v>
                </c:pt>
                <c:pt idx="8214">
                  <c:v>8.5257362000000008</c:v>
                </c:pt>
                <c:pt idx="8215">
                  <c:v>8.9404283000000007</c:v>
                </c:pt>
                <c:pt idx="8216">
                  <c:v>9.9730635999999997</c:v>
                </c:pt>
                <c:pt idx="8217">
                  <c:v>11.906841</c:v>
                </c:pt>
                <c:pt idx="8218">
                  <c:v>13.647451999999999</c:v>
                </c:pt>
                <c:pt idx="8219">
                  <c:v>13.846719</c:v>
                </c:pt>
                <c:pt idx="8220">
                  <c:v>11.392742999999999</c:v>
                </c:pt>
                <c:pt idx="8221">
                  <c:v>10.761566999999999</c:v>
                </c:pt>
                <c:pt idx="8222">
                  <c:v>9.7547958999999995</c:v>
                </c:pt>
                <c:pt idx="8223">
                  <c:v>12.258684000000001</c:v>
                </c:pt>
                <c:pt idx="8224">
                  <c:v>10.202527</c:v>
                </c:pt>
                <c:pt idx="8225">
                  <c:v>14.205005999999999</c:v>
                </c:pt>
                <c:pt idx="8226">
                  <c:v>18.809916999999999</c:v>
                </c:pt>
                <c:pt idx="8227">
                  <c:v>24.448990999999999</c:v>
                </c:pt>
                <c:pt idx="8228">
                  <c:v>20.891178</c:v>
                </c:pt>
                <c:pt idx="8229">
                  <c:v>19.134311</c:v>
                </c:pt>
                <c:pt idx="8230">
                  <c:v>16.802636</c:v>
                </c:pt>
                <c:pt idx="8231">
                  <c:v>14.897486000000001</c:v>
                </c:pt>
                <c:pt idx="8232">
                  <c:v>14.157486</c:v>
                </c:pt>
                <c:pt idx="8233">
                  <c:v>15.304311</c:v>
                </c:pt>
                <c:pt idx="8234">
                  <c:v>13.5871</c:v>
                </c:pt>
                <c:pt idx="8235">
                  <c:v>13.942594</c:v>
                </c:pt>
                <c:pt idx="8236">
                  <c:v>13.32916</c:v>
                </c:pt>
                <c:pt idx="8237">
                  <c:v>13.721564000000001</c:v>
                </c:pt>
                <c:pt idx="8238">
                  <c:v>15.432207999999999</c:v>
                </c:pt>
                <c:pt idx="8239">
                  <c:v>15.240835000000001</c:v>
                </c:pt>
                <c:pt idx="8240">
                  <c:v>16.129460999999999</c:v>
                </c:pt>
                <c:pt idx="8241">
                  <c:v>17.189118000000001</c:v>
                </c:pt>
                <c:pt idx="8242">
                  <c:v>18.378516000000001</c:v>
                </c:pt>
                <c:pt idx="8243">
                  <c:v>18.305721999999999</c:v>
                </c:pt>
                <c:pt idx="8244">
                  <c:v>20.122919</c:v>
                </c:pt>
                <c:pt idx="8245">
                  <c:v>18.997152</c:v>
                </c:pt>
                <c:pt idx="8246">
                  <c:v>18.390947000000001</c:v>
                </c:pt>
                <c:pt idx="8247">
                  <c:v>17.595829999999999</c:v>
                </c:pt>
                <c:pt idx="8248">
                  <c:v>18.755402</c:v>
                </c:pt>
                <c:pt idx="8249">
                  <c:v>18.536342999999999</c:v>
                </c:pt>
                <c:pt idx="8250">
                  <c:v>19.935026000000001</c:v>
                </c:pt>
                <c:pt idx="8251">
                  <c:v>20.879418999999999</c:v>
                </c:pt>
                <c:pt idx="8252">
                  <c:v>19.801136</c:v>
                </c:pt>
                <c:pt idx="8253">
                  <c:v>20.387316999999999</c:v>
                </c:pt>
                <c:pt idx="8254">
                  <c:v>20.507660000000001</c:v>
                </c:pt>
                <c:pt idx="8255">
                  <c:v>19.458003000000001</c:v>
                </c:pt>
                <c:pt idx="8256">
                  <c:v>19.400064</c:v>
                </c:pt>
                <c:pt idx="8257">
                  <c:v>17.941094</c:v>
                </c:pt>
                <c:pt idx="8258">
                  <c:v>16.881781</c:v>
                </c:pt>
                <c:pt idx="8259">
                  <c:v>16.761780999999999</c:v>
                </c:pt>
                <c:pt idx="8260">
                  <c:v>16.872467</c:v>
                </c:pt>
                <c:pt idx="8261">
                  <c:v>16.952811000000001</c:v>
                </c:pt>
                <c:pt idx="8262">
                  <c:v>16.690064</c:v>
                </c:pt>
                <c:pt idx="8263">
                  <c:v>17.544528</c:v>
                </c:pt>
                <c:pt idx="8264">
                  <c:v>18.875214</c:v>
                </c:pt>
                <c:pt idx="8265">
                  <c:v>19.667960999999998</c:v>
                </c:pt>
                <c:pt idx="8266">
                  <c:v>20.696597000000001</c:v>
                </c:pt>
                <c:pt idx="8267">
                  <c:v>21.230350999999999</c:v>
                </c:pt>
                <c:pt idx="8268">
                  <c:v>20.305900999999999</c:v>
                </c:pt>
                <c:pt idx="8269">
                  <c:v>20.695224</c:v>
                </c:pt>
                <c:pt idx="8270">
                  <c:v>21.684405000000002</c:v>
                </c:pt>
                <c:pt idx="8271">
                  <c:v>21.223239</c:v>
                </c:pt>
                <c:pt idx="8272">
                  <c:v>23.707647000000001</c:v>
                </c:pt>
                <c:pt idx="8273">
                  <c:v>26.291791</c:v>
                </c:pt>
                <c:pt idx="8274">
                  <c:v>25.994001999999998</c:v>
                </c:pt>
                <c:pt idx="8275">
                  <c:v>26.513328999999999</c:v>
                </c:pt>
                <c:pt idx="8276">
                  <c:v>27.868178</c:v>
                </c:pt>
                <c:pt idx="8277">
                  <c:v>26.745774999999998</c:v>
                </c:pt>
                <c:pt idx="8278">
                  <c:v>26.213714</c:v>
                </c:pt>
                <c:pt idx="8279">
                  <c:v>24.674057999999999</c:v>
                </c:pt>
                <c:pt idx="8280">
                  <c:v>23.713028000000001</c:v>
                </c:pt>
                <c:pt idx="8281">
                  <c:v>22.911998000000001</c:v>
                </c:pt>
                <c:pt idx="8282">
                  <c:v>21.841311000000001</c:v>
                </c:pt>
                <c:pt idx="8283">
                  <c:v>21.812684000000001</c:v>
                </c:pt>
                <c:pt idx="8284">
                  <c:v>21.380624000000001</c:v>
                </c:pt>
                <c:pt idx="8285">
                  <c:v>21.690967000000001</c:v>
                </c:pt>
                <c:pt idx="8286">
                  <c:v>21.851310999999999</c:v>
                </c:pt>
                <c:pt idx="8287">
                  <c:v>22.071998000000001</c:v>
                </c:pt>
                <c:pt idx="8288">
                  <c:v>22.922684</c:v>
                </c:pt>
                <c:pt idx="8289">
                  <c:v>24.482341000000002</c:v>
                </c:pt>
                <c:pt idx="8290">
                  <c:v>24.534392</c:v>
                </c:pt>
                <c:pt idx="8291">
                  <c:v>25.641494000000002</c:v>
                </c:pt>
                <c:pt idx="8292">
                  <c:v>25.82077</c:v>
                </c:pt>
                <c:pt idx="8293">
                  <c:v>24.039705999999999</c:v>
                </c:pt>
                <c:pt idx="8294">
                  <c:v>21.539277999999999</c:v>
                </c:pt>
                <c:pt idx="8295">
                  <c:v>21.526319999999998</c:v>
                </c:pt>
                <c:pt idx="8296">
                  <c:v>21.644100000000002</c:v>
                </c:pt>
                <c:pt idx="8297">
                  <c:v>23.213761000000002</c:v>
                </c:pt>
                <c:pt idx="8298">
                  <c:v>24.380383999999999</c:v>
                </c:pt>
                <c:pt idx="8299">
                  <c:v>26.20101</c:v>
                </c:pt>
                <c:pt idx="8300">
                  <c:v>24.511696000000001</c:v>
                </c:pt>
                <c:pt idx="8301">
                  <c:v>24.535473</c:v>
                </c:pt>
                <c:pt idx="8302">
                  <c:v>24.417534</c:v>
                </c:pt>
                <c:pt idx="8303">
                  <c:v>24.316503999999998</c:v>
                </c:pt>
                <c:pt idx="8304">
                  <c:v>24.107876999999998</c:v>
                </c:pt>
                <c:pt idx="8305">
                  <c:v>22.891653999999999</c:v>
                </c:pt>
                <c:pt idx="8306">
                  <c:v>21.580624</c:v>
                </c:pt>
                <c:pt idx="8307">
                  <c:v>21.360281000000001</c:v>
                </c:pt>
                <c:pt idx="8308">
                  <c:v>20.978907</c:v>
                </c:pt>
                <c:pt idx="8309">
                  <c:v>21.923370999999999</c:v>
                </c:pt>
                <c:pt idx="8310">
                  <c:v>22.556805000000001</c:v>
                </c:pt>
                <c:pt idx="8311">
                  <c:v>23.029208000000001</c:v>
                </c:pt>
                <c:pt idx="8312">
                  <c:v>23.376460999999999</c:v>
                </c:pt>
                <c:pt idx="8313">
                  <c:v>22.843371000000001</c:v>
                </c:pt>
                <c:pt idx="8314">
                  <c:v>22.262274999999999</c:v>
                </c:pt>
                <c:pt idx="8315">
                  <c:v>23.845012000000001</c:v>
                </c:pt>
                <c:pt idx="8316">
                  <c:v>24.033802999999999</c:v>
                </c:pt>
                <c:pt idx="8317">
                  <c:v>20.323972000000001</c:v>
                </c:pt>
                <c:pt idx="8318">
                  <c:v>18.43479</c:v>
                </c:pt>
                <c:pt idx="8319">
                  <c:v>15.399865</c:v>
                </c:pt>
                <c:pt idx="8320">
                  <c:v>13.792401</c:v>
                </c:pt>
                <c:pt idx="8321">
                  <c:v>15.648906</c:v>
                </c:pt>
                <c:pt idx="8322">
                  <c:v>18.151287</c:v>
                </c:pt>
                <c:pt idx="8323">
                  <c:v>21.528347</c:v>
                </c:pt>
                <c:pt idx="8324">
                  <c:v>22.199376999999998</c:v>
                </c:pt>
                <c:pt idx="8325">
                  <c:v>21.650751</c:v>
                </c:pt>
                <c:pt idx="8326">
                  <c:v>21.151781</c:v>
                </c:pt>
                <c:pt idx="8327">
                  <c:v>21.957961000000001</c:v>
                </c:pt>
                <c:pt idx="8328">
                  <c:v>20.841394999999999</c:v>
                </c:pt>
                <c:pt idx="8329">
                  <c:v>20.175515999999998</c:v>
                </c:pt>
                <c:pt idx="8330">
                  <c:v>19.054141999999999</c:v>
                </c:pt>
                <c:pt idx="8331">
                  <c:v>20.848564</c:v>
                </c:pt>
                <c:pt idx="8332">
                  <c:v>20.2941</c:v>
                </c:pt>
                <c:pt idx="8333">
                  <c:v>22.979552000000002</c:v>
                </c:pt>
                <c:pt idx="8334">
                  <c:v>27.721829</c:v>
                </c:pt>
                <c:pt idx="8335">
                  <c:v>28.794830000000001</c:v>
                </c:pt>
                <c:pt idx="8336">
                  <c:v>29.69483</c:v>
                </c:pt>
                <c:pt idx="8337">
                  <c:v>30.554829999999999</c:v>
                </c:pt>
                <c:pt idx="8338">
                  <c:v>30.223804000000001</c:v>
                </c:pt>
                <c:pt idx="8339">
                  <c:v>29.644466999999999</c:v>
                </c:pt>
                <c:pt idx="8340">
                  <c:v>29.770530000000001</c:v>
                </c:pt>
                <c:pt idx="8341">
                  <c:v>24.453723</c:v>
                </c:pt>
                <c:pt idx="8342">
                  <c:v>23.042833999999999</c:v>
                </c:pt>
                <c:pt idx="8343">
                  <c:v>19.257819999999999</c:v>
                </c:pt>
                <c:pt idx="8344">
                  <c:v>20.606577999999999</c:v>
                </c:pt>
                <c:pt idx="8345">
                  <c:v>22.315736000000001</c:v>
                </c:pt>
                <c:pt idx="8346">
                  <c:v>28.327656000000001</c:v>
                </c:pt>
                <c:pt idx="8347">
                  <c:v>33.013545999999998</c:v>
                </c:pt>
                <c:pt idx="8348">
                  <c:v>31.704830000000001</c:v>
                </c:pt>
                <c:pt idx="8349">
                  <c:v>31.254829999999998</c:v>
                </c:pt>
                <c:pt idx="8350">
                  <c:v>30.794830000000001</c:v>
                </c:pt>
                <c:pt idx="8351">
                  <c:v>31.10483</c:v>
                </c:pt>
                <c:pt idx="8352">
                  <c:v>31.144829999999999</c:v>
                </c:pt>
                <c:pt idx="8353">
                  <c:v>30.064830000000001</c:v>
                </c:pt>
                <c:pt idx="8354">
                  <c:v>29.074829999999999</c:v>
                </c:pt>
                <c:pt idx="8355">
                  <c:v>28.474830000000001</c:v>
                </c:pt>
                <c:pt idx="8356">
                  <c:v>27.954830000000001</c:v>
                </c:pt>
                <c:pt idx="8357">
                  <c:v>28.274830000000001</c:v>
                </c:pt>
                <c:pt idx="8358">
                  <c:v>28.304829999999999</c:v>
                </c:pt>
                <c:pt idx="8359">
                  <c:v>28.314830000000001</c:v>
                </c:pt>
                <c:pt idx="8360">
                  <c:v>28.534829999999999</c:v>
                </c:pt>
                <c:pt idx="8361">
                  <c:v>29.134830000000001</c:v>
                </c:pt>
                <c:pt idx="8362">
                  <c:v>32.019030000000001</c:v>
                </c:pt>
                <c:pt idx="8363">
                  <c:v>30.145026999999999</c:v>
                </c:pt>
                <c:pt idx="8364">
                  <c:v>25.646692000000002</c:v>
                </c:pt>
                <c:pt idx="8365">
                  <c:v>23.040942999999999</c:v>
                </c:pt>
                <c:pt idx="8366">
                  <c:v>22.502866999999998</c:v>
                </c:pt>
                <c:pt idx="8367">
                  <c:v>21.075209000000001</c:v>
                </c:pt>
                <c:pt idx="8368">
                  <c:v>21.905421</c:v>
                </c:pt>
                <c:pt idx="8369">
                  <c:v>25.317473</c:v>
                </c:pt>
                <c:pt idx="8370">
                  <c:v>30.056004999999999</c:v>
                </c:pt>
                <c:pt idx="8371">
                  <c:v>31.974575999999999</c:v>
                </c:pt>
                <c:pt idx="8372">
                  <c:v>33.714829999999999</c:v>
                </c:pt>
                <c:pt idx="8373">
                  <c:v>33.99483</c:v>
                </c:pt>
                <c:pt idx="8374">
                  <c:v>32.74483</c:v>
                </c:pt>
                <c:pt idx="8375">
                  <c:v>31.914829999999998</c:v>
                </c:pt>
                <c:pt idx="8376">
                  <c:v>30.874829999999999</c:v>
                </c:pt>
                <c:pt idx="8377">
                  <c:v>30.004829999999998</c:v>
                </c:pt>
                <c:pt idx="8378">
                  <c:v>29.464829999999999</c:v>
                </c:pt>
                <c:pt idx="8379">
                  <c:v>28.714829999999999</c:v>
                </c:pt>
                <c:pt idx="8380">
                  <c:v>28.224830000000001</c:v>
                </c:pt>
                <c:pt idx="8381">
                  <c:v>28.274830000000001</c:v>
                </c:pt>
                <c:pt idx="8382">
                  <c:v>28.434830000000002</c:v>
                </c:pt>
                <c:pt idx="8383">
                  <c:v>28.58483</c:v>
                </c:pt>
                <c:pt idx="8384">
                  <c:v>28.83483</c:v>
                </c:pt>
                <c:pt idx="8385">
                  <c:v>28.99483</c:v>
                </c:pt>
                <c:pt idx="8386">
                  <c:v>30.900385</c:v>
                </c:pt>
                <c:pt idx="8387">
                  <c:v>31.304717</c:v>
                </c:pt>
                <c:pt idx="8388">
                  <c:v>30.006768000000001</c:v>
                </c:pt>
                <c:pt idx="8389">
                  <c:v>27.892175999999999</c:v>
                </c:pt>
                <c:pt idx="8390">
                  <c:v>26.896899000000001</c:v>
                </c:pt>
                <c:pt idx="8391">
                  <c:v>26.183108000000001</c:v>
                </c:pt>
                <c:pt idx="8392">
                  <c:v>25.794536999999998</c:v>
                </c:pt>
                <c:pt idx="8393">
                  <c:v>26.753243999999999</c:v>
                </c:pt>
                <c:pt idx="8394">
                  <c:v>30.510168</c:v>
                </c:pt>
                <c:pt idx="8395">
                  <c:v>30.998436999999999</c:v>
                </c:pt>
                <c:pt idx="8396">
                  <c:v>31.070498000000001</c:v>
                </c:pt>
                <c:pt idx="8397">
                  <c:v>31.957021999999998</c:v>
                </c:pt>
                <c:pt idx="8398">
                  <c:v>32.171486000000002</c:v>
                </c:pt>
                <c:pt idx="8399">
                  <c:v>32.324829999999999</c:v>
                </c:pt>
                <c:pt idx="8400">
                  <c:v>30.874829999999999</c:v>
                </c:pt>
                <c:pt idx="8401">
                  <c:v>29.67483</c:v>
                </c:pt>
                <c:pt idx="8402">
                  <c:v>29.234829999999999</c:v>
                </c:pt>
                <c:pt idx="8403">
                  <c:v>28.664829999999998</c:v>
                </c:pt>
                <c:pt idx="8404">
                  <c:v>28.394829999999999</c:v>
                </c:pt>
                <c:pt idx="8405">
                  <c:v>28.474830000000001</c:v>
                </c:pt>
                <c:pt idx="8406">
                  <c:v>28.40483</c:v>
                </c:pt>
                <c:pt idx="8407">
                  <c:v>29.074829999999999</c:v>
                </c:pt>
                <c:pt idx="8408">
                  <c:v>30.144829999999999</c:v>
                </c:pt>
                <c:pt idx="8409">
                  <c:v>30.984829999999999</c:v>
                </c:pt>
                <c:pt idx="8410">
                  <c:v>31.976133000000001</c:v>
                </c:pt>
                <c:pt idx="8411">
                  <c:v>31.256164999999999</c:v>
                </c:pt>
                <c:pt idx="8412">
                  <c:v>31.447685</c:v>
                </c:pt>
                <c:pt idx="8413">
                  <c:v>28.149875999999999</c:v>
                </c:pt>
                <c:pt idx="8414">
                  <c:v>27.217656000000002</c:v>
                </c:pt>
                <c:pt idx="8415">
                  <c:v>26.12791</c:v>
                </c:pt>
                <c:pt idx="8416">
                  <c:v>23.703375000000001</c:v>
                </c:pt>
                <c:pt idx="8417">
                  <c:v>25.476626</c:v>
                </c:pt>
                <c:pt idx="8418">
                  <c:v>29.797820999999999</c:v>
                </c:pt>
                <c:pt idx="8419">
                  <c:v>35.704830000000001</c:v>
                </c:pt>
                <c:pt idx="8420">
                  <c:v>32.564830000000001</c:v>
                </c:pt>
                <c:pt idx="8421">
                  <c:v>32.42483</c:v>
                </c:pt>
                <c:pt idx="8422">
                  <c:v>32.714829999999999</c:v>
                </c:pt>
                <c:pt idx="8423">
                  <c:v>31.914829999999998</c:v>
                </c:pt>
                <c:pt idx="8424">
                  <c:v>30.60483</c:v>
                </c:pt>
                <c:pt idx="8425">
                  <c:v>30.01483</c:v>
                </c:pt>
                <c:pt idx="8426">
                  <c:v>28.594830000000002</c:v>
                </c:pt>
                <c:pt idx="8427">
                  <c:v>28.364830000000001</c:v>
                </c:pt>
                <c:pt idx="8428">
                  <c:v>28.10483</c:v>
                </c:pt>
                <c:pt idx="8429">
                  <c:v>28.42483</c:v>
                </c:pt>
                <c:pt idx="8430">
                  <c:v>28.35483</c:v>
                </c:pt>
                <c:pt idx="8431">
                  <c:v>28.594830000000002</c:v>
                </c:pt>
                <c:pt idx="8432">
                  <c:v>29.65483</c:v>
                </c:pt>
                <c:pt idx="8433">
                  <c:v>30.274830000000001</c:v>
                </c:pt>
                <c:pt idx="8434">
                  <c:v>31.257176999999999</c:v>
                </c:pt>
                <c:pt idx="8435">
                  <c:v>32.737605000000002</c:v>
                </c:pt>
                <c:pt idx="8436">
                  <c:v>31.527144</c:v>
                </c:pt>
                <c:pt idx="8437">
                  <c:v>28.529710999999999</c:v>
                </c:pt>
                <c:pt idx="8438">
                  <c:v>27.065449999999998</c:v>
                </c:pt>
                <c:pt idx="8439">
                  <c:v>28.509594</c:v>
                </c:pt>
                <c:pt idx="8440">
                  <c:v>28.086264</c:v>
                </c:pt>
                <c:pt idx="8441">
                  <c:v>29.522769</c:v>
                </c:pt>
                <c:pt idx="8442">
                  <c:v>31.072044999999999</c:v>
                </c:pt>
                <c:pt idx="8443">
                  <c:v>34.024830000000001</c:v>
                </c:pt>
                <c:pt idx="8444">
                  <c:v>34.444830000000003</c:v>
                </c:pt>
                <c:pt idx="8445">
                  <c:v>34.844830000000002</c:v>
                </c:pt>
                <c:pt idx="8446">
                  <c:v>33.894829999999999</c:v>
                </c:pt>
                <c:pt idx="8447">
                  <c:v>32.484830000000002</c:v>
                </c:pt>
                <c:pt idx="8448">
                  <c:v>32.044829999999997</c:v>
                </c:pt>
                <c:pt idx="8449">
                  <c:v>30.284829999999999</c:v>
                </c:pt>
                <c:pt idx="8450">
                  <c:v>29.08483</c:v>
                </c:pt>
                <c:pt idx="8451">
                  <c:v>28.85483</c:v>
                </c:pt>
                <c:pt idx="8452">
                  <c:v>28.804829999999999</c:v>
                </c:pt>
                <c:pt idx="8453">
                  <c:v>29.034829999999999</c:v>
                </c:pt>
                <c:pt idx="8454">
                  <c:v>28.92483</c:v>
                </c:pt>
                <c:pt idx="8455">
                  <c:v>29.10483</c:v>
                </c:pt>
                <c:pt idx="8456">
                  <c:v>30.324829999999999</c:v>
                </c:pt>
                <c:pt idx="8457">
                  <c:v>32.114829999999998</c:v>
                </c:pt>
                <c:pt idx="8458">
                  <c:v>31.081429</c:v>
                </c:pt>
                <c:pt idx="8459">
                  <c:v>30.559927999999999</c:v>
                </c:pt>
                <c:pt idx="8460">
                  <c:v>28.929994000000001</c:v>
                </c:pt>
                <c:pt idx="8461">
                  <c:v>26.350911</c:v>
                </c:pt>
                <c:pt idx="8462">
                  <c:v>26.338902000000001</c:v>
                </c:pt>
                <c:pt idx="8463">
                  <c:v>24.476931</c:v>
                </c:pt>
                <c:pt idx="8464">
                  <c:v>25.525092000000001</c:v>
                </c:pt>
                <c:pt idx="8465">
                  <c:v>28.386716</c:v>
                </c:pt>
                <c:pt idx="8466">
                  <c:v>31.086936999999999</c:v>
                </c:pt>
                <c:pt idx="8467">
                  <c:v>34.534829999999999</c:v>
                </c:pt>
                <c:pt idx="8468">
                  <c:v>32.864829999999998</c:v>
                </c:pt>
                <c:pt idx="8469">
                  <c:v>32.414830000000002</c:v>
                </c:pt>
                <c:pt idx="8470">
                  <c:v>32.094830000000002</c:v>
                </c:pt>
                <c:pt idx="8471">
                  <c:v>32.114829999999998</c:v>
                </c:pt>
                <c:pt idx="8472">
                  <c:v>30.934830000000002</c:v>
                </c:pt>
                <c:pt idx="8473">
                  <c:v>29.964829999999999</c:v>
                </c:pt>
                <c:pt idx="8474">
                  <c:v>28.374829999999999</c:v>
                </c:pt>
                <c:pt idx="8475">
                  <c:v>28.064830000000001</c:v>
                </c:pt>
                <c:pt idx="8476">
                  <c:v>28.24483</c:v>
                </c:pt>
                <c:pt idx="8477">
                  <c:v>28.254829999999998</c:v>
                </c:pt>
                <c:pt idx="8478">
                  <c:v>28.294830000000001</c:v>
                </c:pt>
                <c:pt idx="8479">
                  <c:v>28.19483</c:v>
                </c:pt>
                <c:pt idx="8480">
                  <c:v>29.114830000000001</c:v>
                </c:pt>
                <c:pt idx="8481">
                  <c:v>30.324829999999999</c:v>
                </c:pt>
                <c:pt idx="8482">
                  <c:v>31.105727999999999</c:v>
                </c:pt>
                <c:pt idx="8483">
                  <c:v>30.273624999999999</c:v>
                </c:pt>
                <c:pt idx="8484">
                  <c:v>27.372534000000002</c:v>
                </c:pt>
                <c:pt idx="8485">
                  <c:v>26.889396000000001</c:v>
                </c:pt>
                <c:pt idx="8486">
                  <c:v>25.393633999999999</c:v>
                </c:pt>
                <c:pt idx="8487">
                  <c:v>26.181032999999999</c:v>
                </c:pt>
                <c:pt idx="8488">
                  <c:v>25.948070000000001</c:v>
                </c:pt>
                <c:pt idx="8489">
                  <c:v>29.108207</c:v>
                </c:pt>
                <c:pt idx="8490">
                  <c:v>31.224561999999999</c:v>
                </c:pt>
                <c:pt idx="8491">
                  <c:v>31.92483</c:v>
                </c:pt>
                <c:pt idx="8492">
                  <c:v>32.124830000000003</c:v>
                </c:pt>
                <c:pt idx="8493">
                  <c:v>33.834829999999997</c:v>
                </c:pt>
                <c:pt idx="8494">
                  <c:v>32.614829999999998</c:v>
                </c:pt>
                <c:pt idx="8495">
                  <c:v>32.464829999999999</c:v>
                </c:pt>
                <c:pt idx="8496">
                  <c:v>31.594830000000002</c:v>
                </c:pt>
                <c:pt idx="8497">
                  <c:v>30.464829999999999</c:v>
                </c:pt>
                <c:pt idx="8498">
                  <c:v>30.064830000000001</c:v>
                </c:pt>
                <c:pt idx="8499">
                  <c:v>29.034829999999999</c:v>
                </c:pt>
                <c:pt idx="8500">
                  <c:v>28.894829999999999</c:v>
                </c:pt>
                <c:pt idx="8501">
                  <c:v>28.954830000000001</c:v>
                </c:pt>
                <c:pt idx="8502">
                  <c:v>29.074829999999999</c:v>
                </c:pt>
                <c:pt idx="8503">
                  <c:v>28.934830000000002</c:v>
                </c:pt>
                <c:pt idx="8504">
                  <c:v>29.58483</c:v>
                </c:pt>
                <c:pt idx="8505">
                  <c:v>31.99483</c:v>
                </c:pt>
                <c:pt idx="8506">
                  <c:v>31.226156</c:v>
                </c:pt>
                <c:pt idx="8507">
                  <c:v>31.088466</c:v>
                </c:pt>
                <c:pt idx="8508">
                  <c:v>28.362943000000001</c:v>
                </c:pt>
                <c:pt idx="8509">
                  <c:v>27.060016999999998</c:v>
                </c:pt>
                <c:pt idx="8510">
                  <c:v>25.895468000000001</c:v>
                </c:pt>
                <c:pt idx="8511">
                  <c:v>24.047867</c:v>
                </c:pt>
                <c:pt idx="8512">
                  <c:v>25.452957000000001</c:v>
                </c:pt>
                <c:pt idx="8513">
                  <c:v>27.951263999999998</c:v>
                </c:pt>
                <c:pt idx="8514">
                  <c:v>31.117934000000002</c:v>
                </c:pt>
                <c:pt idx="8515">
                  <c:v>34.35483</c:v>
                </c:pt>
                <c:pt idx="8516">
                  <c:v>32.67483</c:v>
                </c:pt>
                <c:pt idx="8517">
                  <c:v>32.474829999999997</c:v>
                </c:pt>
                <c:pt idx="8518">
                  <c:v>32.114829999999998</c:v>
                </c:pt>
                <c:pt idx="8519">
                  <c:v>31.844830000000002</c:v>
                </c:pt>
                <c:pt idx="8520">
                  <c:v>30.274830000000001</c:v>
                </c:pt>
                <c:pt idx="8521">
                  <c:v>29.42483</c:v>
                </c:pt>
                <c:pt idx="8522">
                  <c:v>28.984829999999999</c:v>
                </c:pt>
                <c:pt idx="8523">
                  <c:v>28.004829999999998</c:v>
                </c:pt>
                <c:pt idx="8524">
                  <c:v>27.984829999999999</c:v>
                </c:pt>
                <c:pt idx="8525">
                  <c:v>28.134830000000001</c:v>
                </c:pt>
                <c:pt idx="8526">
                  <c:v>28.054829999999999</c:v>
                </c:pt>
                <c:pt idx="8527">
                  <c:v>28.374829999999999</c:v>
                </c:pt>
                <c:pt idx="8528">
                  <c:v>28.504829999999998</c:v>
                </c:pt>
                <c:pt idx="8529">
                  <c:v>29.094830000000002</c:v>
                </c:pt>
                <c:pt idx="8530">
                  <c:v>30.263141000000001</c:v>
                </c:pt>
                <c:pt idx="8531">
                  <c:v>30.553432999999998</c:v>
                </c:pt>
                <c:pt idx="8532">
                  <c:v>28.139274</c:v>
                </c:pt>
                <c:pt idx="8533">
                  <c:v>23.905011999999999</c:v>
                </c:pt>
                <c:pt idx="8534">
                  <c:v>23.977533000000001</c:v>
                </c:pt>
                <c:pt idx="8535">
                  <c:v>27.315463999999999</c:v>
                </c:pt>
                <c:pt idx="8536">
                  <c:v>29.948494</c:v>
                </c:pt>
                <c:pt idx="8537">
                  <c:v>29.005783999999998</c:v>
                </c:pt>
                <c:pt idx="8538">
                  <c:v>31.175962999999999</c:v>
                </c:pt>
                <c:pt idx="8539">
                  <c:v>32.974829999999997</c:v>
                </c:pt>
                <c:pt idx="8540">
                  <c:v>33.554830000000003</c:v>
                </c:pt>
                <c:pt idx="8541">
                  <c:v>31.874829999999999</c:v>
                </c:pt>
                <c:pt idx="8542">
                  <c:v>31.634830000000001</c:v>
                </c:pt>
                <c:pt idx="8543">
                  <c:v>31.67483</c:v>
                </c:pt>
                <c:pt idx="8544">
                  <c:v>31.564830000000001</c:v>
                </c:pt>
                <c:pt idx="8545">
                  <c:v>30.644829999999999</c:v>
                </c:pt>
                <c:pt idx="8546">
                  <c:v>29.484829999999999</c:v>
                </c:pt>
                <c:pt idx="8547">
                  <c:v>28.784829999999999</c:v>
                </c:pt>
                <c:pt idx="8548">
                  <c:v>28.51483</c:v>
                </c:pt>
                <c:pt idx="8549">
                  <c:v>28.65483</c:v>
                </c:pt>
                <c:pt idx="8550">
                  <c:v>28.684830000000002</c:v>
                </c:pt>
                <c:pt idx="8551">
                  <c:v>28.704830000000001</c:v>
                </c:pt>
                <c:pt idx="8552">
                  <c:v>28.664829999999998</c:v>
                </c:pt>
                <c:pt idx="8553">
                  <c:v>28.94483</c:v>
                </c:pt>
                <c:pt idx="8554">
                  <c:v>31.080648</c:v>
                </c:pt>
                <c:pt idx="8555">
                  <c:v>31.474463</c:v>
                </c:pt>
                <c:pt idx="8556">
                  <c:v>29.766653999999999</c:v>
                </c:pt>
                <c:pt idx="8557">
                  <c:v>29.852492000000002</c:v>
                </c:pt>
                <c:pt idx="8558">
                  <c:v>26.311672999999999</c:v>
                </c:pt>
                <c:pt idx="8559">
                  <c:v>28.135487999999999</c:v>
                </c:pt>
                <c:pt idx="8560">
                  <c:v>26.599212999999999</c:v>
                </c:pt>
                <c:pt idx="8561">
                  <c:v>30.084858000000001</c:v>
                </c:pt>
                <c:pt idx="8562">
                  <c:v>30.218057000000002</c:v>
                </c:pt>
                <c:pt idx="8563">
                  <c:v>32.084829999999997</c:v>
                </c:pt>
                <c:pt idx="8564">
                  <c:v>32.804830000000003</c:v>
                </c:pt>
                <c:pt idx="8565">
                  <c:v>32.454830000000001</c:v>
                </c:pt>
                <c:pt idx="8566">
                  <c:v>32.034829999999999</c:v>
                </c:pt>
                <c:pt idx="8567">
                  <c:v>44.101449000000002</c:v>
                </c:pt>
                <c:pt idx="8568">
                  <c:v>30.974830000000001</c:v>
                </c:pt>
                <c:pt idx="8569">
                  <c:v>29.67483</c:v>
                </c:pt>
                <c:pt idx="8570">
                  <c:v>29.144829999999999</c:v>
                </c:pt>
                <c:pt idx="8571">
                  <c:v>28.734829999999999</c:v>
                </c:pt>
                <c:pt idx="8572">
                  <c:v>28.49483</c:v>
                </c:pt>
                <c:pt idx="8573">
                  <c:v>28.384830000000001</c:v>
                </c:pt>
                <c:pt idx="8574">
                  <c:v>38.734237999999998</c:v>
                </c:pt>
                <c:pt idx="8575">
                  <c:v>43.899711000000003</c:v>
                </c:pt>
                <c:pt idx="8576">
                  <c:v>45.110979</c:v>
                </c:pt>
                <c:pt idx="8577">
                  <c:v>45.449606000000003</c:v>
                </c:pt>
                <c:pt idx="8578">
                  <c:v>29.563071000000001</c:v>
                </c:pt>
                <c:pt idx="8579">
                  <c:v>29.320131</c:v>
                </c:pt>
                <c:pt idx="8580">
                  <c:v>27.603370999999999</c:v>
                </c:pt>
                <c:pt idx="8581">
                  <c:v>37.985846000000002</c:v>
                </c:pt>
                <c:pt idx="8582">
                  <c:v>24.810036</c:v>
                </c:pt>
                <c:pt idx="8583">
                  <c:v>29.854970999999999</c:v>
                </c:pt>
                <c:pt idx="8584">
                  <c:v>33.810319</c:v>
                </c:pt>
                <c:pt idx="8585">
                  <c:v>37.197004</c:v>
                </c:pt>
                <c:pt idx="8586">
                  <c:v>41.477243999999999</c:v>
                </c:pt>
                <c:pt idx="8587">
                  <c:v>32.314830000000001</c:v>
                </c:pt>
                <c:pt idx="8588">
                  <c:v>32.304830000000003</c:v>
                </c:pt>
                <c:pt idx="8589">
                  <c:v>31.304829999999999</c:v>
                </c:pt>
                <c:pt idx="8590">
                  <c:v>30.83483</c:v>
                </c:pt>
                <c:pt idx="8591">
                  <c:v>30.69483</c:v>
                </c:pt>
                <c:pt idx="8592">
                  <c:v>30.15483</c:v>
                </c:pt>
                <c:pt idx="8593">
                  <c:v>29.394829999999999</c:v>
                </c:pt>
                <c:pt idx="8594">
                  <c:v>29.394829999999999</c:v>
                </c:pt>
                <c:pt idx="8595">
                  <c:v>29.094830000000002</c:v>
                </c:pt>
                <c:pt idx="8596">
                  <c:v>28.724830000000001</c:v>
                </c:pt>
                <c:pt idx="8597">
                  <c:v>28.884830000000001</c:v>
                </c:pt>
                <c:pt idx="8598">
                  <c:v>28.724830000000001</c:v>
                </c:pt>
                <c:pt idx="8599">
                  <c:v>28.464829999999999</c:v>
                </c:pt>
                <c:pt idx="8600">
                  <c:v>28.684830000000002</c:v>
                </c:pt>
                <c:pt idx="8601">
                  <c:v>29.33483</c:v>
                </c:pt>
                <c:pt idx="8602">
                  <c:v>30.171406000000001</c:v>
                </c:pt>
                <c:pt idx="8603">
                  <c:v>29.928084999999999</c:v>
                </c:pt>
                <c:pt idx="8604">
                  <c:v>28.945765999999999</c:v>
                </c:pt>
                <c:pt idx="8605">
                  <c:v>28.324104999999999</c:v>
                </c:pt>
                <c:pt idx="8606">
                  <c:v>27.300830999999999</c:v>
                </c:pt>
                <c:pt idx="8607">
                  <c:v>26.347951999999999</c:v>
                </c:pt>
                <c:pt idx="8608">
                  <c:v>25.935483000000001</c:v>
                </c:pt>
                <c:pt idx="8609">
                  <c:v>28.57593</c:v>
                </c:pt>
                <c:pt idx="8610">
                  <c:v>29.805183</c:v>
                </c:pt>
                <c:pt idx="8611">
                  <c:v>31.374829999999999</c:v>
                </c:pt>
                <c:pt idx="8612">
                  <c:v>32.364829999999998</c:v>
                </c:pt>
                <c:pt idx="8613">
                  <c:v>31.734829999999999</c:v>
                </c:pt>
                <c:pt idx="8614">
                  <c:v>31.44483</c:v>
                </c:pt>
                <c:pt idx="8615">
                  <c:v>31.274830000000001</c:v>
                </c:pt>
                <c:pt idx="8616">
                  <c:v>30.884830000000001</c:v>
                </c:pt>
                <c:pt idx="8617">
                  <c:v>30.374829999999999</c:v>
                </c:pt>
                <c:pt idx="8618">
                  <c:v>29.524830000000001</c:v>
                </c:pt>
                <c:pt idx="8619">
                  <c:v>28.984829999999999</c:v>
                </c:pt>
                <c:pt idx="8620">
                  <c:v>28.704830000000001</c:v>
                </c:pt>
                <c:pt idx="8621">
                  <c:v>28.58483</c:v>
                </c:pt>
                <c:pt idx="8622">
                  <c:v>28.414829999999998</c:v>
                </c:pt>
                <c:pt idx="8623">
                  <c:v>28.484829999999999</c:v>
                </c:pt>
                <c:pt idx="8624">
                  <c:v>28.554829999999999</c:v>
                </c:pt>
                <c:pt idx="8625">
                  <c:v>29.004829999999998</c:v>
                </c:pt>
                <c:pt idx="8626">
                  <c:v>29.583997</c:v>
                </c:pt>
                <c:pt idx="8627">
                  <c:v>30.199477000000002</c:v>
                </c:pt>
                <c:pt idx="8628">
                  <c:v>30.732817000000001</c:v>
                </c:pt>
                <c:pt idx="8629">
                  <c:v>27.163179</c:v>
                </c:pt>
                <c:pt idx="8630">
                  <c:v>26.420981999999999</c:v>
                </c:pt>
                <c:pt idx="8631">
                  <c:v>27.244152</c:v>
                </c:pt>
                <c:pt idx="8632">
                  <c:v>25.457764000000001</c:v>
                </c:pt>
                <c:pt idx="8633">
                  <c:v>25.495441</c:v>
                </c:pt>
                <c:pt idx="8634">
                  <c:v>25.525590999999999</c:v>
                </c:pt>
                <c:pt idx="8635">
                  <c:v>26.296419</c:v>
                </c:pt>
                <c:pt idx="8636">
                  <c:v>26.942641999999999</c:v>
                </c:pt>
                <c:pt idx="8637">
                  <c:v>26.684014999999999</c:v>
                </c:pt>
                <c:pt idx="8638">
                  <c:v>25.241612</c:v>
                </c:pt>
                <c:pt idx="8639">
                  <c:v>24.823329000000001</c:v>
                </c:pt>
                <c:pt idx="8640">
                  <c:v>24.432299</c:v>
                </c:pt>
                <c:pt idx="8641">
                  <c:v>24.174358999999999</c:v>
                </c:pt>
                <c:pt idx="8642">
                  <c:v>24.690539999999999</c:v>
                </c:pt>
                <c:pt idx="8643">
                  <c:v>25.338436999999999</c:v>
                </c:pt>
                <c:pt idx="8644">
                  <c:v>25.179466999999999</c:v>
                </c:pt>
                <c:pt idx="8645">
                  <c:v>25.744617999999999</c:v>
                </c:pt>
                <c:pt idx="8646">
                  <c:v>26.126335000000001</c:v>
                </c:pt>
                <c:pt idx="8647">
                  <c:v>26.438051999999999</c:v>
                </c:pt>
                <c:pt idx="8648">
                  <c:v>28.581443</c:v>
                </c:pt>
                <c:pt idx="8649">
                  <c:v>27.554919000000002</c:v>
                </c:pt>
                <c:pt idx="8650">
                  <c:v>27.683602</c:v>
                </c:pt>
                <c:pt idx="8651">
                  <c:v>26.663173</c:v>
                </c:pt>
                <c:pt idx="8652">
                  <c:v>26.611339000000001</c:v>
                </c:pt>
                <c:pt idx="8653">
                  <c:v>24.226254000000001</c:v>
                </c:pt>
                <c:pt idx="8654">
                  <c:v>23.654989</c:v>
                </c:pt>
                <c:pt idx="8655">
                  <c:v>25.007680000000001</c:v>
                </c:pt>
                <c:pt idx="8656">
                  <c:v>23.055416999999998</c:v>
                </c:pt>
                <c:pt idx="8657">
                  <c:v>20.61805</c:v>
                </c:pt>
                <c:pt idx="8658">
                  <c:v>27.000586999999999</c:v>
                </c:pt>
                <c:pt idx="8659">
                  <c:v>29.389811000000002</c:v>
                </c:pt>
                <c:pt idx="8660">
                  <c:v>28.665690000000001</c:v>
                </c:pt>
                <c:pt idx="8661">
                  <c:v>27.630196000000002</c:v>
                </c:pt>
                <c:pt idx="8662">
                  <c:v>27.603287000000002</c:v>
                </c:pt>
                <c:pt idx="8663">
                  <c:v>27.048479</c:v>
                </c:pt>
                <c:pt idx="8664">
                  <c:v>26.682600000000001</c:v>
                </c:pt>
                <c:pt idx="8665">
                  <c:v>24.375731999999999</c:v>
                </c:pt>
                <c:pt idx="8666">
                  <c:v>23.807448999999998</c:v>
                </c:pt>
                <c:pt idx="8667">
                  <c:v>24.726033999999999</c:v>
                </c:pt>
                <c:pt idx="8668">
                  <c:v>24.758094</c:v>
                </c:pt>
                <c:pt idx="8669">
                  <c:v>24.596377</c:v>
                </c:pt>
                <c:pt idx="8670">
                  <c:v>24.908436999999999</c:v>
                </c:pt>
                <c:pt idx="8671">
                  <c:v>27.381564000000001</c:v>
                </c:pt>
                <c:pt idx="8672">
                  <c:v>28.914829999999998</c:v>
                </c:pt>
                <c:pt idx="8673">
                  <c:v>29.120756</c:v>
                </c:pt>
                <c:pt idx="8674">
                  <c:v>28.191184</c:v>
                </c:pt>
                <c:pt idx="8675">
                  <c:v>28.889659999999999</c:v>
                </c:pt>
                <c:pt idx="8676">
                  <c:v>28.226189000000002</c:v>
                </c:pt>
                <c:pt idx="8677">
                  <c:v>27.813009000000001</c:v>
                </c:pt>
                <c:pt idx="8678">
                  <c:v>24.854866999999999</c:v>
                </c:pt>
                <c:pt idx="8679">
                  <c:v>23.330501000000002</c:v>
                </c:pt>
                <c:pt idx="8680">
                  <c:v>22.071193999999998</c:v>
                </c:pt>
                <c:pt idx="8681">
                  <c:v>27.531927</c:v>
                </c:pt>
                <c:pt idx="8682">
                  <c:v>29.727219000000002</c:v>
                </c:pt>
                <c:pt idx="8683">
                  <c:v>33.324829999999999</c:v>
                </c:pt>
                <c:pt idx="8684">
                  <c:v>33.134830000000001</c:v>
                </c:pt>
                <c:pt idx="8685">
                  <c:v>32.904829999999997</c:v>
                </c:pt>
                <c:pt idx="8686">
                  <c:v>32.544829999999997</c:v>
                </c:pt>
                <c:pt idx="8687">
                  <c:v>32.954830000000001</c:v>
                </c:pt>
                <c:pt idx="8688">
                  <c:v>31.524830000000001</c:v>
                </c:pt>
                <c:pt idx="8689">
                  <c:v>30.474830000000001</c:v>
                </c:pt>
                <c:pt idx="8690">
                  <c:v>29.284829999999999</c:v>
                </c:pt>
                <c:pt idx="8691">
                  <c:v>28.881443000000001</c:v>
                </c:pt>
                <c:pt idx="8692">
                  <c:v>21.654401</c:v>
                </c:pt>
                <c:pt idx="8693">
                  <c:v>18.785515</c:v>
                </c:pt>
                <c:pt idx="8694">
                  <c:v>18.352768000000001</c:v>
                </c:pt>
                <c:pt idx="8695">
                  <c:v>10.558515</c:v>
                </c:pt>
                <c:pt idx="8696">
                  <c:v>9.4706179000000006</c:v>
                </c:pt>
                <c:pt idx="8697">
                  <c:v>11.058172000000001</c:v>
                </c:pt>
                <c:pt idx="8698">
                  <c:v>18.373427</c:v>
                </c:pt>
                <c:pt idx="8699">
                  <c:v>13.395020000000001</c:v>
                </c:pt>
                <c:pt idx="8700">
                  <c:v>6.1485377000000003</c:v>
                </c:pt>
                <c:pt idx="8701">
                  <c:v>4.6380058999999996</c:v>
                </c:pt>
                <c:pt idx="8702">
                  <c:v>4.3386595999999997</c:v>
                </c:pt>
                <c:pt idx="8703">
                  <c:v>5.8068491</c:v>
                </c:pt>
                <c:pt idx="8704">
                  <c:v>9.1830212000000007</c:v>
                </c:pt>
                <c:pt idx="8705">
                  <c:v>9.9915114000000003</c:v>
                </c:pt>
                <c:pt idx="8706">
                  <c:v>10.746667</c:v>
                </c:pt>
                <c:pt idx="8707">
                  <c:v>12.506667</c:v>
                </c:pt>
                <c:pt idx="8708">
                  <c:v>16.670774000000002</c:v>
                </c:pt>
                <c:pt idx="8709">
                  <c:v>18.555299000000002</c:v>
                </c:pt>
                <c:pt idx="8710">
                  <c:v>16.580490999999999</c:v>
                </c:pt>
                <c:pt idx="8711">
                  <c:v>15.533967000000001</c:v>
                </c:pt>
                <c:pt idx="8712">
                  <c:v>15.525340999999999</c:v>
                </c:pt>
                <c:pt idx="8713">
                  <c:v>14.504996999999999</c:v>
                </c:pt>
                <c:pt idx="8714">
                  <c:v>13.034654</c:v>
                </c:pt>
                <c:pt idx="8715">
                  <c:v>12.364997000000001</c:v>
                </c:pt>
                <c:pt idx="8716">
                  <c:v>13.262551999999999</c:v>
                </c:pt>
                <c:pt idx="8717">
                  <c:v>13.452552000000001</c:v>
                </c:pt>
                <c:pt idx="8718">
                  <c:v>13.895985</c:v>
                </c:pt>
                <c:pt idx="8719">
                  <c:v>14.781478999999999</c:v>
                </c:pt>
                <c:pt idx="8720">
                  <c:v>14.972166</c:v>
                </c:pt>
                <c:pt idx="8721">
                  <c:v>15.212166</c:v>
                </c:pt>
                <c:pt idx="8722">
                  <c:v>14.584381</c:v>
                </c:pt>
                <c:pt idx="8723">
                  <c:v>15.390491000000001</c:v>
                </c:pt>
                <c:pt idx="8724">
                  <c:v>15.865021</c:v>
                </c:pt>
                <c:pt idx="8725">
                  <c:v>13.658035999999999</c:v>
                </c:pt>
                <c:pt idx="8726">
                  <c:v>12.630862</c:v>
                </c:pt>
                <c:pt idx="8727">
                  <c:v>12.942989000000001</c:v>
                </c:pt>
                <c:pt idx="8728">
                  <c:v>13.750562</c:v>
                </c:pt>
                <c:pt idx="8729">
                  <c:v>14.479654</c:v>
                </c:pt>
                <c:pt idx="8730">
                  <c:v>16.354146</c:v>
                </c:pt>
                <c:pt idx="8731">
                  <c:v>18.828731999999999</c:v>
                </c:pt>
                <c:pt idx="8732">
                  <c:v>19.711136</c:v>
                </c:pt>
                <c:pt idx="8733">
                  <c:v>18.934913000000002</c:v>
                </c:pt>
                <c:pt idx="8734">
                  <c:v>19.034569999999999</c:v>
                </c:pt>
                <c:pt idx="8735">
                  <c:v>19.168690000000002</c:v>
                </c:pt>
                <c:pt idx="8736">
                  <c:v>18.598690000000001</c:v>
                </c:pt>
                <c:pt idx="8737">
                  <c:v>19.253454999999999</c:v>
                </c:pt>
                <c:pt idx="8738">
                  <c:v>19.553412999999999</c:v>
                </c:pt>
                <c:pt idx="8739">
                  <c:v>20.651654000000001</c:v>
                </c:pt>
                <c:pt idx="8740">
                  <c:v>19.837534000000002</c:v>
                </c:pt>
                <c:pt idx="8741">
                  <c:v>20.440624</c:v>
                </c:pt>
                <c:pt idx="8742">
                  <c:v>20.17822</c:v>
                </c:pt>
                <c:pt idx="8743">
                  <c:v>18.979635999999999</c:v>
                </c:pt>
                <c:pt idx="8744">
                  <c:v>20.750966999999999</c:v>
                </c:pt>
                <c:pt idx="8745">
                  <c:v>23.69951</c:v>
                </c:pt>
                <c:pt idx="8746">
                  <c:v>26.245761000000002</c:v>
                </c:pt>
                <c:pt idx="8747">
                  <c:v>25.669698</c:v>
                </c:pt>
                <c:pt idx="8748">
                  <c:v>24.177603999999999</c:v>
                </c:pt>
                <c:pt idx="8749">
                  <c:v>19.046925999999999</c:v>
                </c:pt>
                <c:pt idx="8750">
                  <c:v>17.833582</c:v>
                </c:pt>
                <c:pt idx="8751">
                  <c:v>15.681441</c:v>
                </c:pt>
                <c:pt idx="8752">
                  <c:v>14.941338</c:v>
                </c:pt>
                <c:pt idx="8753">
                  <c:v>15.865341000000001</c:v>
                </c:pt>
                <c:pt idx="8754">
                  <c:v>19.186146000000001</c:v>
                </c:pt>
                <c:pt idx="8755">
                  <c:v>21.620021999999999</c:v>
                </c:pt>
                <c:pt idx="8756">
                  <c:v>23.756201999999998</c:v>
                </c:pt>
                <c:pt idx="8757">
                  <c:v>23.214141999999999</c:v>
                </c:pt>
                <c:pt idx="8758">
                  <c:v>4.47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10B-4745-9F5F-AC53B6F98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0679648"/>
        <c:axId val="310680040"/>
      </c:lineChart>
      <c:catAx>
        <c:axId val="310679648"/>
        <c:scaling>
          <c:orientation val="minMax"/>
        </c:scaling>
        <c:delete val="0"/>
        <c:axPos val="b"/>
        <c:majorTickMark val="out"/>
        <c:minorTickMark val="none"/>
        <c:tickLblPos val="nextTo"/>
        <c:crossAx val="310680040"/>
        <c:crosses val="autoZero"/>
        <c:auto val="1"/>
        <c:lblAlgn val="ctr"/>
        <c:lblOffset val="100"/>
        <c:noMultiLvlLbl val="0"/>
      </c:catAx>
      <c:valAx>
        <c:axId val="310680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0679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profile!$F$1</c:f>
              <c:strCache>
                <c:ptCount val="1"/>
                <c:pt idx="0">
                  <c:v>PV[kW]</c:v>
                </c:pt>
              </c:strCache>
            </c:strRef>
          </c:tx>
          <c:marker>
            <c:symbol val="none"/>
          </c:marker>
          <c:val>
            <c:numRef>
              <c:f>profile!$F$2:$F$8760</c:f>
              <c:numCache>
                <c:formatCode>General</c:formatCode>
                <c:ptCount val="875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2.3753533E-2</c:v>
                </c:pt>
                <c:pt idx="10">
                  <c:v>0.264139291</c:v>
                </c:pt>
                <c:pt idx="11">
                  <c:v>1.0660585760000001</c:v>
                </c:pt>
                <c:pt idx="12">
                  <c:v>1.0299532060000001</c:v>
                </c:pt>
                <c:pt idx="13">
                  <c:v>1.1439701659999999</c:v>
                </c:pt>
                <c:pt idx="14">
                  <c:v>2.7273806980000002</c:v>
                </c:pt>
                <c:pt idx="15">
                  <c:v>1.084111262</c:v>
                </c:pt>
                <c:pt idx="16">
                  <c:v>0.131119504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2.3753530000000002E-3</c:v>
                </c:pt>
                <c:pt idx="33">
                  <c:v>0.65227202500000003</c:v>
                </c:pt>
                <c:pt idx="34">
                  <c:v>1.1192664910000001</c:v>
                </c:pt>
                <c:pt idx="35">
                  <c:v>2.7625359270000001</c:v>
                </c:pt>
                <c:pt idx="36">
                  <c:v>1.7382835699999999</c:v>
                </c:pt>
                <c:pt idx="37">
                  <c:v>1.363452814</c:v>
                </c:pt>
                <c:pt idx="38">
                  <c:v>1.7933917669999999</c:v>
                </c:pt>
                <c:pt idx="39">
                  <c:v>0.76961447999999999</c:v>
                </c:pt>
                <c:pt idx="40">
                  <c:v>2.7079028000000002E-2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1.3301979E-2</c:v>
                </c:pt>
                <c:pt idx="57">
                  <c:v>0.36865483700000001</c:v>
                </c:pt>
                <c:pt idx="58">
                  <c:v>0.98292120999999999</c:v>
                </c:pt>
                <c:pt idx="59">
                  <c:v>3.1658709229999999</c:v>
                </c:pt>
                <c:pt idx="60">
                  <c:v>2.696026034</c:v>
                </c:pt>
                <c:pt idx="61">
                  <c:v>2.9744174449999998</c:v>
                </c:pt>
                <c:pt idx="62">
                  <c:v>2.645193473</c:v>
                </c:pt>
                <c:pt idx="63">
                  <c:v>1.452766099</c:v>
                </c:pt>
                <c:pt idx="64">
                  <c:v>0.35155229300000002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2.3753530000000002E-3</c:v>
                </c:pt>
                <c:pt idx="81">
                  <c:v>0.17102544</c:v>
                </c:pt>
                <c:pt idx="82">
                  <c:v>0.191928549</c:v>
                </c:pt>
                <c:pt idx="83">
                  <c:v>0.36295398899999998</c:v>
                </c:pt>
                <c:pt idx="84">
                  <c:v>1.9577662179999999</c:v>
                </c:pt>
                <c:pt idx="85">
                  <c:v>1.4313879190000001</c:v>
                </c:pt>
                <c:pt idx="86">
                  <c:v>0.90168412600000003</c:v>
                </c:pt>
                <c:pt idx="87">
                  <c:v>0.39810921900000001</c:v>
                </c:pt>
                <c:pt idx="88">
                  <c:v>0.124468515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3.7530582999999999E-2</c:v>
                </c:pt>
                <c:pt idx="105">
                  <c:v>0.30689565099999999</c:v>
                </c:pt>
                <c:pt idx="106">
                  <c:v>0.82092211199999998</c:v>
                </c:pt>
                <c:pt idx="107">
                  <c:v>1.36772845</c:v>
                </c:pt>
                <c:pt idx="108">
                  <c:v>0.90786004399999998</c:v>
                </c:pt>
                <c:pt idx="109">
                  <c:v>1.5202261340000001</c:v>
                </c:pt>
                <c:pt idx="110">
                  <c:v>0.68315161899999999</c:v>
                </c:pt>
                <c:pt idx="111">
                  <c:v>0.447991639</c:v>
                </c:pt>
                <c:pt idx="112">
                  <c:v>0.110691465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3.1354663999999997E-2</c:v>
                </c:pt>
                <c:pt idx="129">
                  <c:v>0.30547043899999998</c:v>
                </c:pt>
                <c:pt idx="130">
                  <c:v>0.73445925099999998</c:v>
                </c:pt>
                <c:pt idx="131">
                  <c:v>1.15394665</c:v>
                </c:pt>
                <c:pt idx="132">
                  <c:v>1.7506354070000001</c:v>
                </c:pt>
                <c:pt idx="133">
                  <c:v>3.1150383619999999</c:v>
                </c:pt>
                <c:pt idx="134">
                  <c:v>1.1482458019999999</c:v>
                </c:pt>
                <c:pt idx="135">
                  <c:v>0.47744602000000003</c:v>
                </c:pt>
                <c:pt idx="136">
                  <c:v>0.123518373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7.2685812000000002E-2</c:v>
                </c:pt>
                <c:pt idx="153">
                  <c:v>0.54063041899999997</c:v>
                </c:pt>
                <c:pt idx="154">
                  <c:v>1.029478135</c:v>
                </c:pt>
                <c:pt idx="155">
                  <c:v>2.5216750989999999</c:v>
                </c:pt>
                <c:pt idx="156">
                  <c:v>1.4660680779999999</c:v>
                </c:pt>
                <c:pt idx="157">
                  <c:v>2.3905555949999999</c:v>
                </c:pt>
                <c:pt idx="158">
                  <c:v>2.1482695550000002</c:v>
                </c:pt>
                <c:pt idx="159">
                  <c:v>1.4223615759999999</c:v>
                </c:pt>
                <c:pt idx="160">
                  <c:v>0.33730017299999998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2.9454381000000002E-2</c:v>
                </c:pt>
                <c:pt idx="177">
                  <c:v>0.52542815700000001</c:v>
                </c:pt>
                <c:pt idx="178">
                  <c:v>1.192427374</c:v>
                </c:pt>
                <c:pt idx="179">
                  <c:v>0.74538587599999995</c:v>
                </c:pt>
                <c:pt idx="180">
                  <c:v>0.86557875500000003</c:v>
                </c:pt>
                <c:pt idx="181">
                  <c:v>0.67412527600000005</c:v>
                </c:pt>
                <c:pt idx="182">
                  <c:v>0.83279887900000005</c:v>
                </c:pt>
                <c:pt idx="183">
                  <c:v>0.66034822699999995</c:v>
                </c:pt>
                <c:pt idx="184">
                  <c:v>0.102615264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0.207130811</c:v>
                </c:pt>
                <c:pt idx="202">
                  <c:v>0.47222024299999998</c:v>
                </c:pt>
                <c:pt idx="203">
                  <c:v>0.44371600300000003</c:v>
                </c:pt>
                <c:pt idx="204">
                  <c:v>2.207178318</c:v>
                </c:pt>
                <c:pt idx="205">
                  <c:v>1.611439702</c:v>
                </c:pt>
                <c:pt idx="206">
                  <c:v>1.183401031</c:v>
                </c:pt>
                <c:pt idx="207">
                  <c:v>0.81379605200000005</c:v>
                </c:pt>
                <c:pt idx="208">
                  <c:v>0.22755884900000001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9.0263426999999993E-2</c:v>
                </c:pt>
                <c:pt idx="225">
                  <c:v>1.61714055</c:v>
                </c:pt>
                <c:pt idx="226">
                  <c:v>3.2461578659999999</c:v>
                </c:pt>
                <c:pt idx="227">
                  <c:v>4.7891873919999997</c:v>
                </c:pt>
                <c:pt idx="228">
                  <c:v>6.1450390749999997</c:v>
                </c:pt>
                <c:pt idx="229">
                  <c:v>6.1735433149999999</c:v>
                </c:pt>
                <c:pt idx="230">
                  <c:v>4.8647236280000001</c:v>
                </c:pt>
                <c:pt idx="231">
                  <c:v>2.7055274470000001</c:v>
                </c:pt>
                <c:pt idx="232">
                  <c:v>0.44656642699999999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0.20000475100000001</c:v>
                </c:pt>
                <c:pt idx="249">
                  <c:v>1.3615525310000001</c:v>
                </c:pt>
                <c:pt idx="250">
                  <c:v>2.9026817739999999</c:v>
                </c:pt>
                <c:pt idx="251">
                  <c:v>5.5611772249999998</c:v>
                </c:pt>
                <c:pt idx="252">
                  <c:v>4.1278890229999998</c:v>
                </c:pt>
                <c:pt idx="253">
                  <c:v>2.4489892869999998</c:v>
                </c:pt>
                <c:pt idx="254">
                  <c:v>2.1363927880000002</c:v>
                </c:pt>
                <c:pt idx="255">
                  <c:v>1.619990974</c:v>
                </c:pt>
                <c:pt idx="256">
                  <c:v>0.45559276900000001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7.1260599999999993E-2</c:v>
                </c:pt>
                <c:pt idx="273">
                  <c:v>2.311693864</c:v>
                </c:pt>
                <c:pt idx="274">
                  <c:v>4.1867977859999996</c:v>
                </c:pt>
                <c:pt idx="275">
                  <c:v>3.3254946670000001</c:v>
                </c:pt>
                <c:pt idx="276">
                  <c:v>1.857051236</c:v>
                </c:pt>
                <c:pt idx="277">
                  <c:v>2.892230219</c:v>
                </c:pt>
                <c:pt idx="278">
                  <c:v>1.4636927239999999</c:v>
                </c:pt>
                <c:pt idx="279">
                  <c:v>0.50214969499999995</c:v>
                </c:pt>
                <c:pt idx="280">
                  <c:v>0.17910164100000001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8.8838214999999998E-2</c:v>
                </c:pt>
                <c:pt idx="297">
                  <c:v>2.1102639019999998</c:v>
                </c:pt>
                <c:pt idx="298">
                  <c:v>4.3735005579999999</c:v>
                </c:pt>
                <c:pt idx="299">
                  <c:v>5.7459797139999997</c:v>
                </c:pt>
                <c:pt idx="300">
                  <c:v>6.6148839639999997</c:v>
                </c:pt>
                <c:pt idx="301">
                  <c:v>6.2015724839999997</c:v>
                </c:pt>
                <c:pt idx="302">
                  <c:v>4.9150811179999998</c:v>
                </c:pt>
                <c:pt idx="303">
                  <c:v>3.004346897</c:v>
                </c:pt>
                <c:pt idx="304">
                  <c:v>0.94016485000000005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3.7530582999999999E-2</c:v>
                </c:pt>
                <c:pt idx="321">
                  <c:v>0.55868310399999999</c:v>
                </c:pt>
                <c:pt idx="322">
                  <c:v>0.97627021999999997</c:v>
                </c:pt>
                <c:pt idx="323">
                  <c:v>2.1848499960000001</c:v>
                </c:pt>
                <c:pt idx="324">
                  <c:v>2.2233307199999999</c:v>
                </c:pt>
                <c:pt idx="325">
                  <c:v>4.5145965459999999</c:v>
                </c:pt>
                <c:pt idx="326">
                  <c:v>1.280315447</c:v>
                </c:pt>
                <c:pt idx="327">
                  <c:v>2.42951139</c:v>
                </c:pt>
                <c:pt idx="328">
                  <c:v>0.74823629999999997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0.121618091</c:v>
                </c:pt>
                <c:pt idx="345">
                  <c:v>0.56675930500000005</c:v>
                </c:pt>
                <c:pt idx="346">
                  <c:v>1.3895816999999999</c:v>
                </c:pt>
                <c:pt idx="347">
                  <c:v>2.5615810350000001</c:v>
                </c:pt>
                <c:pt idx="348">
                  <c:v>2.2162046599999998</c:v>
                </c:pt>
                <c:pt idx="349">
                  <c:v>2.2090785999999998</c:v>
                </c:pt>
                <c:pt idx="350">
                  <c:v>1.90218295</c:v>
                </c:pt>
                <c:pt idx="351">
                  <c:v>1.114515784</c:v>
                </c:pt>
                <c:pt idx="352">
                  <c:v>0.24561153499999999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0.110691465</c:v>
                </c:pt>
                <c:pt idx="369">
                  <c:v>1.1620228509999999</c:v>
                </c:pt>
                <c:pt idx="370">
                  <c:v>2.3097935820000002</c:v>
                </c:pt>
                <c:pt idx="371">
                  <c:v>2.7055274470000001</c:v>
                </c:pt>
                <c:pt idx="372">
                  <c:v>3.5045963090000001</c:v>
                </c:pt>
                <c:pt idx="373">
                  <c:v>1.7344830040000001</c:v>
                </c:pt>
                <c:pt idx="374">
                  <c:v>1.515000356</c:v>
                </c:pt>
                <c:pt idx="375">
                  <c:v>1.238984299</c:v>
                </c:pt>
                <c:pt idx="376">
                  <c:v>0.36912990800000001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3.9430865000000002E-2</c:v>
                </c:pt>
                <c:pt idx="393">
                  <c:v>0.52637829899999999</c:v>
                </c:pt>
                <c:pt idx="394">
                  <c:v>1.373904368</c:v>
                </c:pt>
                <c:pt idx="395">
                  <c:v>1.4399391909999999</c:v>
                </c:pt>
                <c:pt idx="396">
                  <c:v>2.3767785460000002</c:v>
                </c:pt>
                <c:pt idx="397">
                  <c:v>1.7862657070000001</c:v>
                </c:pt>
                <c:pt idx="398">
                  <c:v>1.924986342</c:v>
                </c:pt>
                <c:pt idx="399">
                  <c:v>0.46509418299999999</c:v>
                </c:pt>
                <c:pt idx="400">
                  <c:v>0.34917693999999999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9.5014100000000005E-4</c:v>
                </c:pt>
                <c:pt idx="417">
                  <c:v>0.13539514</c:v>
                </c:pt>
                <c:pt idx="418">
                  <c:v>0.299769591</c:v>
                </c:pt>
                <c:pt idx="419">
                  <c:v>0.350602152</c:v>
                </c:pt>
                <c:pt idx="420">
                  <c:v>0.30547043899999998</c:v>
                </c:pt>
                <c:pt idx="421">
                  <c:v>0.21045630500000001</c:v>
                </c:pt>
                <c:pt idx="422">
                  <c:v>0.35582792899999999</c:v>
                </c:pt>
                <c:pt idx="423">
                  <c:v>0.120667949</c:v>
                </c:pt>
                <c:pt idx="424">
                  <c:v>2.7079028000000002E-2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3.2304804999999999E-2</c:v>
                </c:pt>
                <c:pt idx="441">
                  <c:v>0.45559276900000001</c:v>
                </c:pt>
                <c:pt idx="442">
                  <c:v>1.1221169150000001</c:v>
                </c:pt>
                <c:pt idx="443">
                  <c:v>1.097888311</c:v>
                </c:pt>
                <c:pt idx="444">
                  <c:v>0.80809520400000001</c:v>
                </c:pt>
                <c:pt idx="445">
                  <c:v>1.2185562599999999</c:v>
                </c:pt>
                <c:pt idx="446">
                  <c:v>0.89455806599999999</c:v>
                </c:pt>
                <c:pt idx="447">
                  <c:v>1.4902966820000001</c:v>
                </c:pt>
                <c:pt idx="448">
                  <c:v>0.77959096400000005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5.5583267999999998E-2</c:v>
                </c:pt>
                <c:pt idx="465">
                  <c:v>0.78671702399999999</c:v>
                </c:pt>
                <c:pt idx="466">
                  <c:v>2.204327894</c:v>
                </c:pt>
                <c:pt idx="467">
                  <c:v>6.0965818670000003</c:v>
                </c:pt>
                <c:pt idx="468">
                  <c:v>3.4504382530000002</c:v>
                </c:pt>
                <c:pt idx="469">
                  <c:v>1.809069099</c:v>
                </c:pt>
                <c:pt idx="470">
                  <c:v>5.8001377700000001</c:v>
                </c:pt>
                <c:pt idx="471">
                  <c:v>2.4242856119999998</c:v>
                </c:pt>
                <c:pt idx="472">
                  <c:v>0.52257773299999999</c:v>
                </c:pt>
                <c:pt idx="473">
                  <c:v>1.2826908E-2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0.22138293100000001</c:v>
                </c:pt>
                <c:pt idx="489">
                  <c:v>2.5197748170000001</c:v>
                </c:pt>
                <c:pt idx="490">
                  <c:v>4.7896624619999999</c:v>
                </c:pt>
                <c:pt idx="491">
                  <c:v>2.198151975</c:v>
                </c:pt>
                <c:pt idx="492">
                  <c:v>1.7249815909999999</c:v>
                </c:pt>
                <c:pt idx="493">
                  <c:v>4.020998123</c:v>
                </c:pt>
                <c:pt idx="494">
                  <c:v>5.5112948050000004</c:v>
                </c:pt>
                <c:pt idx="495">
                  <c:v>2.9820185750000001</c:v>
                </c:pt>
                <c:pt idx="496">
                  <c:v>1.29694292</c:v>
                </c:pt>
                <c:pt idx="497">
                  <c:v>1.8527755999999999E-2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9.9764839999999994E-2</c:v>
                </c:pt>
                <c:pt idx="513">
                  <c:v>0.76676405599999997</c:v>
                </c:pt>
                <c:pt idx="514">
                  <c:v>1.3496757639999999</c:v>
                </c:pt>
                <c:pt idx="515">
                  <c:v>2.0437540080000001</c:v>
                </c:pt>
                <c:pt idx="516">
                  <c:v>2.074633602</c:v>
                </c:pt>
                <c:pt idx="517">
                  <c:v>2.3520748710000001</c:v>
                </c:pt>
                <c:pt idx="518">
                  <c:v>2.204327894</c:v>
                </c:pt>
                <c:pt idx="519">
                  <c:v>1.070809283</c:v>
                </c:pt>
                <c:pt idx="520">
                  <c:v>0.28314211700000003</c:v>
                </c:pt>
                <c:pt idx="521">
                  <c:v>1.4252119999999999E-3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8.6937931999999996E-2</c:v>
                </c:pt>
                <c:pt idx="537">
                  <c:v>0.26793985599999998</c:v>
                </c:pt>
                <c:pt idx="538">
                  <c:v>0.43563980099999999</c:v>
                </c:pt>
                <c:pt idx="539">
                  <c:v>0.89455806599999999</c:v>
                </c:pt>
                <c:pt idx="540">
                  <c:v>1.126867622</c:v>
                </c:pt>
                <c:pt idx="541">
                  <c:v>1.128292834</c:v>
                </c:pt>
                <c:pt idx="542">
                  <c:v>0.70690515200000004</c:v>
                </c:pt>
                <c:pt idx="543">
                  <c:v>0.247511817</c:v>
                </c:pt>
                <c:pt idx="544">
                  <c:v>6.8885246999999997E-2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4.0381006999999997E-2</c:v>
                </c:pt>
                <c:pt idx="561">
                  <c:v>0.51972730899999997</c:v>
                </c:pt>
                <c:pt idx="562">
                  <c:v>1.5016983779999999</c:v>
                </c:pt>
                <c:pt idx="563">
                  <c:v>1.8247464309999999</c:v>
                </c:pt>
                <c:pt idx="564">
                  <c:v>2.6067127490000002</c:v>
                </c:pt>
                <c:pt idx="565">
                  <c:v>2.5212000290000001</c:v>
                </c:pt>
                <c:pt idx="566">
                  <c:v>2.0442290789999999</c:v>
                </c:pt>
                <c:pt idx="567">
                  <c:v>1.295517708</c:v>
                </c:pt>
                <c:pt idx="568">
                  <c:v>0.361053707</c:v>
                </c:pt>
                <c:pt idx="569">
                  <c:v>2.5653815999999999E-2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0.191928549</c:v>
                </c:pt>
                <c:pt idx="585">
                  <c:v>1.364878026</c:v>
                </c:pt>
                <c:pt idx="586">
                  <c:v>2.3311717619999999</c:v>
                </c:pt>
                <c:pt idx="587">
                  <c:v>1.9805696100000001</c:v>
                </c:pt>
                <c:pt idx="588">
                  <c:v>3.0271502890000002</c:v>
                </c:pt>
                <c:pt idx="589">
                  <c:v>2.4722677499999999</c:v>
                </c:pt>
                <c:pt idx="590">
                  <c:v>2.239008052</c:v>
                </c:pt>
                <c:pt idx="591">
                  <c:v>1.537803748</c:v>
                </c:pt>
                <c:pt idx="592">
                  <c:v>0.56105845700000001</c:v>
                </c:pt>
                <c:pt idx="593">
                  <c:v>2.2328321000000002E-2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0.53445450000000005</c:v>
                </c:pt>
                <c:pt idx="609">
                  <c:v>3.942611463</c:v>
                </c:pt>
                <c:pt idx="610">
                  <c:v>6.6714173729999997</c:v>
                </c:pt>
                <c:pt idx="611">
                  <c:v>7.8120620440000001</c:v>
                </c:pt>
                <c:pt idx="612">
                  <c:v>7.9441316899999999</c:v>
                </c:pt>
                <c:pt idx="613">
                  <c:v>7.4467327010000002</c:v>
                </c:pt>
                <c:pt idx="614">
                  <c:v>6.0053682989999997</c:v>
                </c:pt>
                <c:pt idx="615">
                  <c:v>4.1316895889999996</c:v>
                </c:pt>
                <c:pt idx="616">
                  <c:v>1.7416090639999999</c:v>
                </c:pt>
                <c:pt idx="617">
                  <c:v>0.110691465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1.2826908E-2</c:v>
                </c:pt>
                <c:pt idx="633">
                  <c:v>0.29026817700000002</c:v>
                </c:pt>
                <c:pt idx="634">
                  <c:v>0.4988242</c:v>
                </c:pt>
                <c:pt idx="635">
                  <c:v>0.88078101600000003</c:v>
                </c:pt>
                <c:pt idx="636">
                  <c:v>1.8442243279999999</c:v>
                </c:pt>
                <c:pt idx="637">
                  <c:v>3.1820233259999999</c:v>
                </c:pt>
                <c:pt idx="638">
                  <c:v>2.0038480719999998</c:v>
                </c:pt>
                <c:pt idx="639">
                  <c:v>1.880329699</c:v>
                </c:pt>
                <c:pt idx="640">
                  <c:v>0.39953443100000002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0.24798688799999999</c:v>
                </c:pt>
                <c:pt idx="657">
                  <c:v>1.7344830040000001</c:v>
                </c:pt>
                <c:pt idx="658">
                  <c:v>4.3459464600000004</c:v>
                </c:pt>
                <c:pt idx="659">
                  <c:v>7.2258248409999997</c:v>
                </c:pt>
                <c:pt idx="660">
                  <c:v>7.8733461599999996</c:v>
                </c:pt>
                <c:pt idx="661">
                  <c:v>7.5864034780000003</c:v>
                </c:pt>
                <c:pt idx="662">
                  <c:v>6.2243758759999999</c:v>
                </c:pt>
                <c:pt idx="663">
                  <c:v>4.0499774339999997</c:v>
                </c:pt>
                <c:pt idx="664">
                  <c:v>2.003373002</c:v>
                </c:pt>
                <c:pt idx="665">
                  <c:v>0.181952065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9.6439344999999996E-2</c:v>
                </c:pt>
                <c:pt idx="681">
                  <c:v>0.51640181500000004</c:v>
                </c:pt>
                <c:pt idx="682">
                  <c:v>0.69502838499999997</c:v>
                </c:pt>
                <c:pt idx="683">
                  <c:v>1.8057436039999999</c:v>
                </c:pt>
                <c:pt idx="684">
                  <c:v>1.718330602</c:v>
                </c:pt>
                <c:pt idx="685">
                  <c:v>2.6181144449999998</c:v>
                </c:pt>
                <c:pt idx="686">
                  <c:v>2.1520701199999999</c:v>
                </c:pt>
                <c:pt idx="687">
                  <c:v>1.7639373860000001</c:v>
                </c:pt>
                <c:pt idx="688">
                  <c:v>0.71308107099999996</c:v>
                </c:pt>
                <c:pt idx="689">
                  <c:v>3.9430865000000002E-2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0.47554573700000002</c:v>
                </c:pt>
                <c:pt idx="705">
                  <c:v>2.6675217939999998</c:v>
                </c:pt>
                <c:pt idx="706">
                  <c:v>5.2737594720000001</c:v>
                </c:pt>
                <c:pt idx="707">
                  <c:v>6.9954155680000003</c:v>
                </c:pt>
                <c:pt idx="708">
                  <c:v>7.7968597830000004</c:v>
                </c:pt>
                <c:pt idx="709">
                  <c:v>7.4871137079999999</c:v>
                </c:pt>
                <c:pt idx="710">
                  <c:v>6.1056082089999997</c:v>
                </c:pt>
                <c:pt idx="711">
                  <c:v>3.9967695189999999</c:v>
                </c:pt>
                <c:pt idx="712">
                  <c:v>1.657046486</c:v>
                </c:pt>
                <c:pt idx="713">
                  <c:v>0.11876766699999999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0.11876766699999999</c:v>
                </c:pt>
                <c:pt idx="729">
                  <c:v>0.69977909199999999</c:v>
                </c:pt>
                <c:pt idx="730">
                  <c:v>1.2304330269999999</c:v>
                </c:pt>
                <c:pt idx="731">
                  <c:v>1.9577662179999999</c:v>
                </c:pt>
                <c:pt idx="732">
                  <c:v>2.5601558230000001</c:v>
                </c:pt>
                <c:pt idx="733">
                  <c:v>3.1387918950000002</c:v>
                </c:pt>
                <c:pt idx="734">
                  <c:v>3.6775220310000001</c:v>
                </c:pt>
                <c:pt idx="735">
                  <c:v>2.2599111619999999</c:v>
                </c:pt>
                <c:pt idx="736">
                  <c:v>0.85465212999999995</c:v>
                </c:pt>
                <c:pt idx="737">
                  <c:v>5.5583267999999998E-2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0.2494121</c:v>
                </c:pt>
                <c:pt idx="753">
                  <c:v>1.199553434</c:v>
                </c:pt>
                <c:pt idx="754">
                  <c:v>2.110738972</c:v>
                </c:pt>
                <c:pt idx="755">
                  <c:v>2.9658661730000002</c:v>
                </c:pt>
                <c:pt idx="756">
                  <c:v>2.537352431</c:v>
                </c:pt>
                <c:pt idx="757">
                  <c:v>3.0604052350000002</c:v>
                </c:pt>
                <c:pt idx="758">
                  <c:v>3.5858333930000001</c:v>
                </c:pt>
                <c:pt idx="759">
                  <c:v>2.0589562699999999</c:v>
                </c:pt>
                <c:pt idx="760">
                  <c:v>1.550155586</c:v>
                </c:pt>
                <c:pt idx="761">
                  <c:v>0.114967101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0.63706976400000004</c:v>
                </c:pt>
                <c:pt idx="777">
                  <c:v>2.8527993540000001</c:v>
                </c:pt>
                <c:pt idx="778">
                  <c:v>5.3526212019999999</c:v>
                </c:pt>
                <c:pt idx="779">
                  <c:v>6.9631107630000004</c:v>
                </c:pt>
                <c:pt idx="780">
                  <c:v>7.7731062499999997</c:v>
                </c:pt>
                <c:pt idx="781">
                  <c:v>7.4438822770000002</c:v>
                </c:pt>
                <c:pt idx="782">
                  <c:v>6.3132140909999999</c:v>
                </c:pt>
                <c:pt idx="783">
                  <c:v>4.0214731940000004</c:v>
                </c:pt>
                <c:pt idx="784">
                  <c:v>1.7055036939999999</c:v>
                </c:pt>
                <c:pt idx="785">
                  <c:v>9.9764839999999994E-2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0.38195681599999998</c:v>
                </c:pt>
                <c:pt idx="801">
                  <c:v>2.759685503</c:v>
                </c:pt>
                <c:pt idx="802">
                  <c:v>5.7013230720000001</c:v>
                </c:pt>
                <c:pt idx="803">
                  <c:v>7.3322406710000001</c:v>
                </c:pt>
                <c:pt idx="804">
                  <c:v>8.2272738069999996</c:v>
                </c:pt>
                <c:pt idx="805">
                  <c:v>8.1864177300000005</c:v>
                </c:pt>
                <c:pt idx="806">
                  <c:v>6.8880495970000002</c:v>
                </c:pt>
                <c:pt idx="807">
                  <c:v>4.7910876739999999</c:v>
                </c:pt>
                <c:pt idx="808">
                  <c:v>2.2252310030000002</c:v>
                </c:pt>
                <c:pt idx="809">
                  <c:v>0.25653816000000002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0.72258248400000002</c:v>
                </c:pt>
                <c:pt idx="825">
                  <c:v>3.5554288700000001</c:v>
                </c:pt>
                <c:pt idx="826">
                  <c:v>5.9892158960000001</c:v>
                </c:pt>
                <c:pt idx="827">
                  <c:v>7.7707308959999999</c:v>
                </c:pt>
                <c:pt idx="828">
                  <c:v>8.6358345799999991</c:v>
                </c:pt>
                <c:pt idx="829">
                  <c:v>8.3826219149999996</c:v>
                </c:pt>
                <c:pt idx="830">
                  <c:v>7.038646999</c:v>
                </c:pt>
                <c:pt idx="831">
                  <c:v>4.9198318250000002</c:v>
                </c:pt>
                <c:pt idx="832">
                  <c:v>2.3867550300000002</c:v>
                </c:pt>
                <c:pt idx="833">
                  <c:v>0.30071973200000002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3.8005650000000001E-3</c:v>
                </c:pt>
                <c:pt idx="848">
                  <c:v>0.64942160100000001</c:v>
                </c:pt>
                <c:pt idx="849">
                  <c:v>3.424784437</c:v>
                </c:pt>
                <c:pt idx="850">
                  <c:v>4.2851374140000003</c:v>
                </c:pt>
                <c:pt idx="851">
                  <c:v>5.6148602099999998</c:v>
                </c:pt>
                <c:pt idx="852">
                  <c:v>4.3530725199999996</c:v>
                </c:pt>
                <c:pt idx="853">
                  <c:v>3.989168389</c:v>
                </c:pt>
                <c:pt idx="854">
                  <c:v>3.237131523</c:v>
                </c:pt>
                <c:pt idx="855">
                  <c:v>1.8480248939999999</c:v>
                </c:pt>
                <c:pt idx="856">
                  <c:v>0.60191453500000003</c:v>
                </c:pt>
                <c:pt idx="857">
                  <c:v>1.7102544000000001E-2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2.8979311000000001E-2</c:v>
                </c:pt>
                <c:pt idx="873">
                  <c:v>0.113066819</c:v>
                </c:pt>
                <c:pt idx="874">
                  <c:v>0.209031093</c:v>
                </c:pt>
                <c:pt idx="875">
                  <c:v>0.20998123499999999</c:v>
                </c:pt>
                <c:pt idx="876">
                  <c:v>0.61569158400000001</c:v>
                </c:pt>
                <c:pt idx="877">
                  <c:v>0.96914416000000003</c:v>
                </c:pt>
                <c:pt idx="878">
                  <c:v>0.85465212999999995</c:v>
                </c:pt>
                <c:pt idx="879">
                  <c:v>1.1933775150000001</c:v>
                </c:pt>
                <c:pt idx="880">
                  <c:v>0.50357490699999996</c:v>
                </c:pt>
                <c:pt idx="881">
                  <c:v>2.9454381000000002E-2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0.36342906000000003</c:v>
                </c:pt>
                <c:pt idx="897">
                  <c:v>1.281740659</c:v>
                </c:pt>
                <c:pt idx="898">
                  <c:v>1.1430200239999999</c:v>
                </c:pt>
                <c:pt idx="899">
                  <c:v>0.79621843699999995</c:v>
                </c:pt>
                <c:pt idx="900">
                  <c:v>0.89788356000000002</c:v>
                </c:pt>
                <c:pt idx="901">
                  <c:v>0.74918644099999998</c:v>
                </c:pt>
                <c:pt idx="902">
                  <c:v>1.7810399299999999</c:v>
                </c:pt>
                <c:pt idx="903">
                  <c:v>1.5990878639999999</c:v>
                </c:pt>
                <c:pt idx="904">
                  <c:v>0.66652414500000001</c:v>
                </c:pt>
                <c:pt idx="905">
                  <c:v>0.100714981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0.16579966300000001</c:v>
                </c:pt>
                <c:pt idx="921">
                  <c:v>0.28789282399999999</c:v>
                </c:pt>
                <c:pt idx="922">
                  <c:v>0.38908287600000002</c:v>
                </c:pt>
                <c:pt idx="923">
                  <c:v>0.78196631699999997</c:v>
                </c:pt>
                <c:pt idx="924">
                  <c:v>0.81949689999999997</c:v>
                </c:pt>
                <c:pt idx="925">
                  <c:v>1.9824698919999999</c:v>
                </c:pt>
                <c:pt idx="926">
                  <c:v>1.927836766</c:v>
                </c:pt>
                <c:pt idx="927">
                  <c:v>1.814769947</c:v>
                </c:pt>
                <c:pt idx="928">
                  <c:v>2.170597876</c:v>
                </c:pt>
                <c:pt idx="929">
                  <c:v>0.46699446500000003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0.95774246399999996</c:v>
                </c:pt>
                <c:pt idx="945">
                  <c:v>3.894629326</c:v>
                </c:pt>
                <c:pt idx="946">
                  <c:v>5.2965628640000002</c:v>
                </c:pt>
                <c:pt idx="947">
                  <c:v>8.0149172190000009</c:v>
                </c:pt>
                <c:pt idx="948">
                  <c:v>9.1740896460000005</c:v>
                </c:pt>
                <c:pt idx="949">
                  <c:v>9.0287180219999996</c:v>
                </c:pt>
                <c:pt idx="950">
                  <c:v>7.3398418010000004</c:v>
                </c:pt>
                <c:pt idx="951">
                  <c:v>5.5820803339999996</c:v>
                </c:pt>
                <c:pt idx="952">
                  <c:v>1.960616642</c:v>
                </c:pt>
                <c:pt idx="953">
                  <c:v>0.41141119700000001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0.45274234499999999</c:v>
                </c:pt>
                <c:pt idx="969">
                  <c:v>1.794341908</c:v>
                </c:pt>
                <c:pt idx="970">
                  <c:v>1.7891161310000001</c:v>
                </c:pt>
                <c:pt idx="971">
                  <c:v>1.6247416800000001</c:v>
                </c:pt>
                <c:pt idx="972">
                  <c:v>2.509798333</c:v>
                </c:pt>
                <c:pt idx="973">
                  <c:v>2.2936411790000002</c:v>
                </c:pt>
                <c:pt idx="974">
                  <c:v>1.36772845</c:v>
                </c:pt>
                <c:pt idx="975">
                  <c:v>0.79669350800000005</c:v>
                </c:pt>
                <c:pt idx="976">
                  <c:v>0.50642533099999998</c:v>
                </c:pt>
                <c:pt idx="977">
                  <c:v>5.700848E-2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0.14917218900000001</c:v>
                </c:pt>
                <c:pt idx="993">
                  <c:v>0.17672628800000001</c:v>
                </c:pt>
                <c:pt idx="994">
                  <c:v>0.60761538299999995</c:v>
                </c:pt>
                <c:pt idx="995">
                  <c:v>2.0988622060000002</c:v>
                </c:pt>
                <c:pt idx="996">
                  <c:v>3.8414214109999998</c:v>
                </c:pt>
                <c:pt idx="997">
                  <c:v>7.3607449110000003</c:v>
                </c:pt>
                <c:pt idx="998">
                  <c:v>1.4085845269999999</c:v>
                </c:pt>
                <c:pt idx="999">
                  <c:v>0.21235658800000001</c:v>
                </c:pt>
                <c:pt idx="1000">
                  <c:v>0.93493907200000004</c:v>
                </c:pt>
                <c:pt idx="1001">
                  <c:v>0.31877241699999997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0.1068909</c:v>
                </c:pt>
                <c:pt idx="1017">
                  <c:v>0.55773296299999997</c:v>
                </c:pt>
                <c:pt idx="1018">
                  <c:v>1.781515</c:v>
                </c:pt>
                <c:pt idx="1019">
                  <c:v>0.76391363199999995</c:v>
                </c:pt>
                <c:pt idx="1020">
                  <c:v>1.0290030640000001</c:v>
                </c:pt>
                <c:pt idx="1021">
                  <c:v>1.121166774</c:v>
                </c:pt>
                <c:pt idx="1022">
                  <c:v>1.678899736</c:v>
                </c:pt>
                <c:pt idx="1023">
                  <c:v>1.4503907460000001</c:v>
                </c:pt>
                <c:pt idx="1024">
                  <c:v>0.66414879199999999</c:v>
                </c:pt>
                <c:pt idx="1025">
                  <c:v>0.121618091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3.3254949999999999E-3</c:v>
                </c:pt>
                <c:pt idx="1040">
                  <c:v>0.58956269699999997</c:v>
                </c:pt>
                <c:pt idx="1041">
                  <c:v>1.4622675119999999</c:v>
                </c:pt>
                <c:pt idx="1042">
                  <c:v>2.2926910380000001</c:v>
                </c:pt>
                <c:pt idx="1043">
                  <c:v>2.0594313400000002</c:v>
                </c:pt>
                <c:pt idx="1044">
                  <c:v>2.4404380149999998</c:v>
                </c:pt>
                <c:pt idx="1045">
                  <c:v>1.813344735</c:v>
                </c:pt>
                <c:pt idx="1046">
                  <c:v>1.1757998999999999</c:v>
                </c:pt>
                <c:pt idx="1047">
                  <c:v>1.2465854300000001</c:v>
                </c:pt>
                <c:pt idx="1048">
                  <c:v>0.37863132100000002</c:v>
                </c:pt>
                <c:pt idx="1049">
                  <c:v>0.21473194100000001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3.9430865000000002E-2</c:v>
                </c:pt>
                <c:pt idx="1064">
                  <c:v>0.49454856400000002</c:v>
                </c:pt>
                <c:pt idx="1065">
                  <c:v>1.137794247</c:v>
                </c:pt>
                <c:pt idx="1066">
                  <c:v>1.4085845269999999</c:v>
                </c:pt>
                <c:pt idx="1067">
                  <c:v>1.2798403759999999</c:v>
                </c:pt>
                <c:pt idx="1068">
                  <c:v>1.2902919310000001</c:v>
                </c:pt>
                <c:pt idx="1069">
                  <c:v>1.042305043</c:v>
                </c:pt>
                <c:pt idx="1070">
                  <c:v>1.0042993899999999</c:v>
                </c:pt>
                <c:pt idx="1071">
                  <c:v>0.462718829</c:v>
                </c:pt>
                <c:pt idx="1072">
                  <c:v>0.30071973200000002</c:v>
                </c:pt>
                <c:pt idx="1073">
                  <c:v>6.6034823000000006E-2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1.4252119999999999E-3</c:v>
                </c:pt>
                <c:pt idx="1088">
                  <c:v>0.43611487199999999</c:v>
                </c:pt>
                <c:pt idx="1089">
                  <c:v>1.8275968549999999</c:v>
                </c:pt>
                <c:pt idx="1090">
                  <c:v>3.9844176820000001</c:v>
                </c:pt>
                <c:pt idx="1091">
                  <c:v>4.5221976770000003</c:v>
                </c:pt>
                <c:pt idx="1092">
                  <c:v>10.270077669999999</c:v>
                </c:pt>
                <c:pt idx="1093">
                  <c:v>9.6923917429999999</c:v>
                </c:pt>
                <c:pt idx="1094">
                  <c:v>8.0795268300000007</c:v>
                </c:pt>
                <c:pt idx="1095">
                  <c:v>5.8713983709999997</c:v>
                </c:pt>
                <c:pt idx="1096">
                  <c:v>3.1079123019999999</c:v>
                </c:pt>
                <c:pt idx="1097">
                  <c:v>0.72448276700000003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2.6603957000000001E-2</c:v>
                </c:pt>
                <c:pt idx="1112">
                  <c:v>1.8888809710000001</c:v>
                </c:pt>
                <c:pt idx="1113">
                  <c:v>3.8908287609999999</c:v>
                </c:pt>
                <c:pt idx="1114">
                  <c:v>6.670467232</c:v>
                </c:pt>
                <c:pt idx="1115">
                  <c:v>8.8087603029999997</c:v>
                </c:pt>
                <c:pt idx="1116">
                  <c:v>9.974583719</c:v>
                </c:pt>
                <c:pt idx="1117">
                  <c:v>9.5978526810000009</c:v>
                </c:pt>
                <c:pt idx="1118">
                  <c:v>8.0823772540000007</c:v>
                </c:pt>
                <c:pt idx="1119">
                  <c:v>5.1716192779999997</c:v>
                </c:pt>
                <c:pt idx="1120">
                  <c:v>2.753984655</c:v>
                </c:pt>
                <c:pt idx="1121">
                  <c:v>0.58861255599999995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4.5606783999999997E-2</c:v>
                </c:pt>
                <c:pt idx="1136">
                  <c:v>1.3149956060000001</c:v>
                </c:pt>
                <c:pt idx="1137">
                  <c:v>4.0832323810000002</c:v>
                </c:pt>
                <c:pt idx="1138">
                  <c:v>5.6015582320000004</c:v>
                </c:pt>
                <c:pt idx="1139">
                  <c:v>6.0291218320000004</c:v>
                </c:pt>
                <c:pt idx="1140">
                  <c:v>6.8357918240000002</c:v>
                </c:pt>
                <c:pt idx="1141">
                  <c:v>7.1080073160000001</c:v>
                </c:pt>
                <c:pt idx="1142">
                  <c:v>5.0671037319999996</c:v>
                </c:pt>
                <c:pt idx="1143">
                  <c:v>3.2333309579999998</c:v>
                </c:pt>
                <c:pt idx="1144">
                  <c:v>2.057055987</c:v>
                </c:pt>
                <c:pt idx="1145">
                  <c:v>0.39715907700000003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3.3730017000000001E-2</c:v>
                </c:pt>
                <c:pt idx="1160">
                  <c:v>1.71738046</c:v>
                </c:pt>
                <c:pt idx="1161">
                  <c:v>4.3373951880000003</c:v>
                </c:pt>
                <c:pt idx="1162">
                  <c:v>6.859545357</c:v>
                </c:pt>
                <c:pt idx="1163">
                  <c:v>8.6994940500000002</c:v>
                </c:pt>
                <c:pt idx="1164">
                  <c:v>9.593577045</c:v>
                </c:pt>
                <c:pt idx="1165">
                  <c:v>9.4140003330000006</c:v>
                </c:pt>
                <c:pt idx="1166">
                  <c:v>8.1792916699999996</c:v>
                </c:pt>
                <c:pt idx="1167">
                  <c:v>3.9145822940000001</c:v>
                </c:pt>
                <c:pt idx="1168">
                  <c:v>2.1838998549999999</c:v>
                </c:pt>
                <c:pt idx="1169">
                  <c:v>0.753937148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1.9002827E-2</c:v>
                </c:pt>
                <c:pt idx="1184">
                  <c:v>0.69692866799999997</c:v>
                </c:pt>
                <c:pt idx="1185">
                  <c:v>1.6931518560000001</c:v>
                </c:pt>
                <c:pt idx="1186">
                  <c:v>6.8775980429999999</c:v>
                </c:pt>
                <c:pt idx="1187">
                  <c:v>5.2975130049999999</c:v>
                </c:pt>
                <c:pt idx="1188">
                  <c:v>7.3949499989999996</c:v>
                </c:pt>
                <c:pt idx="1189">
                  <c:v>8.496163804</c:v>
                </c:pt>
                <c:pt idx="1190">
                  <c:v>7.9279792870000003</c:v>
                </c:pt>
                <c:pt idx="1191">
                  <c:v>5.8400437070000004</c:v>
                </c:pt>
                <c:pt idx="1192">
                  <c:v>3.2727618230000002</c:v>
                </c:pt>
                <c:pt idx="1193">
                  <c:v>0.75346207700000001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2.2803391999999999E-2</c:v>
                </c:pt>
                <c:pt idx="1208">
                  <c:v>1.057507304</c:v>
                </c:pt>
                <c:pt idx="1209">
                  <c:v>2.1059882660000002</c:v>
                </c:pt>
                <c:pt idx="1210">
                  <c:v>3.048053398</c:v>
                </c:pt>
                <c:pt idx="1211">
                  <c:v>4.6742202900000001</c:v>
                </c:pt>
                <c:pt idx="1212">
                  <c:v>8.2486519870000006</c:v>
                </c:pt>
                <c:pt idx="1213">
                  <c:v>7.9365305590000004</c:v>
                </c:pt>
                <c:pt idx="1214">
                  <c:v>6.9065773530000003</c:v>
                </c:pt>
                <c:pt idx="1215">
                  <c:v>6.0970569369999996</c:v>
                </c:pt>
                <c:pt idx="1216">
                  <c:v>3.3711014509999999</c:v>
                </c:pt>
                <c:pt idx="1217">
                  <c:v>0.92733794199999997</c:v>
                </c:pt>
                <c:pt idx="1218">
                  <c:v>4.2756360000000002E-3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4.3231431000000001E-2</c:v>
                </c:pt>
                <c:pt idx="1232">
                  <c:v>1.1506211550000001</c:v>
                </c:pt>
                <c:pt idx="1233">
                  <c:v>4.3578232259999998</c:v>
                </c:pt>
                <c:pt idx="1234">
                  <c:v>7.1217843649999999</c:v>
                </c:pt>
                <c:pt idx="1235">
                  <c:v>8.3583933110000004</c:v>
                </c:pt>
                <c:pt idx="1236">
                  <c:v>10.16983776</c:v>
                </c:pt>
                <c:pt idx="1237">
                  <c:v>10.088600680000001</c:v>
                </c:pt>
                <c:pt idx="1238">
                  <c:v>8.4253782749999999</c:v>
                </c:pt>
                <c:pt idx="1239">
                  <c:v>5.9483598190000002</c:v>
                </c:pt>
                <c:pt idx="1240">
                  <c:v>3.4651654430000001</c:v>
                </c:pt>
                <c:pt idx="1241">
                  <c:v>0.93873963800000004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7.2210740999999995E-2</c:v>
                </c:pt>
                <c:pt idx="1256">
                  <c:v>1.7297322980000001</c:v>
                </c:pt>
                <c:pt idx="1257">
                  <c:v>4.8309936100000002</c:v>
                </c:pt>
                <c:pt idx="1258">
                  <c:v>6.8733224069999999</c:v>
                </c:pt>
                <c:pt idx="1259">
                  <c:v>7.8410413549999998</c:v>
                </c:pt>
                <c:pt idx="1260">
                  <c:v>9.6306325570000002</c:v>
                </c:pt>
                <c:pt idx="1261">
                  <c:v>8.3973491060000001</c:v>
                </c:pt>
                <c:pt idx="1262">
                  <c:v>6.9654861160000001</c:v>
                </c:pt>
                <c:pt idx="1263">
                  <c:v>5.7502553499999998</c:v>
                </c:pt>
                <c:pt idx="1264">
                  <c:v>3.696999929</c:v>
                </c:pt>
                <c:pt idx="1265">
                  <c:v>1.033753771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6.2709327999999995E-2</c:v>
                </c:pt>
                <c:pt idx="1280">
                  <c:v>1.0375543359999999</c:v>
                </c:pt>
                <c:pt idx="1281">
                  <c:v>3.1126630089999998</c:v>
                </c:pt>
                <c:pt idx="1282">
                  <c:v>6.2082234730000003</c:v>
                </c:pt>
                <c:pt idx="1283">
                  <c:v>8.9389296659999999</c:v>
                </c:pt>
                <c:pt idx="1284">
                  <c:v>10.205468059999999</c:v>
                </c:pt>
                <c:pt idx="1285">
                  <c:v>8.1408109460000002</c:v>
                </c:pt>
                <c:pt idx="1286">
                  <c:v>6.5954060669999999</c:v>
                </c:pt>
                <c:pt idx="1287">
                  <c:v>5.3179410440000003</c:v>
                </c:pt>
                <c:pt idx="1288">
                  <c:v>3.4390365570000001</c:v>
                </c:pt>
                <c:pt idx="1289">
                  <c:v>1.3140454640000001</c:v>
                </c:pt>
                <c:pt idx="1290">
                  <c:v>2.4703675000000001E-2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0.160573885</c:v>
                </c:pt>
                <c:pt idx="1304">
                  <c:v>0.35392764700000001</c:v>
                </c:pt>
                <c:pt idx="1305">
                  <c:v>0.61854200800000003</c:v>
                </c:pt>
                <c:pt idx="1306">
                  <c:v>1.027102782</c:v>
                </c:pt>
                <c:pt idx="1307">
                  <c:v>1.861326872</c:v>
                </c:pt>
                <c:pt idx="1308">
                  <c:v>5.4314829329999998</c:v>
                </c:pt>
                <c:pt idx="1309">
                  <c:v>2.8532744249999999</c:v>
                </c:pt>
                <c:pt idx="1310">
                  <c:v>2.5021972020000001</c:v>
                </c:pt>
                <c:pt idx="1311">
                  <c:v>3.359224685</c:v>
                </c:pt>
                <c:pt idx="1312">
                  <c:v>2.051355139</c:v>
                </c:pt>
                <c:pt idx="1313">
                  <c:v>0.46129361699999999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3.9430865000000002E-2</c:v>
                </c:pt>
                <c:pt idx="1328">
                  <c:v>7.6011307E-2</c:v>
                </c:pt>
                <c:pt idx="1329">
                  <c:v>0.76486377299999997</c:v>
                </c:pt>
                <c:pt idx="1330">
                  <c:v>0.84562578700000002</c:v>
                </c:pt>
                <c:pt idx="1331">
                  <c:v>0.842775363</c:v>
                </c:pt>
                <c:pt idx="1332">
                  <c:v>2.2789139879999998</c:v>
                </c:pt>
                <c:pt idx="1333">
                  <c:v>2.2470842539999998</c:v>
                </c:pt>
                <c:pt idx="1334">
                  <c:v>2.9364117909999998</c:v>
                </c:pt>
                <c:pt idx="1335">
                  <c:v>5.6690182660000001</c:v>
                </c:pt>
                <c:pt idx="1336">
                  <c:v>1.78864106</c:v>
                </c:pt>
                <c:pt idx="1337">
                  <c:v>0.462718829</c:v>
                </c:pt>
                <c:pt idx="1338">
                  <c:v>9.5014100000000005E-4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6.6984963999999994E-2</c:v>
                </c:pt>
                <c:pt idx="1352">
                  <c:v>0.41141119700000001</c:v>
                </c:pt>
                <c:pt idx="1353">
                  <c:v>2.106463336</c:v>
                </c:pt>
                <c:pt idx="1354">
                  <c:v>4.3516473080000004</c:v>
                </c:pt>
                <c:pt idx="1355">
                  <c:v>4.238105418</c:v>
                </c:pt>
                <c:pt idx="1356">
                  <c:v>1.5886363100000001</c:v>
                </c:pt>
                <c:pt idx="1357">
                  <c:v>1.354426471</c:v>
                </c:pt>
                <c:pt idx="1358">
                  <c:v>2.1306919400000002</c:v>
                </c:pt>
                <c:pt idx="1359">
                  <c:v>1.291242072</c:v>
                </c:pt>
                <c:pt idx="1360">
                  <c:v>0.39383358299999999</c:v>
                </c:pt>
                <c:pt idx="1361">
                  <c:v>0.32732368899999997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0.17150051099999999</c:v>
                </c:pt>
                <c:pt idx="1376">
                  <c:v>1.236608946</c:v>
                </c:pt>
                <c:pt idx="1377">
                  <c:v>4.4181572009999996</c:v>
                </c:pt>
                <c:pt idx="1378">
                  <c:v>4.8523717900000003</c:v>
                </c:pt>
                <c:pt idx="1379">
                  <c:v>8.9375044540000008</c:v>
                </c:pt>
                <c:pt idx="1380">
                  <c:v>7.0139433240000004</c:v>
                </c:pt>
                <c:pt idx="1381">
                  <c:v>2.5696572369999999</c:v>
                </c:pt>
                <c:pt idx="1382">
                  <c:v>1.658471698</c:v>
                </c:pt>
                <c:pt idx="1383">
                  <c:v>1.1026390180000001</c:v>
                </c:pt>
                <c:pt idx="1384">
                  <c:v>0.376255968</c:v>
                </c:pt>
                <c:pt idx="1385">
                  <c:v>0.116867384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6.5559751999999999E-2</c:v>
                </c:pt>
                <c:pt idx="1400">
                  <c:v>0.59098790899999998</c:v>
                </c:pt>
                <c:pt idx="1401">
                  <c:v>2.0912610749999998</c:v>
                </c:pt>
                <c:pt idx="1402">
                  <c:v>1.224257108</c:v>
                </c:pt>
                <c:pt idx="1403">
                  <c:v>1.09693817</c:v>
                </c:pt>
                <c:pt idx="1404">
                  <c:v>1.4907717519999999</c:v>
                </c:pt>
                <c:pt idx="1405">
                  <c:v>2.3739281220000001</c:v>
                </c:pt>
                <c:pt idx="1406">
                  <c:v>6.5621511200000002</c:v>
                </c:pt>
                <c:pt idx="1407">
                  <c:v>7.7151476280000004</c:v>
                </c:pt>
                <c:pt idx="1408">
                  <c:v>4.4875175179999998</c:v>
                </c:pt>
                <c:pt idx="1409">
                  <c:v>1.5572816460000001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2.0428038999999999E-2</c:v>
                </c:pt>
                <c:pt idx="1424">
                  <c:v>0.66842442800000001</c:v>
                </c:pt>
                <c:pt idx="1425">
                  <c:v>2.3796289700000002</c:v>
                </c:pt>
                <c:pt idx="1426">
                  <c:v>2.2846148359999998</c:v>
                </c:pt>
                <c:pt idx="1427">
                  <c:v>2.167747452</c:v>
                </c:pt>
                <c:pt idx="1428">
                  <c:v>1.4646428659999999</c:v>
                </c:pt>
                <c:pt idx="1429">
                  <c:v>1.0342288420000001</c:v>
                </c:pt>
                <c:pt idx="1430">
                  <c:v>0.61711679600000002</c:v>
                </c:pt>
                <c:pt idx="1431">
                  <c:v>0.40856077299999999</c:v>
                </c:pt>
                <c:pt idx="1432">
                  <c:v>0.24181096899999999</c:v>
                </c:pt>
                <c:pt idx="1433">
                  <c:v>0.25226252399999999</c:v>
                </c:pt>
                <c:pt idx="1434">
                  <c:v>2.6603957000000001E-2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0.23325969699999999</c:v>
                </c:pt>
                <c:pt idx="1448">
                  <c:v>2.2931661079999999</c:v>
                </c:pt>
                <c:pt idx="1449">
                  <c:v>5.3402693650000002</c:v>
                </c:pt>
                <c:pt idx="1450">
                  <c:v>7.8196631749999996</c:v>
                </c:pt>
                <c:pt idx="1451">
                  <c:v>5.9906411080000002</c:v>
                </c:pt>
                <c:pt idx="1452">
                  <c:v>4.6732701490000004</c:v>
                </c:pt>
                <c:pt idx="1453">
                  <c:v>5.5545262360000001</c:v>
                </c:pt>
                <c:pt idx="1454">
                  <c:v>4.7659089290000001</c:v>
                </c:pt>
                <c:pt idx="1455">
                  <c:v>3.211002637</c:v>
                </c:pt>
                <c:pt idx="1456">
                  <c:v>2.5516045510000001</c:v>
                </c:pt>
                <c:pt idx="1457">
                  <c:v>1.8888809710000001</c:v>
                </c:pt>
                <c:pt idx="1458">
                  <c:v>5.3682985000000003E-2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2.3753533E-2</c:v>
                </c:pt>
                <c:pt idx="1472">
                  <c:v>0.64514596499999999</c:v>
                </c:pt>
                <c:pt idx="1473">
                  <c:v>4.1340649420000002</c:v>
                </c:pt>
                <c:pt idx="1474">
                  <c:v>1.9359129669999999</c:v>
                </c:pt>
                <c:pt idx="1475">
                  <c:v>1.7891161310000001</c:v>
                </c:pt>
                <c:pt idx="1476">
                  <c:v>7.309437279</c:v>
                </c:pt>
                <c:pt idx="1477">
                  <c:v>7.2106225799999999</c:v>
                </c:pt>
                <c:pt idx="1478">
                  <c:v>8.5108909950000005</c:v>
                </c:pt>
                <c:pt idx="1479">
                  <c:v>8.6895175659999992</c:v>
                </c:pt>
                <c:pt idx="1480">
                  <c:v>3.8376208460000001</c:v>
                </c:pt>
                <c:pt idx="1481">
                  <c:v>1.61001449</c:v>
                </c:pt>
                <c:pt idx="1482">
                  <c:v>8.6462861000000002E-2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0.43849022500000001</c:v>
                </c:pt>
                <c:pt idx="1496">
                  <c:v>3.2290553219999998</c:v>
                </c:pt>
                <c:pt idx="1497">
                  <c:v>6.3122639490000001</c:v>
                </c:pt>
                <c:pt idx="1498">
                  <c:v>9.0510463429999994</c:v>
                </c:pt>
                <c:pt idx="1499">
                  <c:v>10.94515309</c:v>
                </c:pt>
                <c:pt idx="1500">
                  <c:v>11.76797549</c:v>
                </c:pt>
                <c:pt idx="1501">
                  <c:v>11.52046367</c:v>
                </c:pt>
                <c:pt idx="1502">
                  <c:v>10.17791396</c:v>
                </c:pt>
                <c:pt idx="1503">
                  <c:v>7.0272453029999999</c:v>
                </c:pt>
                <c:pt idx="1504">
                  <c:v>4.7041497420000002</c:v>
                </c:pt>
                <c:pt idx="1505">
                  <c:v>0.76533884399999996</c:v>
                </c:pt>
                <c:pt idx="1506">
                  <c:v>2.2328321000000002E-2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3.4205088000000002E-2</c:v>
                </c:pt>
                <c:pt idx="1520">
                  <c:v>0.13872063500000001</c:v>
                </c:pt>
                <c:pt idx="1521">
                  <c:v>0.46224375899999998</c:v>
                </c:pt>
                <c:pt idx="1522">
                  <c:v>2.3834295349999999</c:v>
                </c:pt>
                <c:pt idx="1523">
                  <c:v>3.5316753369999998</c:v>
                </c:pt>
                <c:pt idx="1524">
                  <c:v>1.9373381789999999</c:v>
                </c:pt>
                <c:pt idx="1525">
                  <c:v>4.1568683340000003</c:v>
                </c:pt>
                <c:pt idx="1526">
                  <c:v>6.9393572289999996</c:v>
                </c:pt>
                <c:pt idx="1527">
                  <c:v>8.0552982259999997</c:v>
                </c:pt>
                <c:pt idx="1528">
                  <c:v>3.8551984610000001</c:v>
                </c:pt>
                <c:pt idx="1529">
                  <c:v>1.213330483</c:v>
                </c:pt>
                <c:pt idx="1530">
                  <c:v>8.4087508000000005E-2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0.31022114499999998</c:v>
                </c:pt>
                <c:pt idx="1544">
                  <c:v>2.311693864</c:v>
                </c:pt>
                <c:pt idx="1545">
                  <c:v>1.9900710230000001</c:v>
                </c:pt>
                <c:pt idx="1546">
                  <c:v>5.8291170809999997</c:v>
                </c:pt>
                <c:pt idx="1547">
                  <c:v>7.9313047819999998</c:v>
                </c:pt>
                <c:pt idx="1548">
                  <c:v>7.8092116200000001</c:v>
                </c:pt>
                <c:pt idx="1549">
                  <c:v>8.2439012799999993</c:v>
                </c:pt>
                <c:pt idx="1550">
                  <c:v>4.6998741060000002</c:v>
                </c:pt>
                <c:pt idx="1551">
                  <c:v>2.6774982779999998</c:v>
                </c:pt>
                <c:pt idx="1552">
                  <c:v>1.5287774059999999</c:v>
                </c:pt>
                <c:pt idx="1553">
                  <c:v>0.68932753700000005</c:v>
                </c:pt>
                <c:pt idx="1554">
                  <c:v>1.8527755999999999E-2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0.207130811</c:v>
                </c:pt>
                <c:pt idx="1568">
                  <c:v>1.087436756</c:v>
                </c:pt>
                <c:pt idx="1569">
                  <c:v>1.9302121189999999</c:v>
                </c:pt>
                <c:pt idx="1570">
                  <c:v>3.1986507990000002</c:v>
                </c:pt>
                <c:pt idx="1571">
                  <c:v>3.8361956340000001</c:v>
                </c:pt>
                <c:pt idx="1572">
                  <c:v>8.355067816</c:v>
                </c:pt>
                <c:pt idx="1573">
                  <c:v>6.9165538370000004</c:v>
                </c:pt>
                <c:pt idx="1574">
                  <c:v>3.2974654980000002</c:v>
                </c:pt>
                <c:pt idx="1575">
                  <c:v>5.2338535359999998</c:v>
                </c:pt>
                <c:pt idx="1576">
                  <c:v>2.797691157</c:v>
                </c:pt>
                <c:pt idx="1577">
                  <c:v>0.92211216399999996</c:v>
                </c:pt>
                <c:pt idx="1578">
                  <c:v>0.11259174800000001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5.8433692000000002E-2</c:v>
                </c:pt>
                <c:pt idx="1592">
                  <c:v>0.94301527399999996</c:v>
                </c:pt>
                <c:pt idx="1593">
                  <c:v>2.6979263169999999</c:v>
                </c:pt>
                <c:pt idx="1594">
                  <c:v>7.4989904750000003</c:v>
                </c:pt>
                <c:pt idx="1595">
                  <c:v>11.713817430000001</c:v>
                </c:pt>
                <c:pt idx="1596">
                  <c:v>11.457754339999999</c:v>
                </c:pt>
                <c:pt idx="1597">
                  <c:v>12.27820138</c:v>
                </c:pt>
                <c:pt idx="1598">
                  <c:v>10.596451220000001</c:v>
                </c:pt>
                <c:pt idx="1599">
                  <c:v>8.3773961379999999</c:v>
                </c:pt>
                <c:pt idx="1600">
                  <c:v>4.1388156489999997</c:v>
                </c:pt>
                <c:pt idx="1601">
                  <c:v>0.97864557399999996</c:v>
                </c:pt>
                <c:pt idx="1602">
                  <c:v>4.9407349000000003E-2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0.56390888100000003</c:v>
                </c:pt>
                <c:pt idx="1616">
                  <c:v>3.3383215750000002</c:v>
                </c:pt>
                <c:pt idx="1617">
                  <c:v>5.6709185489999996</c:v>
                </c:pt>
                <c:pt idx="1618">
                  <c:v>8.7474761870000002</c:v>
                </c:pt>
                <c:pt idx="1619">
                  <c:v>10.38124421</c:v>
                </c:pt>
                <c:pt idx="1620">
                  <c:v>10.703817190000001</c:v>
                </c:pt>
                <c:pt idx="1621">
                  <c:v>8.3949737520000003</c:v>
                </c:pt>
                <c:pt idx="1622">
                  <c:v>4.7564075160000003</c:v>
                </c:pt>
                <c:pt idx="1623">
                  <c:v>3.2737119649999999</c:v>
                </c:pt>
                <c:pt idx="1624">
                  <c:v>1.64611986</c:v>
                </c:pt>
                <c:pt idx="1625">
                  <c:v>0.62661820899999998</c:v>
                </c:pt>
                <c:pt idx="1626">
                  <c:v>5.2732844000000001E-2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0.57008479999999995</c:v>
                </c:pt>
                <c:pt idx="1640">
                  <c:v>3.5331005489999998</c:v>
                </c:pt>
                <c:pt idx="1641">
                  <c:v>6.6020570559999996</c:v>
                </c:pt>
                <c:pt idx="1642">
                  <c:v>9.8073588449999995</c:v>
                </c:pt>
                <c:pt idx="1643">
                  <c:v>11.1522839</c:v>
                </c:pt>
                <c:pt idx="1644">
                  <c:v>4.6737452199999998</c:v>
                </c:pt>
                <c:pt idx="1645">
                  <c:v>12.620727329999999</c:v>
                </c:pt>
                <c:pt idx="1646">
                  <c:v>11.29195468</c:v>
                </c:pt>
                <c:pt idx="1647">
                  <c:v>6.7360269840000004</c:v>
                </c:pt>
                <c:pt idx="1648">
                  <c:v>5.3459702130000002</c:v>
                </c:pt>
                <c:pt idx="1649">
                  <c:v>2.339247963</c:v>
                </c:pt>
                <c:pt idx="1650">
                  <c:v>0.162474168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0.86462861400000002</c:v>
                </c:pt>
                <c:pt idx="1664">
                  <c:v>3.8951043969999999</c:v>
                </c:pt>
                <c:pt idx="1665">
                  <c:v>7.0714268750000002</c:v>
                </c:pt>
                <c:pt idx="1666">
                  <c:v>9.8909712820000006</c:v>
                </c:pt>
                <c:pt idx="1667">
                  <c:v>11.77462648</c:v>
                </c:pt>
                <c:pt idx="1668">
                  <c:v>12.48580726</c:v>
                </c:pt>
                <c:pt idx="1669">
                  <c:v>12.22974417</c:v>
                </c:pt>
                <c:pt idx="1670">
                  <c:v>10.96558113</c:v>
                </c:pt>
                <c:pt idx="1671">
                  <c:v>8.5930782200000007</c:v>
                </c:pt>
                <c:pt idx="1672">
                  <c:v>5.5725789209999999</c:v>
                </c:pt>
                <c:pt idx="1673">
                  <c:v>2.3934060189999999</c:v>
                </c:pt>
                <c:pt idx="1674">
                  <c:v>0.21235658800000001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0.96106795899999997</c:v>
                </c:pt>
                <c:pt idx="1688">
                  <c:v>4.0865578749999996</c:v>
                </c:pt>
                <c:pt idx="1689">
                  <c:v>7.1236846480000002</c:v>
                </c:pt>
                <c:pt idx="1690">
                  <c:v>10.00261289</c:v>
                </c:pt>
                <c:pt idx="1691">
                  <c:v>12.07677142</c:v>
                </c:pt>
                <c:pt idx="1692">
                  <c:v>12.85588731</c:v>
                </c:pt>
                <c:pt idx="1693">
                  <c:v>12.182712179999999</c:v>
                </c:pt>
                <c:pt idx="1694">
                  <c:v>10.8947956</c:v>
                </c:pt>
                <c:pt idx="1695">
                  <c:v>8.2011449200000008</c:v>
                </c:pt>
                <c:pt idx="1696">
                  <c:v>5.502268462</c:v>
                </c:pt>
                <c:pt idx="1697">
                  <c:v>2.356825578</c:v>
                </c:pt>
                <c:pt idx="1698">
                  <c:v>0.213306729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0.85037649400000004</c:v>
                </c:pt>
                <c:pt idx="1712">
                  <c:v>3.0637307300000001</c:v>
                </c:pt>
                <c:pt idx="1713">
                  <c:v>6.4353072520000003</c:v>
                </c:pt>
                <c:pt idx="1714">
                  <c:v>9.8206608230000008</c:v>
                </c:pt>
                <c:pt idx="1715">
                  <c:v>11.36844106</c:v>
                </c:pt>
                <c:pt idx="1716">
                  <c:v>11.634480630000001</c:v>
                </c:pt>
                <c:pt idx="1717">
                  <c:v>11.110477680000001</c:v>
                </c:pt>
                <c:pt idx="1718">
                  <c:v>11.00786242</c:v>
                </c:pt>
                <c:pt idx="1719">
                  <c:v>8.665288962</c:v>
                </c:pt>
                <c:pt idx="1720">
                  <c:v>5.3678234639999998</c:v>
                </c:pt>
                <c:pt idx="1721">
                  <c:v>2.1962516920000001</c:v>
                </c:pt>
                <c:pt idx="1722">
                  <c:v>0.186227701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2.3753530000000002E-3</c:v>
                </c:pt>
                <c:pt idx="1735">
                  <c:v>0.94254020299999997</c:v>
                </c:pt>
                <c:pt idx="1736">
                  <c:v>3.6471175090000001</c:v>
                </c:pt>
                <c:pt idx="1737">
                  <c:v>6.6946958360000002</c:v>
                </c:pt>
                <c:pt idx="1738">
                  <c:v>9.3897717289999996</c:v>
                </c:pt>
                <c:pt idx="1739">
                  <c:v>11.18221335</c:v>
                </c:pt>
                <c:pt idx="1740">
                  <c:v>11.593149479999999</c:v>
                </c:pt>
                <c:pt idx="1741">
                  <c:v>11.000736359999999</c:v>
                </c:pt>
                <c:pt idx="1742">
                  <c:v>9.5712487230000001</c:v>
                </c:pt>
                <c:pt idx="1743">
                  <c:v>7.0547994010000004</c:v>
                </c:pt>
                <c:pt idx="1744">
                  <c:v>4.156393263</c:v>
                </c:pt>
                <c:pt idx="1745">
                  <c:v>1.6342430939999999</c:v>
                </c:pt>
                <c:pt idx="1746">
                  <c:v>0.14014584699999999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1.4252119999999999E-3</c:v>
                </c:pt>
                <c:pt idx="1759">
                  <c:v>0.825672819</c:v>
                </c:pt>
                <c:pt idx="1760">
                  <c:v>3.1734720539999999</c:v>
                </c:pt>
                <c:pt idx="1761">
                  <c:v>5.6338630370000002</c:v>
                </c:pt>
                <c:pt idx="1762">
                  <c:v>8.8158863630000006</c:v>
                </c:pt>
                <c:pt idx="1763">
                  <c:v>10.91474857</c:v>
                </c:pt>
                <c:pt idx="1764">
                  <c:v>11.59552483</c:v>
                </c:pt>
                <c:pt idx="1765">
                  <c:v>11.177462650000001</c:v>
                </c:pt>
                <c:pt idx="1766">
                  <c:v>9.7788546049999994</c:v>
                </c:pt>
                <c:pt idx="1767">
                  <c:v>7.5388964109999996</c:v>
                </c:pt>
                <c:pt idx="1768">
                  <c:v>4.7906126039999997</c:v>
                </c:pt>
                <c:pt idx="1769">
                  <c:v>2.1159647499999998</c:v>
                </c:pt>
                <c:pt idx="1770">
                  <c:v>0.18860305499999999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4.2756360000000002E-3</c:v>
                </c:pt>
                <c:pt idx="1783">
                  <c:v>0.79621843699999995</c:v>
                </c:pt>
                <c:pt idx="1784">
                  <c:v>3.2119527780000001</c:v>
                </c:pt>
                <c:pt idx="1785">
                  <c:v>6.1564407709999998</c:v>
                </c:pt>
                <c:pt idx="1786">
                  <c:v>8.8249127059999992</c:v>
                </c:pt>
                <c:pt idx="1787">
                  <c:v>10.743248060000001</c:v>
                </c:pt>
                <c:pt idx="1788">
                  <c:v>11.8682154</c:v>
                </c:pt>
                <c:pt idx="1789">
                  <c:v>11.6188033</c:v>
                </c:pt>
                <c:pt idx="1790">
                  <c:v>10.390745620000001</c:v>
                </c:pt>
                <c:pt idx="1791">
                  <c:v>7.8206133160000002</c:v>
                </c:pt>
                <c:pt idx="1792">
                  <c:v>4.6941732580000002</c:v>
                </c:pt>
                <c:pt idx="1793">
                  <c:v>1.8888809710000001</c:v>
                </c:pt>
                <c:pt idx="1794">
                  <c:v>0.16817501600000001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2.0428038999999999E-2</c:v>
                </c:pt>
                <c:pt idx="1807">
                  <c:v>0.71878191899999999</c:v>
                </c:pt>
                <c:pt idx="1808">
                  <c:v>1.603838571</c:v>
                </c:pt>
                <c:pt idx="1809">
                  <c:v>3.5445022449999999</c:v>
                </c:pt>
                <c:pt idx="1810">
                  <c:v>3.1449678140000001</c:v>
                </c:pt>
                <c:pt idx="1811">
                  <c:v>3.2010261529999999</c:v>
                </c:pt>
                <c:pt idx="1812">
                  <c:v>2.262286515</c:v>
                </c:pt>
                <c:pt idx="1813">
                  <c:v>2.3634765670000002</c:v>
                </c:pt>
                <c:pt idx="1814">
                  <c:v>1.651345638</c:v>
                </c:pt>
                <c:pt idx="1815">
                  <c:v>1.7891161310000001</c:v>
                </c:pt>
                <c:pt idx="1816">
                  <c:v>1.0879118270000001</c:v>
                </c:pt>
                <c:pt idx="1817">
                  <c:v>0.51355139100000002</c:v>
                </c:pt>
                <c:pt idx="1818">
                  <c:v>5.2732844000000001E-2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0.32779876000000002</c:v>
                </c:pt>
                <c:pt idx="1832">
                  <c:v>1.48174541</c:v>
                </c:pt>
                <c:pt idx="1833">
                  <c:v>4.0414261619999996</c:v>
                </c:pt>
                <c:pt idx="1834">
                  <c:v>1.409059598</c:v>
                </c:pt>
                <c:pt idx="1835">
                  <c:v>1.142069883</c:v>
                </c:pt>
                <c:pt idx="1836">
                  <c:v>1.606213924</c:v>
                </c:pt>
                <c:pt idx="1837">
                  <c:v>0.66224850899999999</c:v>
                </c:pt>
                <c:pt idx="1838">
                  <c:v>0.66034822699999995</c:v>
                </c:pt>
                <c:pt idx="1839">
                  <c:v>0.47934630299999997</c:v>
                </c:pt>
                <c:pt idx="1840">
                  <c:v>0.46699446500000003</c:v>
                </c:pt>
                <c:pt idx="1841">
                  <c:v>0.106415829</c:v>
                </c:pt>
                <c:pt idx="1842">
                  <c:v>1.1401695999999999E-2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2.0428038999999999E-2</c:v>
                </c:pt>
                <c:pt idx="1855">
                  <c:v>0.457968123</c:v>
                </c:pt>
                <c:pt idx="1856">
                  <c:v>0.29074324800000001</c:v>
                </c:pt>
                <c:pt idx="1857">
                  <c:v>0.24608660500000001</c:v>
                </c:pt>
                <c:pt idx="1858">
                  <c:v>2.7440081709999999</c:v>
                </c:pt>
                <c:pt idx="1859">
                  <c:v>1.269388822</c:v>
                </c:pt>
                <c:pt idx="1860">
                  <c:v>2.499346778</c:v>
                </c:pt>
                <c:pt idx="1861">
                  <c:v>2.6029121829999999</c:v>
                </c:pt>
                <c:pt idx="1862">
                  <c:v>5.1815957619999997</c:v>
                </c:pt>
                <c:pt idx="1863">
                  <c:v>2.9715670209999998</c:v>
                </c:pt>
                <c:pt idx="1864">
                  <c:v>1.305019122</c:v>
                </c:pt>
                <c:pt idx="1865">
                  <c:v>0.58718734400000006</c:v>
                </c:pt>
                <c:pt idx="1866">
                  <c:v>9.9764840000000007E-3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0.37863132100000002</c:v>
                </c:pt>
                <c:pt idx="1880">
                  <c:v>1.077935343</c:v>
                </c:pt>
                <c:pt idx="1881">
                  <c:v>2.9758426569999998</c:v>
                </c:pt>
                <c:pt idx="1882">
                  <c:v>3.8737262170000002</c:v>
                </c:pt>
                <c:pt idx="1883">
                  <c:v>4.6666191599999998</c:v>
                </c:pt>
                <c:pt idx="1884">
                  <c:v>4.8723247580000004</c:v>
                </c:pt>
                <c:pt idx="1885">
                  <c:v>4.468039621</c:v>
                </c:pt>
                <c:pt idx="1886">
                  <c:v>6.6638162430000003</c:v>
                </c:pt>
                <c:pt idx="1887">
                  <c:v>5.3397942939999998</c:v>
                </c:pt>
                <c:pt idx="1888">
                  <c:v>3.172996983</c:v>
                </c:pt>
                <c:pt idx="1889">
                  <c:v>1.16107271</c:v>
                </c:pt>
                <c:pt idx="1890">
                  <c:v>0.28409225900000001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4.7507069999999998E-3</c:v>
                </c:pt>
                <c:pt idx="1903">
                  <c:v>0.323048053</c:v>
                </c:pt>
                <c:pt idx="1904">
                  <c:v>2.1862752080000001</c:v>
                </c:pt>
                <c:pt idx="1905">
                  <c:v>1.57485926</c:v>
                </c:pt>
                <c:pt idx="1906">
                  <c:v>6.0638019910000001</c:v>
                </c:pt>
                <c:pt idx="1907">
                  <c:v>8.950331362</c:v>
                </c:pt>
                <c:pt idx="1908">
                  <c:v>9.1574621720000007</c:v>
                </c:pt>
                <c:pt idx="1909">
                  <c:v>10.4914606</c:v>
                </c:pt>
                <c:pt idx="1910">
                  <c:v>7.744126939</c:v>
                </c:pt>
                <c:pt idx="1911">
                  <c:v>5.2927622980000004</c:v>
                </c:pt>
                <c:pt idx="1912">
                  <c:v>1.8380484100000001</c:v>
                </c:pt>
                <c:pt idx="1913">
                  <c:v>3.2760873180000001</c:v>
                </c:pt>
                <c:pt idx="1914">
                  <c:v>0.49312335200000001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4.7507099999999998E-4</c:v>
                </c:pt>
                <c:pt idx="1927">
                  <c:v>0.150122331</c:v>
                </c:pt>
                <c:pt idx="1928">
                  <c:v>0.72828333199999995</c:v>
                </c:pt>
                <c:pt idx="1929">
                  <c:v>1.3031188389999999</c:v>
                </c:pt>
                <c:pt idx="1930">
                  <c:v>4.0542530699999997</c:v>
                </c:pt>
                <c:pt idx="1931">
                  <c:v>4.0685051899999998</c:v>
                </c:pt>
                <c:pt idx="1932">
                  <c:v>3.072757073</c:v>
                </c:pt>
                <c:pt idx="1933">
                  <c:v>1.991021164</c:v>
                </c:pt>
                <c:pt idx="1934">
                  <c:v>1.046105608</c:v>
                </c:pt>
                <c:pt idx="1935">
                  <c:v>1.434713414</c:v>
                </c:pt>
                <c:pt idx="1936">
                  <c:v>1.1026390180000001</c:v>
                </c:pt>
                <c:pt idx="1937">
                  <c:v>0.52875365200000002</c:v>
                </c:pt>
                <c:pt idx="1938">
                  <c:v>5.1782702999999999E-2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1.6627473E-2</c:v>
                </c:pt>
                <c:pt idx="1951">
                  <c:v>0.20428038700000001</c:v>
                </c:pt>
                <c:pt idx="1952">
                  <c:v>0.44371600300000003</c:v>
                </c:pt>
                <c:pt idx="1953">
                  <c:v>0.98862205800000003</c:v>
                </c:pt>
                <c:pt idx="1954">
                  <c:v>1.4698686430000001</c:v>
                </c:pt>
                <c:pt idx="1955">
                  <c:v>1.46796836</c:v>
                </c:pt>
                <c:pt idx="1956">
                  <c:v>2.6323665649999999</c:v>
                </c:pt>
                <c:pt idx="1957">
                  <c:v>2.8432979409999999</c:v>
                </c:pt>
                <c:pt idx="1958">
                  <c:v>3.1924748809999999</c:v>
                </c:pt>
                <c:pt idx="1959">
                  <c:v>2.9915199889999999</c:v>
                </c:pt>
                <c:pt idx="1960">
                  <c:v>1.5563315040000001</c:v>
                </c:pt>
                <c:pt idx="1961">
                  <c:v>1.020451792</c:v>
                </c:pt>
                <c:pt idx="1962">
                  <c:v>0.137295423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1.4252119999999999E-3</c:v>
                </c:pt>
                <c:pt idx="1975">
                  <c:v>0.232309556</c:v>
                </c:pt>
                <c:pt idx="1976">
                  <c:v>0.76628898499999998</c:v>
                </c:pt>
                <c:pt idx="1977">
                  <c:v>1.36107746</c:v>
                </c:pt>
                <c:pt idx="1978">
                  <c:v>2.7986412980000002</c:v>
                </c:pt>
                <c:pt idx="1979">
                  <c:v>5.1564170169999999</c:v>
                </c:pt>
                <c:pt idx="1980">
                  <c:v>5.4481104059999996</c:v>
                </c:pt>
                <c:pt idx="1981">
                  <c:v>4.0285992540000004</c:v>
                </c:pt>
                <c:pt idx="1982">
                  <c:v>1.9012328080000001</c:v>
                </c:pt>
                <c:pt idx="1983">
                  <c:v>1.156797074</c:v>
                </c:pt>
                <c:pt idx="1984">
                  <c:v>1.5016983779999999</c:v>
                </c:pt>
                <c:pt idx="1985">
                  <c:v>0.50309983599999997</c:v>
                </c:pt>
                <c:pt idx="1986">
                  <c:v>4.7982137000000001E-2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0.17577614699999999</c:v>
                </c:pt>
                <c:pt idx="1999">
                  <c:v>0.82519774800000001</c:v>
                </c:pt>
                <c:pt idx="2000">
                  <c:v>2.5059977670000002</c:v>
                </c:pt>
                <c:pt idx="2001">
                  <c:v>4.5041449919999996</c:v>
                </c:pt>
                <c:pt idx="2002">
                  <c:v>5.7055987080000001</c:v>
                </c:pt>
                <c:pt idx="2003">
                  <c:v>6.5954060669999999</c:v>
                </c:pt>
                <c:pt idx="2004">
                  <c:v>10.99883608</c:v>
                </c:pt>
                <c:pt idx="2005">
                  <c:v>8.809235374</c:v>
                </c:pt>
                <c:pt idx="2006">
                  <c:v>5.9331575570000004</c:v>
                </c:pt>
                <c:pt idx="2007">
                  <c:v>6.9046770710000001</c:v>
                </c:pt>
                <c:pt idx="2008">
                  <c:v>3.4034062569999999</c:v>
                </c:pt>
                <c:pt idx="2009">
                  <c:v>0.352502435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9.0263426999999993E-2</c:v>
                </c:pt>
                <c:pt idx="2022">
                  <c:v>2.274163282</c:v>
                </c:pt>
                <c:pt idx="2023">
                  <c:v>5.3388441530000001</c:v>
                </c:pt>
                <c:pt idx="2024">
                  <c:v>8.5954535740000004</c:v>
                </c:pt>
                <c:pt idx="2025">
                  <c:v>11.43352574</c:v>
                </c:pt>
                <c:pt idx="2026">
                  <c:v>13.26492316</c:v>
                </c:pt>
                <c:pt idx="2027">
                  <c:v>14.07444357</c:v>
                </c:pt>
                <c:pt idx="2028">
                  <c:v>13.59794769</c:v>
                </c:pt>
                <c:pt idx="2029">
                  <c:v>12.08769805</c:v>
                </c:pt>
                <c:pt idx="2030">
                  <c:v>9.6358583339999999</c:v>
                </c:pt>
                <c:pt idx="2031">
                  <c:v>6.4576355730000001</c:v>
                </c:pt>
                <c:pt idx="2032">
                  <c:v>3.1330910470000002</c:v>
                </c:pt>
                <c:pt idx="2033">
                  <c:v>0.52210266299999997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0.13872063500000001</c:v>
                </c:pt>
                <c:pt idx="2046">
                  <c:v>1.9753438320000001</c:v>
                </c:pt>
                <c:pt idx="2047">
                  <c:v>4.9165063299999998</c:v>
                </c:pt>
                <c:pt idx="2048">
                  <c:v>7.93035464</c:v>
                </c:pt>
                <c:pt idx="2049">
                  <c:v>10.596926290000001</c:v>
                </c:pt>
                <c:pt idx="2050">
                  <c:v>11.905745980000001</c:v>
                </c:pt>
                <c:pt idx="2051">
                  <c:v>13.16325803</c:v>
                </c:pt>
                <c:pt idx="2052">
                  <c:v>12.756122469999999</c:v>
                </c:pt>
                <c:pt idx="2053">
                  <c:v>11.412147559999999</c:v>
                </c:pt>
                <c:pt idx="2054">
                  <c:v>6.2828095680000002</c:v>
                </c:pt>
                <c:pt idx="2055">
                  <c:v>6.3668970759999999</c:v>
                </c:pt>
                <c:pt idx="2056">
                  <c:v>3.0860590509999999</c:v>
                </c:pt>
                <c:pt idx="2057">
                  <c:v>0.47934630299999997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0.12589372700000001</c:v>
                </c:pt>
                <c:pt idx="2070">
                  <c:v>2.0071735670000002</c:v>
                </c:pt>
                <c:pt idx="2071">
                  <c:v>4.9179315419999998</c:v>
                </c:pt>
                <c:pt idx="2072">
                  <c:v>7.9127770259999997</c:v>
                </c:pt>
                <c:pt idx="2073">
                  <c:v>10.490510459999999</c:v>
                </c:pt>
                <c:pt idx="2074">
                  <c:v>12.41312145</c:v>
                </c:pt>
                <c:pt idx="2075">
                  <c:v>13.06254305</c:v>
                </c:pt>
                <c:pt idx="2076">
                  <c:v>12.047317039999999</c:v>
                </c:pt>
                <c:pt idx="2077">
                  <c:v>12.176536260000001</c:v>
                </c:pt>
                <c:pt idx="2078">
                  <c:v>10.004038100000001</c:v>
                </c:pt>
                <c:pt idx="2079">
                  <c:v>6.4148792129999999</c:v>
                </c:pt>
                <c:pt idx="2080">
                  <c:v>2.054205563</c:v>
                </c:pt>
                <c:pt idx="2081">
                  <c:v>0.44276586099999998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0.113066819</c:v>
                </c:pt>
                <c:pt idx="2094">
                  <c:v>1.281740659</c:v>
                </c:pt>
                <c:pt idx="2095">
                  <c:v>3.977766693</c:v>
                </c:pt>
                <c:pt idx="2096">
                  <c:v>9.8078339149999998</c:v>
                </c:pt>
                <c:pt idx="2097">
                  <c:v>7.4448324189999999</c:v>
                </c:pt>
                <c:pt idx="2098">
                  <c:v>9.2957077370000007</c:v>
                </c:pt>
                <c:pt idx="2099">
                  <c:v>10.66533647</c:v>
                </c:pt>
                <c:pt idx="2100">
                  <c:v>11.233996060000001</c:v>
                </c:pt>
                <c:pt idx="2101">
                  <c:v>13.17751015</c:v>
                </c:pt>
                <c:pt idx="2102">
                  <c:v>4.38205183</c:v>
                </c:pt>
                <c:pt idx="2103">
                  <c:v>2.91408347</c:v>
                </c:pt>
                <c:pt idx="2104">
                  <c:v>0.14727190700000001</c:v>
                </c:pt>
                <c:pt idx="2105">
                  <c:v>0.49787405899999998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0.26318914900000001</c:v>
                </c:pt>
                <c:pt idx="2118">
                  <c:v>1.963467066</c:v>
                </c:pt>
                <c:pt idx="2119">
                  <c:v>4.0875080170000002</c:v>
                </c:pt>
                <c:pt idx="2120">
                  <c:v>6.6761680800000001</c:v>
                </c:pt>
                <c:pt idx="2121">
                  <c:v>8.4671844939999996</c:v>
                </c:pt>
                <c:pt idx="2122">
                  <c:v>9.6111546590000003</c:v>
                </c:pt>
                <c:pt idx="2123">
                  <c:v>10.752749469999999</c:v>
                </c:pt>
                <c:pt idx="2124">
                  <c:v>6.3773486310000003</c:v>
                </c:pt>
                <c:pt idx="2125">
                  <c:v>5.9151048719999997</c:v>
                </c:pt>
                <c:pt idx="2126">
                  <c:v>4.9283830970000002</c:v>
                </c:pt>
                <c:pt idx="2127">
                  <c:v>3.7815625069999999</c:v>
                </c:pt>
                <c:pt idx="2128">
                  <c:v>2.0038480719999998</c:v>
                </c:pt>
                <c:pt idx="2129">
                  <c:v>0.55488253899999995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2.137818E-2</c:v>
                </c:pt>
                <c:pt idx="2142">
                  <c:v>0.19382883200000001</c:v>
                </c:pt>
                <c:pt idx="2143">
                  <c:v>1.063683223</c:v>
                </c:pt>
                <c:pt idx="2144">
                  <c:v>1.3563267539999999</c:v>
                </c:pt>
                <c:pt idx="2145">
                  <c:v>1.7454096299999999</c:v>
                </c:pt>
                <c:pt idx="2146">
                  <c:v>2.581058933</c:v>
                </c:pt>
                <c:pt idx="2147">
                  <c:v>2.3221454189999999</c:v>
                </c:pt>
                <c:pt idx="2148">
                  <c:v>3.2931898620000002</c:v>
                </c:pt>
                <c:pt idx="2149">
                  <c:v>3.107437231</c:v>
                </c:pt>
                <c:pt idx="2150">
                  <c:v>2.5886600629999998</c:v>
                </c:pt>
                <c:pt idx="2151">
                  <c:v>1.398132972</c:v>
                </c:pt>
                <c:pt idx="2152">
                  <c:v>0.69170289100000004</c:v>
                </c:pt>
                <c:pt idx="2153">
                  <c:v>0.126843868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0.15487303699999999</c:v>
                </c:pt>
                <c:pt idx="2166">
                  <c:v>0.82662296000000002</c:v>
                </c:pt>
                <c:pt idx="2167">
                  <c:v>1.8456495399999999</c:v>
                </c:pt>
                <c:pt idx="2168">
                  <c:v>3.1929499510000001</c:v>
                </c:pt>
                <c:pt idx="2169">
                  <c:v>5.6196109170000001</c:v>
                </c:pt>
                <c:pt idx="2170">
                  <c:v>7.5222689379999998</c:v>
                </c:pt>
                <c:pt idx="2171">
                  <c:v>5.2913370860000004</c:v>
                </c:pt>
                <c:pt idx="2172">
                  <c:v>4.1682700300000004</c:v>
                </c:pt>
                <c:pt idx="2173">
                  <c:v>3.848072401</c:v>
                </c:pt>
                <c:pt idx="2174">
                  <c:v>4.8205420559999999</c:v>
                </c:pt>
                <c:pt idx="2175">
                  <c:v>4.8656737689999998</c:v>
                </c:pt>
                <c:pt idx="2176">
                  <c:v>2.262286515</c:v>
                </c:pt>
                <c:pt idx="2177">
                  <c:v>0.70690515200000004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0.331599325</c:v>
                </c:pt>
                <c:pt idx="2190">
                  <c:v>2.4418632269999998</c:v>
                </c:pt>
                <c:pt idx="2191">
                  <c:v>4.8471460129999997</c:v>
                </c:pt>
                <c:pt idx="2192">
                  <c:v>9.2686287089999997</c:v>
                </c:pt>
                <c:pt idx="2193">
                  <c:v>11.83306017</c:v>
                </c:pt>
                <c:pt idx="2194">
                  <c:v>13.76944821</c:v>
                </c:pt>
                <c:pt idx="2195">
                  <c:v>14.4578256</c:v>
                </c:pt>
                <c:pt idx="2196">
                  <c:v>13.86873797</c:v>
                </c:pt>
                <c:pt idx="2197">
                  <c:v>12.35611297</c:v>
                </c:pt>
                <c:pt idx="2198">
                  <c:v>9.8857455049999992</c:v>
                </c:pt>
                <c:pt idx="2199">
                  <c:v>6.8804484669999999</c:v>
                </c:pt>
                <c:pt idx="2200">
                  <c:v>3.5506781630000002</c:v>
                </c:pt>
                <c:pt idx="2201">
                  <c:v>0.58623720300000004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0.200479821</c:v>
                </c:pt>
                <c:pt idx="2214">
                  <c:v>2.544478491</c:v>
                </c:pt>
                <c:pt idx="2215">
                  <c:v>5.6324378250000002</c:v>
                </c:pt>
                <c:pt idx="2216">
                  <c:v>8.9854865910000008</c:v>
                </c:pt>
                <c:pt idx="2217">
                  <c:v>12.311931400000001</c:v>
                </c:pt>
                <c:pt idx="2218">
                  <c:v>13.35708687</c:v>
                </c:pt>
                <c:pt idx="2219">
                  <c:v>14.52005986</c:v>
                </c:pt>
                <c:pt idx="2220">
                  <c:v>13.797477369999999</c:v>
                </c:pt>
                <c:pt idx="2221">
                  <c:v>12.634029310000001</c:v>
                </c:pt>
                <c:pt idx="2222">
                  <c:v>10.29050571</c:v>
                </c:pt>
                <c:pt idx="2223">
                  <c:v>5.1060595260000001</c:v>
                </c:pt>
                <c:pt idx="2224">
                  <c:v>1.320221383</c:v>
                </c:pt>
                <c:pt idx="2225">
                  <c:v>0.60238960500000005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1.9477897000000001E-2</c:v>
                </c:pt>
                <c:pt idx="2238">
                  <c:v>0.30262001500000002</c:v>
                </c:pt>
                <c:pt idx="2239">
                  <c:v>0.76486377299999997</c:v>
                </c:pt>
                <c:pt idx="2240">
                  <c:v>1.2142806239999999</c:v>
                </c:pt>
                <c:pt idx="2241">
                  <c:v>2.1682225229999998</c:v>
                </c:pt>
                <c:pt idx="2242">
                  <c:v>2.0347276660000002</c:v>
                </c:pt>
                <c:pt idx="2243">
                  <c:v>2.3744031919999999</c:v>
                </c:pt>
                <c:pt idx="2244">
                  <c:v>3.4385614859999998</c:v>
                </c:pt>
                <c:pt idx="2245">
                  <c:v>4.5673293900000003</c:v>
                </c:pt>
                <c:pt idx="2246">
                  <c:v>2.3672771319999999</c:v>
                </c:pt>
                <c:pt idx="2247">
                  <c:v>1.762512174</c:v>
                </c:pt>
                <c:pt idx="2248">
                  <c:v>1.222831896</c:v>
                </c:pt>
                <c:pt idx="2249">
                  <c:v>0.51307632000000003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0.479821373</c:v>
                </c:pt>
                <c:pt idx="2262">
                  <c:v>3.3250195969999998</c:v>
                </c:pt>
                <c:pt idx="2263">
                  <c:v>6.7821088390000002</c:v>
                </c:pt>
                <c:pt idx="2264">
                  <c:v>9.6643625740000001</c:v>
                </c:pt>
                <c:pt idx="2265">
                  <c:v>11.31760849</c:v>
                </c:pt>
                <c:pt idx="2266">
                  <c:v>14.008883819999999</c:v>
                </c:pt>
                <c:pt idx="2267">
                  <c:v>15.22601487</c:v>
                </c:pt>
                <c:pt idx="2268">
                  <c:v>14.874462579999999</c:v>
                </c:pt>
                <c:pt idx="2269">
                  <c:v>13.344735030000001</c:v>
                </c:pt>
                <c:pt idx="2270">
                  <c:v>10.71331861</c:v>
                </c:pt>
                <c:pt idx="2271">
                  <c:v>7.7626546950000002</c:v>
                </c:pt>
                <c:pt idx="2272">
                  <c:v>3.3525736949999998</c:v>
                </c:pt>
                <c:pt idx="2273">
                  <c:v>0.87555523899999999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0.51212617900000001</c:v>
                </c:pt>
                <c:pt idx="2286">
                  <c:v>3.4181334470000002</c:v>
                </c:pt>
                <c:pt idx="2287">
                  <c:v>6.7222499349999998</c:v>
                </c:pt>
                <c:pt idx="2288">
                  <c:v>9.9066486139999999</c:v>
                </c:pt>
                <c:pt idx="2289">
                  <c:v>12.577970970000001</c:v>
                </c:pt>
                <c:pt idx="2290">
                  <c:v>14.391315710000001</c:v>
                </c:pt>
                <c:pt idx="2291">
                  <c:v>14.96330079</c:v>
                </c:pt>
                <c:pt idx="2292">
                  <c:v>14.51103352</c:v>
                </c:pt>
                <c:pt idx="2293">
                  <c:v>13.147580700000001</c:v>
                </c:pt>
                <c:pt idx="2294">
                  <c:v>10.73374664</c:v>
                </c:pt>
                <c:pt idx="2295">
                  <c:v>7.6443620990000003</c:v>
                </c:pt>
                <c:pt idx="2296">
                  <c:v>4.2210028739999998</c:v>
                </c:pt>
                <c:pt idx="2297">
                  <c:v>1.2066794940000001</c:v>
                </c:pt>
                <c:pt idx="2298">
                  <c:v>9.0263429999999992E-3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0.57151001199999996</c:v>
                </c:pt>
                <c:pt idx="2310">
                  <c:v>3.500320673</c:v>
                </c:pt>
                <c:pt idx="2311">
                  <c:v>6.8794983250000001</c:v>
                </c:pt>
                <c:pt idx="2312">
                  <c:v>8.346516544</c:v>
                </c:pt>
                <c:pt idx="2313">
                  <c:v>12.49768403</c:v>
                </c:pt>
                <c:pt idx="2314">
                  <c:v>14.30342763</c:v>
                </c:pt>
                <c:pt idx="2315">
                  <c:v>13.635953349999999</c:v>
                </c:pt>
                <c:pt idx="2316">
                  <c:v>12.51906221</c:v>
                </c:pt>
                <c:pt idx="2317">
                  <c:v>11.84208651</c:v>
                </c:pt>
                <c:pt idx="2318">
                  <c:v>8.9194517680000001</c:v>
                </c:pt>
                <c:pt idx="2319">
                  <c:v>6.3003871829999998</c:v>
                </c:pt>
                <c:pt idx="2320">
                  <c:v>3.7150526140000002</c:v>
                </c:pt>
                <c:pt idx="2321">
                  <c:v>0.95869260599999995</c:v>
                </c:pt>
                <c:pt idx="2322">
                  <c:v>2.4228604000000001E-2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0.28836789499999999</c:v>
                </c:pt>
                <c:pt idx="2334">
                  <c:v>2.3753533340000001</c:v>
                </c:pt>
                <c:pt idx="2335">
                  <c:v>3.8152925249999998</c:v>
                </c:pt>
                <c:pt idx="2336">
                  <c:v>6.1811444450000002</c:v>
                </c:pt>
                <c:pt idx="2337">
                  <c:v>12.89389297</c:v>
                </c:pt>
                <c:pt idx="2338">
                  <c:v>14.57944369</c:v>
                </c:pt>
                <c:pt idx="2339">
                  <c:v>15.06781634</c:v>
                </c:pt>
                <c:pt idx="2340">
                  <c:v>14.644053299999999</c:v>
                </c:pt>
                <c:pt idx="2341">
                  <c:v>13.242594840000001</c:v>
                </c:pt>
                <c:pt idx="2342">
                  <c:v>10.6971662</c:v>
                </c:pt>
                <c:pt idx="2343">
                  <c:v>7.6880686000000003</c:v>
                </c:pt>
                <c:pt idx="2344">
                  <c:v>4.2485569730000003</c:v>
                </c:pt>
                <c:pt idx="2345">
                  <c:v>1.227107532</c:v>
                </c:pt>
                <c:pt idx="2346">
                  <c:v>1.9952968000000001E-2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0.72400769600000003</c:v>
                </c:pt>
                <c:pt idx="2358">
                  <c:v>3.5026960260000002</c:v>
                </c:pt>
                <c:pt idx="2359">
                  <c:v>6.8262904109999996</c:v>
                </c:pt>
                <c:pt idx="2360">
                  <c:v>10.02256586</c:v>
                </c:pt>
                <c:pt idx="2361">
                  <c:v>12.670609750000001</c:v>
                </c:pt>
                <c:pt idx="2362">
                  <c:v>14.200337299999999</c:v>
                </c:pt>
                <c:pt idx="2363">
                  <c:v>15.320553930000001</c:v>
                </c:pt>
                <c:pt idx="2364">
                  <c:v>14.61839949</c:v>
                </c:pt>
                <c:pt idx="2365">
                  <c:v>13.06396827</c:v>
                </c:pt>
                <c:pt idx="2366">
                  <c:v>9.3778949619999992</c:v>
                </c:pt>
                <c:pt idx="2367">
                  <c:v>6.0376731039999996</c:v>
                </c:pt>
                <c:pt idx="2368">
                  <c:v>2.9022067030000001</c:v>
                </c:pt>
                <c:pt idx="2369">
                  <c:v>1.0864866150000001</c:v>
                </c:pt>
                <c:pt idx="2370">
                  <c:v>2.4703675000000001E-2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0.78624195299999999</c:v>
                </c:pt>
                <c:pt idx="2382">
                  <c:v>3.529299983</c:v>
                </c:pt>
                <c:pt idx="2383">
                  <c:v>6.8277156229999996</c:v>
                </c:pt>
                <c:pt idx="2384">
                  <c:v>10.0867004</c:v>
                </c:pt>
                <c:pt idx="2385">
                  <c:v>12.73521936</c:v>
                </c:pt>
                <c:pt idx="2386">
                  <c:v>14.46067603</c:v>
                </c:pt>
                <c:pt idx="2387">
                  <c:v>15.260219960000001</c:v>
                </c:pt>
                <c:pt idx="2388">
                  <c:v>14.85688496</c:v>
                </c:pt>
                <c:pt idx="2389">
                  <c:v>13.46397777</c:v>
                </c:pt>
                <c:pt idx="2390">
                  <c:v>10.91759899</c:v>
                </c:pt>
                <c:pt idx="2391">
                  <c:v>7.8054110550000004</c:v>
                </c:pt>
                <c:pt idx="2392">
                  <c:v>3.804365899</c:v>
                </c:pt>
                <c:pt idx="2393">
                  <c:v>1.50312359</c:v>
                </c:pt>
                <c:pt idx="2394">
                  <c:v>3.3730017000000001E-2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0.79241787200000002</c:v>
                </c:pt>
                <c:pt idx="2406">
                  <c:v>3.5102971570000001</c:v>
                </c:pt>
                <c:pt idx="2407">
                  <c:v>6.763581083</c:v>
                </c:pt>
                <c:pt idx="2408">
                  <c:v>9.9617568110000008</c:v>
                </c:pt>
                <c:pt idx="2409">
                  <c:v>12.58462196</c:v>
                </c:pt>
                <c:pt idx="2410">
                  <c:v>14.330506659999999</c:v>
                </c:pt>
                <c:pt idx="2411">
                  <c:v>14.868761729999999</c:v>
                </c:pt>
                <c:pt idx="2412">
                  <c:v>14.367087099999999</c:v>
                </c:pt>
                <c:pt idx="2413">
                  <c:v>12.865388729999999</c:v>
                </c:pt>
                <c:pt idx="2414">
                  <c:v>10.73944749</c:v>
                </c:pt>
                <c:pt idx="2415">
                  <c:v>7.4947148390000002</c:v>
                </c:pt>
                <c:pt idx="2416">
                  <c:v>4.1573434049999998</c:v>
                </c:pt>
                <c:pt idx="2417">
                  <c:v>1.3097698280000001</c:v>
                </c:pt>
                <c:pt idx="2418">
                  <c:v>3.3254947E-2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0.80429463899999998</c:v>
                </c:pt>
                <c:pt idx="2430">
                  <c:v>3.448062899</c:v>
                </c:pt>
                <c:pt idx="2431">
                  <c:v>6.7555048810000002</c:v>
                </c:pt>
                <c:pt idx="2432">
                  <c:v>9.9171001689999994</c:v>
                </c:pt>
                <c:pt idx="2433">
                  <c:v>12.551842089999999</c:v>
                </c:pt>
                <c:pt idx="2434">
                  <c:v>14.19748688</c:v>
                </c:pt>
                <c:pt idx="2435">
                  <c:v>14.72624053</c:v>
                </c:pt>
                <c:pt idx="2436">
                  <c:v>14.33763272</c:v>
                </c:pt>
                <c:pt idx="2437">
                  <c:v>12.989382170000001</c:v>
                </c:pt>
                <c:pt idx="2438">
                  <c:v>10.70191691</c:v>
                </c:pt>
                <c:pt idx="2439">
                  <c:v>6.9075274950000001</c:v>
                </c:pt>
                <c:pt idx="2440">
                  <c:v>5.0347989259999997</c:v>
                </c:pt>
                <c:pt idx="2441">
                  <c:v>0.77246490400000001</c:v>
                </c:pt>
                <c:pt idx="2442">
                  <c:v>1.425212E-2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1.0418299719999999</c:v>
                </c:pt>
                <c:pt idx="2454">
                  <c:v>3.8832276299999999</c:v>
                </c:pt>
                <c:pt idx="2455">
                  <c:v>4.51744697</c:v>
                </c:pt>
                <c:pt idx="2456">
                  <c:v>10.2729281</c:v>
                </c:pt>
                <c:pt idx="2457">
                  <c:v>12.650656789999999</c:v>
                </c:pt>
                <c:pt idx="2458">
                  <c:v>13.9979572</c:v>
                </c:pt>
                <c:pt idx="2459">
                  <c:v>14.29155087</c:v>
                </c:pt>
                <c:pt idx="2460">
                  <c:v>14.019335379999999</c:v>
                </c:pt>
                <c:pt idx="2461">
                  <c:v>12.126178769999999</c:v>
                </c:pt>
                <c:pt idx="2462">
                  <c:v>8.154587995</c:v>
                </c:pt>
                <c:pt idx="2463">
                  <c:v>6.5930307130000001</c:v>
                </c:pt>
                <c:pt idx="2464">
                  <c:v>3.3050666290000001</c:v>
                </c:pt>
                <c:pt idx="2465">
                  <c:v>0.90548469099999995</c:v>
                </c:pt>
                <c:pt idx="2466">
                  <c:v>1.7577615000000001E-2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8.0762009999999999E-3</c:v>
                </c:pt>
                <c:pt idx="2477">
                  <c:v>1.0152260150000001</c:v>
                </c:pt>
                <c:pt idx="2478">
                  <c:v>3.7240789570000001</c:v>
                </c:pt>
                <c:pt idx="2479">
                  <c:v>6.7588303759999997</c:v>
                </c:pt>
                <c:pt idx="2480">
                  <c:v>9.9280267940000009</c:v>
                </c:pt>
                <c:pt idx="2481">
                  <c:v>12.57369534</c:v>
                </c:pt>
                <c:pt idx="2482">
                  <c:v>14.23976817</c:v>
                </c:pt>
                <c:pt idx="2483">
                  <c:v>14.979928259999999</c:v>
                </c:pt>
                <c:pt idx="2484">
                  <c:v>14.471127579999999</c:v>
                </c:pt>
                <c:pt idx="2485">
                  <c:v>13.02928811</c:v>
                </c:pt>
                <c:pt idx="2486">
                  <c:v>10.59265066</c:v>
                </c:pt>
                <c:pt idx="2487">
                  <c:v>7.4861635670000002</c:v>
                </c:pt>
                <c:pt idx="2488">
                  <c:v>4.2514073970000004</c:v>
                </c:pt>
                <c:pt idx="2489">
                  <c:v>1.3225967359999999</c:v>
                </c:pt>
                <c:pt idx="2490">
                  <c:v>3.5630299999999997E-2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3.3254949999999999E-3</c:v>
                </c:pt>
                <c:pt idx="2501">
                  <c:v>1.207629635</c:v>
                </c:pt>
                <c:pt idx="2502">
                  <c:v>4.2143518850000001</c:v>
                </c:pt>
                <c:pt idx="2503">
                  <c:v>7.5683507920000004</c:v>
                </c:pt>
                <c:pt idx="2504">
                  <c:v>10.701441839999999</c:v>
                </c:pt>
                <c:pt idx="2505">
                  <c:v>13.241169620000001</c:v>
                </c:pt>
                <c:pt idx="2506">
                  <c:v>14.86211074</c:v>
                </c:pt>
                <c:pt idx="2507">
                  <c:v>15.41224257</c:v>
                </c:pt>
                <c:pt idx="2508">
                  <c:v>14.70961305</c:v>
                </c:pt>
                <c:pt idx="2509">
                  <c:v>13.288201620000001</c:v>
                </c:pt>
                <c:pt idx="2510">
                  <c:v>10.90572223</c:v>
                </c:pt>
                <c:pt idx="2511">
                  <c:v>7.8657450300000002</c:v>
                </c:pt>
                <c:pt idx="2512">
                  <c:v>4.4533124300000004</c:v>
                </c:pt>
                <c:pt idx="2513">
                  <c:v>1.51072472</c:v>
                </c:pt>
                <c:pt idx="2514">
                  <c:v>5.6058338999999999E-2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2.2328321000000002E-2</c:v>
                </c:pt>
                <c:pt idx="2525">
                  <c:v>1.022827146</c:v>
                </c:pt>
                <c:pt idx="2526">
                  <c:v>4.4409605929999998</c:v>
                </c:pt>
                <c:pt idx="2527">
                  <c:v>7.8647948879999996</c:v>
                </c:pt>
                <c:pt idx="2528">
                  <c:v>11.08007316</c:v>
                </c:pt>
                <c:pt idx="2529">
                  <c:v>13.50150835</c:v>
                </c:pt>
                <c:pt idx="2530">
                  <c:v>15.03883703</c:v>
                </c:pt>
                <c:pt idx="2531">
                  <c:v>15.607971689999999</c:v>
                </c:pt>
                <c:pt idx="2532">
                  <c:v>15.02030927</c:v>
                </c:pt>
                <c:pt idx="2533">
                  <c:v>13.511484830000001</c:v>
                </c:pt>
                <c:pt idx="2534">
                  <c:v>11.13803178</c:v>
                </c:pt>
                <c:pt idx="2535">
                  <c:v>8.1849925179999996</c:v>
                </c:pt>
                <c:pt idx="2536">
                  <c:v>4.7654338579999997</c:v>
                </c:pt>
                <c:pt idx="2537">
                  <c:v>1.7002779159999999</c:v>
                </c:pt>
                <c:pt idx="2538">
                  <c:v>6.4134540000000004E-2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1.7102544000000001E-2</c:v>
                </c:pt>
                <c:pt idx="2549">
                  <c:v>1.4480153920000001</c:v>
                </c:pt>
                <c:pt idx="2550">
                  <c:v>4.5915579940000004</c:v>
                </c:pt>
                <c:pt idx="2551">
                  <c:v>7.9408061950000004</c:v>
                </c:pt>
                <c:pt idx="2552">
                  <c:v>11.09004964</c:v>
                </c:pt>
                <c:pt idx="2553">
                  <c:v>13.60554883</c:v>
                </c:pt>
                <c:pt idx="2554">
                  <c:v>15.150953700000001</c:v>
                </c:pt>
                <c:pt idx="2555">
                  <c:v>15.714387520000001</c:v>
                </c:pt>
                <c:pt idx="2556">
                  <c:v>14.891565119999999</c:v>
                </c:pt>
                <c:pt idx="2557">
                  <c:v>13.905793490000001</c:v>
                </c:pt>
                <c:pt idx="2558">
                  <c:v>11.71856814</c:v>
                </c:pt>
                <c:pt idx="2559">
                  <c:v>8.5256181860000009</c:v>
                </c:pt>
                <c:pt idx="2560">
                  <c:v>4.569704744</c:v>
                </c:pt>
                <c:pt idx="2561">
                  <c:v>1.380080287</c:v>
                </c:pt>
                <c:pt idx="2562">
                  <c:v>1.6152402999999999E-2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1.8052684999999999E-2</c:v>
                </c:pt>
                <c:pt idx="2573">
                  <c:v>1.1696239820000001</c:v>
                </c:pt>
                <c:pt idx="2574">
                  <c:v>4.0860828050000002</c:v>
                </c:pt>
                <c:pt idx="2575">
                  <c:v>6.621059883</c:v>
                </c:pt>
                <c:pt idx="2576">
                  <c:v>9.3470153689999993</c:v>
                </c:pt>
                <c:pt idx="2577">
                  <c:v>12.297679280000001</c:v>
                </c:pt>
                <c:pt idx="2578">
                  <c:v>12.14708188</c:v>
                </c:pt>
                <c:pt idx="2579">
                  <c:v>13.694387040000001</c:v>
                </c:pt>
                <c:pt idx="2580">
                  <c:v>12.43639991</c:v>
                </c:pt>
                <c:pt idx="2581">
                  <c:v>10.65108435</c:v>
                </c:pt>
                <c:pt idx="2582">
                  <c:v>10.415449300000001</c:v>
                </c:pt>
                <c:pt idx="2583">
                  <c:v>8.7317988549999992</c:v>
                </c:pt>
                <c:pt idx="2584">
                  <c:v>5.1796954800000004</c:v>
                </c:pt>
                <c:pt idx="2585">
                  <c:v>1.8632271549999999</c:v>
                </c:pt>
                <c:pt idx="2586">
                  <c:v>9.7864557000000005E-2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2.8029169E-2</c:v>
                </c:pt>
                <c:pt idx="2597">
                  <c:v>1.3111950400000001</c:v>
                </c:pt>
                <c:pt idx="2598">
                  <c:v>4.4756407520000003</c:v>
                </c:pt>
                <c:pt idx="2599">
                  <c:v>7.9826124140000001</c:v>
                </c:pt>
                <c:pt idx="2600">
                  <c:v>11.130905719999999</c:v>
                </c:pt>
                <c:pt idx="2601">
                  <c:v>13.73856861</c:v>
                </c:pt>
                <c:pt idx="2602">
                  <c:v>15.40701679</c:v>
                </c:pt>
                <c:pt idx="2603">
                  <c:v>15.918667900000001</c:v>
                </c:pt>
                <c:pt idx="2604">
                  <c:v>15.339556760000001</c:v>
                </c:pt>
                <c:pt idx="2605">
                  <c:v>13.75757144</c:v>
                </c:pt>
                <c:pt idx="2606">
                  <c:v>11.386493740000001</c:v>
                </c:pt>
                <c:pt idx="2607">
                  <c:v>8.2657545310000007</c:v>
                </c:pt>
                <c:pt idx="2608">
                  <c:v>4.901304069</c:v>
                </c:pt>
                <c:pt idx="2609">
                  <c:v>1.7767642939999999</c:v>
                </c:pt>
                <c:pt idx="2610">
                  <c:v>0.119717808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3.3254947E-2</c:v>
                </c:pt>
                <c:pt idx="2621">
                  <c:v>1.508824438</c:v>
                </c:pt>
                <c:pt idx="2622">
                  <c:v>4.6466661919999996</c:v>
                </c:pt>
                <c:pt idx="2623">
                  <c:v>8.0348701869999992</c:v>
                </c:pt>
                <c:pt idx="2624">
                  <c:v>11.205491820000001</c:v>
                </c:pt>
                <c:pt idx="2625">
                  <c:v>13.55756669</c:v>
                </c:pt>
                <c:pt idx="2626">
                  <c:v>15.044062800000001</c:v>
                </c:pt>
                <c:pt idx="2627">
                  <c:v>15.69395948</c:v>
                </c:pt>
                <c:pt idx="2628">
                  <c:v>15.22934036</c:v>
                </c:pt>
                <c:pt idx="2629">
                  <c:v>13.867312760000001</c:v>
                </c:pt>
                <c:pt idx="2630">
                  <c:v>11.499560560000001</c:v>
                </c:pt>
                <c:pt idx="2631">
                  <c:v>8.3474666860000006</c:v>
                </c:pt>
                <c:pt idx="2632">
                  <c:v>4.9668638209999996</c:v>
                </c:pt>
                <c:pt idx="2633">
                  <c:v>1.9069336560000001</c:v>
                </c:pt>
                <c:pt idx="2634">
                  <c:v>0.16532459199999999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4.3231431000000001E-2</c:v>
                </c:pt>
                <c:pt idx="2645">
                  <c:v>1.5126250029999999</c:v>
                </c:pt>
                <c:pt idx="2646">
                  <c:v>4.6043849019999996</c:v>
                </c:pt>
                <c:pt idx="2647">
                  <c:v>7.9849877669999998</c:v>
                </c:pt>
                <c:pt idx="2648">
                  <c:v>11.140882209999999</c:v>
                </c:pt>
                <c:pt idx="2649">
                  <c:v>13.701038029999999</c:v>
                </c:pt>
                <c:pt idx="2650">
                  <c:v>15.10914749</c:v>
                </c:pt>
                <c:pt idx="2651">
                  <c:v>15.918667900000001</c:v>
                </c:pt>
                <c:pt idx="2652">
                  <c:v>15.4587995</c:v>
                </c:pt>
                <c:pt idx="2653">
                  <c:v>14.10247274</c:v>
                </c:pt>
                <c:pt idx="2654">
                  <c:v>11.49766028</c:v>
                </c:pt>
                <c:pt idx="2655">
                  <c:v>8.4439060309999991</c:v>
                </c:pt>
                <c:pt idx="2656">
                  <c:v>4.9868167889999997</c:v>
                </c:pt>
                <c:pt idx="2657">
                  <c:v>1.9112092919999999</c:v>
                </c:pt>
                <c:pt idx="2658">
                  <c:v>0.11401696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4.2281289E-2</c:v>
                </c:pt>
                <c:pt idx="2669">
                  <c:v>1.589586451</c:v>
                </c:pt>
                <c:pt idx="2670">
                  <c:v>4.7112758020000003</c:v>
                </c:pt>
                <c:pt idx="2671">
                  <c:v>8.1664647620000004</c:v>
                </c:pt>
                <c:pt idx="2672">
                  <c:v>11.186488990000001</c:v>
                </c:pt>
                <c:pt idx="2673">
                  <c:v>13.574194159999999</c:v>
                </c:pt>
                <c:pt idx="2674">
                  <c:v>15.204636689999999</c:v>
                </c:pt>
                <c:pt idx="2675">
                  <c:v>15.89491437</c:v>
                </c:pt>
                <c:pt idx="2676">
                  <c:v>15.56426518</c:v>
                </c:pt>
                <c:pt idx="2677">
                  <c:v>14.42647094</c:v>
                </c:pt>
                <c:pt idx="2678">
                  <c:v>11.96845531</c:v>
                </c:pt>
                <c:pt idx="2679">
                  <c:v>8.6486614880000001</c:v>
                </c:pt>
                <c:pt idx="2680">
                  <c:v>4.9977434140000003</c:v>
                </c:pt>
                <c:pt idx="2681">
                  <c:v>1.885555476</c:v>
                </c:pt>
                <c:pt idx="2682">
                  <c:v>0.13016936300000001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6.6034823000000006E-2</c:v>
                </c:pt>
                <c:pt idx="2693">
                  <c:v>1.7549110429999999</c:v>
                </c:pt>
                <c:pt idx="2694">
                  <c:v>4.6381149199999996</c:v>
                </c:pt>
                <c:pt idx="2695">
                  <c:v>7.8519679800000004</c:v>
                </c:pt>
                <c:pt idx="2696">
                  <c:v>10.935176609999999</c:v>
                </c:pt>
                <c:pt idx="2697">
                  <c:v>13.34901067</c:v>
                </c:pt>
                <c:pt idx="2698">
                  <c:v>15.041212379999999</c:v>
                </c:pt>
                <c:pt idx="2699">
                  <c:v>14.65022922</c:v>
                </c:pt>
                <c:pt idx="2700">
                  <c:v>13.63215278</c:v>
                </c:pt>
                <c:pt idx="2701">
                  <c:v>12.470605000000001</c:v>
                </c:pt>
                <c:pt idx="2702">
                  <c:v>9.9931114749999992</c:v>
                </c:pt>
                <c:pt idx="2703">
                  <c:v>7.9992398869999999</c:v>
                </c:pt>
                <c:pt idx="2704">
                  <c:v>4.888477161</c:v>
                </c:pt>
                <c:pt idx="2705">
                  <c:v>1.8465996819999999</c:v>
                </c:pt>
                <c:pt idx="2706">
                  <c:v>0.10499061699999999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5.6058338999999999E-2</c:v>
                </c:pt>
                <c:pt idx="2717">
                  <c:v>0.88838214699999996</c:v>
                </c:pt>
                <c:pt idx="2718">
                  <c:v>4.3901280319999998</c:v>
                </c:pt>
                <c:pt idx="2719">
                  <c:v>6.7041972489999999</c:v>
                </c:pt>
                <c:pt idx="2720">
                  <c:v>7.3322406710000001</c:v>
                </c:pt>
                <c:pt idx="2721">
                  <c:v>8.3579182400000001</c:v>
                </c:pt>
                <c:pt idx="2722">
                  <c:v>12.74424571</c:v>
                </c:pt>
                <c:pt idx="2723">
                  <c:v>15.86545999</c:v>
                </c:pt>
                <c:pt idx="2724">
                  <c:v>13.4763296</c:v>
                </c:pt>
                <c:pt idx="2725">
                  <c:v>12.81550631</c:v>
                </c:pt>
                <c:pt idx="2726">
                  <c:v>9.1902420490000001</c:v>
                </c:pt>
                <c:pt idx="2727">
                  <c:v>5.6386137439999997</c:v>
                </c:pt>
                <c:pt idx="2728">
                  <c:v>5.0286230080000003</c:v>
                </c:pt>
                <c:pt idx="2729">
                  <c:v>1.465117936</c:v>
                </c:pt>
                <c:pt idx="2730">
                  <c:v>0.10499061699999999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4.4656643000000003E-2</c:v>
                </c:pt>
                <c:pt idx="2741">
                  <c:v>1.898382384</c:v>
                </c:pt>
                <c:pt idx="2742">
                  <c:v>5.1055844559999999</c:v>
                </c:pt>
                <c:pt idx="2743">
                  <c:v>8.2529276229999997</c:v>
                </c:pt>
                <c:pt idx="2744">
                  <c:v>11.23589634</c:v>
                </c:pt>
                <c:pt idx="2745">
                  <c:v>13.56421768</c:v>
                </c:pt>
                <c:pt idx="2746">
                  <c:v>15.334330980000001</c:v>
                </c:pt>
                <c:pt idx="2747">
                  <c:v>15.390389320000001</c:v>
                </c:pt>
                <c:pt idx="2748">
                  <c:v>15.181358230000001</c:v>
                </c:pt>
                <c:pt idx="2749">
                  <c:v>13.209339890000001</c:v>
                </c:pt>
                <c:pt idx="2750">
                  <c:v>10.723770160000001</c:v>
                </c:pt>
                <c:pt idx="2751">
                  <c:v>8.5740753939999994</c:v>
                </c:pt>
                <c:pt idx="2752">
                  <c:v>5.1336136249999997</c:v>
                </c:pt>
                <c:pt idx="2753">
                  <c:v>2.1192902440000001</c:v>
                </c:pt>
                <c:pt idx="2754">
                  <c:v>0.106415829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4.5131712999999997E-2</c:v>
                </c:pt>
                <c:pt idx="2765">
                  <c:v>1.7629872440000001</c:v>
                </c:pt>
                <c:pt idx="2766">
                  <c:v>5.0067697569999998</c:v>
                </c:pt>
                <c:pt idx="2767">
                  <c:v>6.3678472169999996</c:v>
                </c:pt>
                <c:pt idx="2768">
                  <c:v>10.976032679999999</c:v>
                </c:pt>
                <c:pt idx="2769">
                  <c:v>11.84778736</c:v>
                </c:pt>
                <c:pt idx="2770">
                  <c:v>12.07154564</c:v>
                </c:pt>
                <c:pt idx="2771">
                  <c:v>14.436922490000001</c:v>
                </c:pt>
                <c:pt idx="2772">
                  <c:v>15.785648119999999</c:v>
                </c:pt>
                <c:pt idx="2773">
                  <c:v>14.299151999999999</c:v>
                </c:pt>
                <c:pt idx="2774">
                  <c:v>12.073921</c:v>
                </c:pt>
                <c:pt idx="2775">
                  <c:v>9.0063896999999997</c:v>
                </c:pt>
                <c:pt idx="2776">
                  <c:v>5.364022898</c:v>
                </c:pt>
                <c:pt idx="2777">
                  <c:v>2.1259412339999999</c:v>
                </c:pt>
                <c:pt idx="2778">
                  <c:v>0.22043278899999999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0.162949239</c:v>
                </c:pt>
                <c:pt idx="2789">
                  <c:v>2.0185752629999998</c:v>
                </c:pt>
                <c:pt idx="2790">
                  <c:v>4.8138910660000001</c:v>
                </c:pt>
                <c:pt idx="2791">
                  <c:v>8.0253687740000004</c:v>
                </c:pt>
                <c:pt idx="2792">
                  <c:v>11.008812560000001</c:v>
                </c:pt>
                <c:pt idx="2793">
                  <c:v>13.37513955</c:v>
                </c:pt>
                <c:pt idx="2794">
                  <c:v>14.798451269999999</c:v>
                </c:pt>
                <c:pt idx="2795">
                  <c:v>14.56329129</c:v>
                </c:pt>
                <c:pt idx="2796">
                  <c:v>15.072091970000001</c:v>
                </c:pt>
                <c:pt idx="2797">
                  <c:v>5.454286325</c:v>
                </c:pt>
                <c:pt idx="2798">
                  <c:v>7.9479322549999996</c:v>
                </c:pt>
                <c:pt idx="2799">
                  <c:v>4.5606784009999997</c:v>
                </c:pt>
                <c:pt idx="2800">
                  <c:v>5.2984631459999996</c:v>
                </c:pt>
                <c:pt idx="2801">
                  <c:v>1.3111950400000001</c:v>
                </c:pt>
                <c:pt idx="2802">
                  <c:v>5.8908763000000003E-2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0.123518373</c:v>
                </c:pt>
                <c:pt idx="2813">
                  <c:v>2.1634718159999999</c:v>
                </c:pt>
                <c:pt idx="2814">
                  <c:v>4.9340839450000002</c:v>
                </c:pt>
                <c:pt idx="2815">
                  <c:v>7.8163376800000002</c:v>
                </c:pt>
                <c:pt idx="2816">
                  <c:v>10.82923585</c:v>
                </c:pt>
                <c:pt idx="2817">
                  <c:v>13.311955149999999</c:v>
                </c:pt>
                <c:pt idx="2818">
                  <c:v>15.07589254</c:v>
                </c:pt>
                <c:pt idx="2819">
                  <c:v>13.303403879999999</c:v>
                </c:pt>
                <c:pt idx="2820">
                  <c:v>2.765861422</c:v>
                </c:pt>
                <c:pt idx="2821">
                  <c:v>8.6215824600000008</c:v>
                </c:pt>
                <c:pt idx="2822">
                  <c:v>11.581747780000001</c:v>
                </c:pt>
                <c:pt idx="2823">
                  <c:v>7.3916245040000002</c:v>
                </c:pt>
                <c:pt idx="2824">
                  <c:v>5.9450343239999999</c:v>
                </c:pt>
                <c:pt idx="2825">
                  <c:v>2.339247963</c:v>
                </c:pt>
                <c:pt idx="2826">
                  <c:v>0.22233307199999999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0.13682035200000001</c:v>
                </c:pt>
                <c:pt idx="2837">
                  <c:v>1.2375590869999999</c:v>
                </c:pt>
                <c:pt idx="2838">
                  <c:v>4.1278890229999998</c:v>
                </c:pt>
                <c:pt idx="2839">
                  <c:v>7.3821230910000004</c:v>
                </c:pt>
                <c:pt idx="2840">
                  <c:v>10.98505903</c:v>
                </c:pt>
                <c:pt idx="2841">
                  <c:v>13.3969928</c:v>
                </c:pt>
                <c:pt idx="2842">
                  <c:v>13.97325352</c:v>
                </c:pt>
                <c:pt idx="2843">
                  <c:v>11.57129623</c:v>
                </c:pt>
                <c:pt idx="2844">
                  <c:v>6.4120287889999998</c:v>
                </c:pt>
                <c:pt idx="2845">
                  <c:v>1.435188484</c:v>
                </c:pt>
                <c:pt idx="2846">
                  <c:v>1.7805648590000001</c:v>
                </c:pt>
                <c:pt idx="2847">
                  <c:v>2.816693983</c:v>
                </c:pt>
                <c:pt idx="2848">
                  <c:v>1.9672676309999999</c:v>
                </c:pt>
                <c:pt idx="2849">
                  <c:v>0.76533884399999996</c:v>
                </c:pt>
                <c:pt idx="2850">
                  <c:v>6.2709327999999995E-2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0.207130811</c:v>
                </c:pt>
                <c:pt idx="2861">
                  <c:v>2.0114492030000002</c:v>
                </c:pt>
                <c:pt idx="2862">
                  <c:v>5.2319532530000004</c:v>
                </c:pt>
                <c:pt idx="2863">
                  <c:v>8.5954535740000004</c:v>
                </c:pt>
                <c:pt idx="2864">
                  <c:v>11.62877978</c:v>
                </c:pt>
                <c:pt idx="2865">
                  <c:v>13.54426471</c:v>
                </c:pt>
                <c:pt idx="2866">
                  <c:v>15.386113679999999</c:v>
                </c:pt>
                <c:pt idx="2867">
                  <c:v>16.579016129999999</c:v>
                </c:pt>
                <c:pt idx="2868">
                  <c:v>15.698235110000001</c:v>
                </c:pt>
                <c:pt idx="2869">
                  <c:v>14.3623364</c:v>
                </c:pt>
                <c:pt idx="2870">
                  <c:v>12.26062377</c:v>
                </c:pt>
                <c:pt idx="2871">
                  <c:v>8.0628993560000009</c:v>
                </c:pt>
                <c:pt idx="2872">
                  <c:v>4.0157723460000003</c:v>
                </c:pt>
                <c:pt idx="2873">
                  <c:v>1.9710681960000001</c:v>
                </c:pt>
                <c:pt idx="2874">
                  <c:v>0.253687736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0.25653816000000002</c:v>
                </c:pt>
                <c:pt idx="2885">
                  <c:v>2.5482790569999998</c:v>
                </c:pt>
                <c:pt idx="2886">
                  <c:v>5.873298653</c:v>
                </c:pt>
                <c:pt idx="2887">
                  <c:v>9.3175609870000002</c:v>
                </c:pt>
                <c:pt idx="2888">
                  <c:v>12.3751158</c:v>
                </c:pt>
                <c:pt idx="2889">
                  <c:v>14.741442790000001</c:v>
                </c:pt>
                <c:pt idx="2890">
                  <c:v>16.278771469999999</c:v>
                </c:pt>
                <c:pt idx="2891">
                  <c:v>16.9082401</c:v>
                </c:pt>
                <c:pt idx="2892">
                  <c:v>16.30965106</c:v>
                </c:pt>
                <c:pt idx="2893">
                  <c:v>14.91769401</c:v>
                </c:pt>
                <c:pt idx="2894">
                  <c:v>12.62690325</c:v>
                </c:pt>
                <c:pt idx="2895">
                  <c:v>9.4952374170000002</c:v>
                </c:pt>
                <c:pt idx="2896">
                  <c:v>5.9174802250000003</c:v>
                </c:pt>
                <c:pt idx="2897">
                  <c:v>2.6019620419999998</c:v>
                </c:pt>
                <c:pt idx="2898">
                  <c:v>0.33777524399999997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0.25796337200000002</c:v>
                </c:pt>
                <c:pt idx="2909">
                  <c:v>2.447089004</c:v>
                </c:pt>
                <c:pt idx="2910">
                  <c:v>5.6272120479999996</c:v>
                </c:pt>
                <c:pt idx="2911">
                  <c:v>9.0149409719999998</c:v>
                </c:pt>
                <c:pt idx="2912">
                  <c:v>12.117152430000001</c:v>
                </c:pt>
                <c:pt idx="2913">
                  <c:v>14.44499869</c:v>
                </c:pt>
                <c:pt idx="2914">
                  <c:v>16.036485429999999</c:v>
                </c:pt>
                <c:pt idx="2915">
                  <c:v>16.54576118</c:v>
                </c:pt>
                <c:pt idx="2916">
                  <c:v>15.850257729999999</c:v>
                </c:pt>
                <c:pt idx="2917">
                  <c:v>15.04453788</c:v>
                </c:pt>
                <c:pt idx="2918">
                  <c:v>7.5911541839999996</c:v>
                </c:pt>
                <c:pt idx="2919">
                  <c:v>6.2562056110000004</c:v>
                </c:pt>
                <c:pt idx="2920">
                  <c:v>2.9734673030000001</c:v>
                </c:pt>
                <c:pt idx="2921">
                  <c:v>0.87793059200000001</c:v>
                </c:pt>
                <c:pt idx="2922">
                  <c:v>0.16009881500000001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0.13254471600000001</c:v>
                </c:pt>
                <c:pt idx="2933">
                  <c:v>1.3463502700000001</c:v>
                </c:pt>
                <c:pt idx="2934">
                  <c:v>3.8837027009999998</c:v>
                </c:pt>
                <c:pt idx="2935">
                  <c:v>9.6391838290000003</c:v>
                </c:pt>
                <c:pt idx="2936">
                  <c:v>12.634504379999999</c:v>
                </c:pt>
                <c:pt idx="2937">
                  <c:v>13.78750089</c:v>
                </c:pt>
                <c:pt idx="2938">
                  <c:v>15.67448158</c:v>
                </c:pt>
                <c:pt idx="2939">
                  <c:v>8.5854770899999995</c:v>
                </c:pt>
                <c:pt idx="2940">
                  <c:v>9.8287370250000006</c:v>
                </c:pt>
                <c:pt idx="2941">
                  <c:v>6.0652272030000001</c:v>
                </c:pt>
                <c:pt idx="2942">
                  <c:v>4.059003777</c:v>
                </c:pt>
                <c:pt idx="2943">
                  <c:v>9.9931114749999992</c:v>
                </c:pt>
                <c:pt idx="2944">
                  <c:v>4.621962517</c:v>
                </c:pt>
                <c:pt idx="2945">
                  <c:v>1.800517827</c:v>
                </c:pt>
                <c:pt idx="2946">
                  <c:v>0.120667949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0.28314211700000003</c:v>
                </c:pt>
                <c:pt idx="2957">
                  <c:v>2.3896054539999998</c:v>
                </c:pt>
                <c:pt idx="2958">
                  <c:v>5.7131998380000004</c:v>
                </c:pt>
                <c:pt idx="2959">
                  <c:v>7.821563458</c:v>
                </c:pt>
                <c:pt idx="2960">
                  <c:v>10.92710041</c:v>
                </c:pt>
                <c:pt idx="2961">
                  <c:v>10.317584739999999</c:v>
                </c:pt>
                <c:pt idx="2962">
                  <c:v>10.59597615</c:v>
                </c:pt>
                <c:pt idx="2963">
                  <c:v>10.93945224</c:v>
                </c:pt>
                <c:pt idx="2964">
                  <c:v>6.8158388560000001</c:v>
                </c:pt>
                <c:pt idx="2965">
                  <c:v>4.0485522219999996</c:v>
                </c:pt>
                <c:pt idx="2966">
                  <c:v>4.6575928170000003</c:v>
                </c:pt>
                <c:pt idx="2967">
                  <c:v>4.949286206</c:v>
                </c:pt>
                <c:pt idx="2968">
                  <c:v>2.7815387540000001</c:v>
                </c:pt>
                <c:pt idx="2969">
                  <c:v>0.90073398400000004</c:v>
                </c:pt>
                <c:pt idx="2970">
                  <c:v>0.12589372700000001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0.52352787499999998</c:v>
                </c:pt>
                <c:pt idx="2982">
                  <c:v>1.6233164680000001</c:v>
                </c:pt>
                <c:pt idx="2983">
                  <c:v>2.004798214</c:v>
                </c:pt>
                <c:pt idx="2984">
                  <c:v>2.2271312860000001</c:v>
                </c:pt>
                <c:pt idx="2985">
                  <c:v>4.8851516659999996</c:v>
                </c:pt>
                <c:pt idx="2986">
                  <c:v>2.617164303</c:v>
                </c:pt>
                <c:pt idx="2987">
                  <c:v>2.2394831229999999</c:v>
                </c:pt>
                <c:pt idx="2988">
                  <c:v>1.162972992</c:v>
                </c:pt>
                <c:pt idx="2989">
                  <c:v>2.0632319059999999</c:v>
                </c:pt>
                <c:pt idx="2990">
                  <c:v>1.562507423</c:v>
                </c:pt>
                <c:pt idx="2991">
                  <c:v>0.41568683299999998</c:v>
                </c:pt>
                <c:pt idx="2992">
                  <c:v>0.81047055700000004</c:v>
                </c:pt>
                <c:pt idx="2993">
                  <c:v>7.3160882999999996E-2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0.141571059</c:v>
                </c:pt>
                <c:pt idx="3005">
                  <c:v>1.9520653699999999</c:v>
                </c:pt>
                <c:pt idx="3006">
                  <c:v>4.1065108429999997</c:v>
                </c:pt>
                <c:pt idx="3007">
                  <c:v>8.5783510300000003</c:v>
                </c:pt>
                <c:pt idx="3008">
                  <c:v>11.855388489999999</c:v>
                </c:pt>
                <c:pt idx="3009">
                  <c:v>14.321480319999999</c:v>
                </c:pt>
                <c:pt idx="3010">
                  <c:v>16.085417710000002</c:v>
                </c:pt>
                <c:pt idx="3011">
                  <c:v>16.632699110000001</c:v>
                </c:pt>
                <c:pt idx="3012">
                  <c:v>16.391363219999999</c:v>
                </c:pt>
                <c:pt idx="3013">
                  <c:v>15.050238719999999</c:v>
                </c:pt>
                <c:pt idx="3014">
                  <c:v>12.719066959999999</c:v>
                </c:pt>
                <c:pt idx="3015">
                  <c:v>9.5527209670000008</c:v>
                </c:pt>
                <c:pt idx="3016">
                  <c:v>5.50796931</c:v>
                </c:pt>
                <c:pt idx="3017">
                  <c:v>2.258010879</c:v>
                </c:pt>
                <c:pt idx="3018">
                  <c:v>0.16579966300000001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0.23706026299999999</c:v>
                </c:pt>
                <c:pt idx="3029">
                  <c:v>1.899807596</c:v>
                </c:pt>
                <c:pt idx="3030">
                  <c:v>4.1274139529999996</c:v>
                </c:pt>
                <c:pt idx="3031">
                  <c:v>5.5236466420000001</c:v>
                </c:pt>
                <c:pt idx="3032">
                  <c:v>4.5459512100000001</c:v>
                </c:pt>
                <c:pt idx="3033">
                  <c:v>4.2290790759999997</c:v>
                </c:pt>
                <c:pt idx="3034">
                  <c:v>5.0443003400000004</c:v>
                </c:pt>
                <c:pt idx="3035">
                  <c:v>4.4162569180000002</c:v>
                </c:pt>
                <c:pt idx="3036">
                  <c:v>8.6947433430000007</c:v>
                </c:pt>
                <c:pt idx="3037">
                  <c:v>8.0453217420000005</c:v>
                </c:pt>
                <c:pt idx="3038">
                  <c:v>3.1463930260000001</c:v>
                </c:pt>
                <c:pt idx="3039">
                  <c:v>1.558231787</c:v>
                </c:pt>
                <c:pt idx="3040">
                  <c:v>1.2917171430000001</c:v>
                </c:pt>
                <c:pt idx="3041">
                  <c:v>0.17577614699999999</c:v>
                </c:pt>
                <c:pt idx="3042">
                  <c:v>8.1237084000000001E-2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0.209031093</c:v>
                </c:pt>
                <c:pt idx="3053">
                  <c:v>0.46841967699999998</c:v>
                </c:pt>
                <c:pt idx="3054">
                  <c:v>1.295042638</c:v>
                </c:pt>
                <c:pt idx="3055">
                  <c:v>3.845221977</c:v>
                </c:pt>
                <c:pt idx="3056">
                  <c:v>5.3431197890000002</c:v>
                </c:pt>
                <c:pt idx="3057">
                  <c:v>5.1673436419999996</c:v>
                </c:pt>
                <c:pt idx="3058">
                  <c:v>3.6974749990000002</c:v>
                </c:pt>
                <c:pt idx="3059">
                  <c:v>3.2732368940000001</c:v>
                </c:pt>
                <c:pt idx="3060">
                  <c:v>3.7250290979999998</c:v>
                </c:pt>
                <c:pt idx="3061">
                  <c:v>3.7088766949999998</c:v>
                </c:pt>
                <c:pt idx="3062">
                  <c:v>2.1824746429999999</c:v>
                </c:pt>
                <c:pt idx="3063">
                  <c:v>2.8375970929999998</c:v>
                </c:pt>
                <c:pt idx="3064">
                  <c:v>1.4537162400000001</c:v>
                </c:pt>
                <c:pt idx="3065">
                  <c:v>1.2850661539999999</c:v>
                </c:pt>
                <c:pt idx="3066">
                  <c:v>8.0762009999999999E-3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1.6152402999999999E-2</c:v>
                </c:pt>
                <c:pt idx="3077">
                  <c:v>0.47079503099999997</c:v>
                </c:pt>
                <c:pt idx="3078">
                  <c:v>1.032328559</c:v>
                </c:pt>
                <c:pt idx="3079">
                  <c:v>1.5016983779999999</c:v>
                </c:pt>
                <c:pt idx="3080">
                  <c:v>1.9463645220000001</c:v>
                </c:pt>
                <c:pt idx="3081">
                  <c:v>4.7293284880000002</c:v>
                </c:pt>
                <c:pt idx="3082">
                  <c:v>6.9664362569999998</c:v>
                </c:pt>
                <c:pt idx="3083">
                  <c:v>5.7649825410000002</c:v>
                </c:pt>
                <c:pt idx="3084">
                  <c:v>7.6082567279999997</c:v>
                </c:pt>
                <c:pt idx="3085">
                  <c:v>4.7540321619999997</c:v>
                </c:pt>
                <c:pt idx="3086">
                  <c:v>4.9288581679999997</c:v>
                </c:pt>
                <c:pt idx="3087">
                  <c:v>4.5834817929999998</c:v>
                </c:pt>
                <c:pt idx="3088">
                  <c:v>3.8675502979999998</c:v>
                </c:pt>
                <c:pt idx="3089">
                  <c:v>0.61569158400000001</c:v>
                </c:pt>
                <c:pt idx="3090">
                  <c:v>0.12826908000000001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0.27411577500000001</c:v>
                </c:pt>
                <c:pt idx="3101">
                  <c:v>3.0176488749999999</c:v>
                </c:pt>
                <c:pt idx="3102">
                  <c:v>5.8885009149999998</c:v>
                </c:pt>
                <c:pt idx="3103">
                  <c:v>7.4994655449999996</c:v>
                </c:pt>
                <c:pt idx="3104">
                  <c:v>9.2329984090000004</c:v>
                </c:pt>
                <c:pt idx="3105">
                  <c:v>13.49295708</c:v>
                </c:pt>
                <c:pt idx="3106">
                  <c:v>14.07444357</c:v>
                </c:pt>
                <c:pt idx="3107">
                  <c:v>16.307750779999999</c:v>
                </c:pt>
                <c:pt idx="3108">
                  <c:v>10.182189599999999</c:v>
                </c:pt>
                <c:pt idx="3109">
                  <c:v>12.218817550000001</c:v>
                </c:pt>
                <c:pt idx="3110">
                  <c:v>8.4182522150000008</c:v>
                </c:pt>
                <c:pt idx="3111">
                  <c:v>6.7868595450000004</c:v>
                </c:pt>
                <c:pt idx="3112">
                  <c:v>4.4252832609999997</c:v>
                </c:pt>
                <c:pt idx="3113">
                  <c:v>1.46749329</c:v>
                </c:pt>
                <c:pt idx="3114">
                  <c:v>0.15107247200000001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0.17862657100000001</c:v>
                </c:pt>
                <c:pt idx="3125">
                  <c:v>0.98054585599999999</c:v>
                </c:pt>
                <c:pt idx="3126">
                  <c:v>2.8086177819999998</c:v>
                </c:pt>
                <c:pt idx="3127">
                  <c:v>3.2542340670000001</c:v>
                </c:pt>
                <c:pt idx="3128">
                  <c:v>2.5435283499999999</c:v>
                </c:pt>
                <c:pt idx="3129">
                  <c:v>4.4718401859999997</c:v>
                </c:pt>
                <c:pt idx="3130">
                  <c:v>2.448514216</c:v>
                </c:pt>
                <c:pt idx="3131">
                  <c:v>10.08717547</c:v>
                </c:pt>
                <c:pt idx="3132">
                  <c:v>14.948098529999999</c:v>
                </c:pt>
                <c:pt idx="3133">
                  <c:v>12.65825792</c:v>
                </c:pt>
                <c:pt idx="3134">
                  <c:v>7.3251146110000001</c:v>
                </c:pt>
                <c:pt idx="3135">
                  <c:v>4.1692201720000002</c:v>
                </c:pt>
                <c:pt idx="3136">
                  <c:v>2.3340221859999999</c:v>
                </c:pt>
                <c:pt idx="3137">
                  <c:v>1.269388822</c:v>
                </c:pt>
                <c:pt idx="3138">
                  <c:v>0.25511294800000001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0.36010356500000001</c:v>
                </c:pt>
                <c:pt idx="3149">
                  <c:v>1.29694292</c:v>
                </c:pt>
                <c:pt idx="3150">
                  <c:v>2.9207344590000002</c:v>
                </c:pt>
                <c:pt idx="3151">
                  <c:v>2.8874795130000002</c:v>
                </c:pt>
                <c:pt idx="3152">
                  <c:v>8.6306088029999994</c:v>
                </c:pt>
                <c:pt idx="3153">
                  <c:v>16.02128317</c:v>
                </c:pt>
                <c:pt idx="3154">
                  <c:v>13.040689800000001</c:v>
                </c:pt>
                <c:pt idx="3155">
                  <c:v>12.089123259999999</c:v>
                </c:pt>
                <c:pt idx="3156">
                  <c:v>16.083042349999999</c:v>
                </c:pt>
                <c:pt idx="3157">
                  <c:v>14.638352449999999</c:v>
                </c:pt>
                <c:pt idx="3158">
                  <c:v>8.6158816120000008</c:v>
                </c:pt>
                <c:pt idx="3159">
                  <c:v>8.6453359939999999</c:v>
                </c:pt>
                <c:pt idx="3160">
                  <c:v>5.9645122209999997</c:v>
                </c:pt>
                <c:pt idx="3161">
                  <c:v>2.8651511909999998</c:v>
                </c:pt>
                <c:pt idx="3162">
                  <c:v>0.45891826400000002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0.45131713299999998</c:v>
                </c:pt>
                <c:pt idx="3173">
                  <c:v>2.416684482</c:v>
                </c:pt>
                <c:pt idx="3174">
                  <c:v>6.5564502720000002</c:v>
                </c:pt>
                <c:pt idx="3175">
                  <c:v>9.935152854</c:v>
                </c:pt>
                <c:pt idx="3176">
                  <c:v>12.428798779999999</c:v>
                </c:pt>
                <c:pt idx="3177">
                  <c:v>14.85118411</c:v>
                </c:pt>
                <c:pt idx="3178">
                  <c:v>15.881612390000001</c:v>
                </c:pt>
                <c:pt idx="3179">
                  <c:v>10.063421930000001</c:v>
                </c:pt>
                <c:pt idx="3180">
                  <c:v>13.81553006</c:v>
                </c:pt>
                <c:pt idx="3181">
                  <c:v>11.680562480000001</c:v>
                </c:pt>
                <c:pt idx="3182">
                  <c:v>10.49288582</c:v>
                </c:pt>
                <c:pt idx="3183">
                  <c:v>7.6761918339999999</c:v>
                </c:pt>
                <c:pt idx="3184">
                  <c:v>4.2243283690000002</c:v>
                </c:pt>
                <c:pt idx="3185">
                  <c:v>1.3154706759999999</c:v>
                </c:pt>
                <c:pt idx="3186">
                  <c:v>0.11354188899999999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0.11449203099999999</c:v>
                </c:pt>
                <c:pt idx="3197">
                  <c:v>0.96249317099999998</c:v>
                </c:pt>
                <c:pt idx="3198">
                  <c:v>0.85607734199999996</c:v>
                </c:pt>
                <c:pt idx="3199">
                  <c:v>2.2190550839999998</c:v>
                </c:pt>
                <c:pt idx="3200">
                  <c:v>2.8024418629999999</c:v>
                </c:pt>
                <c:pt idx="3201">
                  <c:v>1.433288202</c:v>
                </c:pt>
                <c:pt idx="3202">
                  <c:v>2.6152640210000002</c:v>
                </c:pt>
                <c:pt idx="3203">
                  <c:v>2.7174042140000001</c:v>
                </c:pt>
                <c:pt idx="3204">
                  <c:v>1.488396399</c:v>
                </c:pt>
                <c:pt idx="3205">
                  <c:v>1.9943466590000001</c:v>
                </c:pt>
                <c:pt idx="3206">
                  <c:v>1.401933538</c:v>
                </c:pt>
                <c:pt idx="3207">
                  <c:v>0.350602152</c:v>
                </c:pt>
                <c:pt idx="3208">
                  <c:v>0.51972730899999997</c:v>
                </c:pt>
                <c:pt idx="3209">
                  <c:v>0.242761111</c:v>
                </c:pt>
                <c:pt idx="3210">
                  <c:v>7.8386659999999997E-2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2.2803391999999999E-2</c:v>
                </c:pt>
                <c:pt idx="3221">
                  <c:v>7.9336800999999998E-2</c:v>
                </c:pt>
                <c:pt idx="3222">
                  <c:v>1.292667284</c:v>
                </c:pt>
                <c:pt idx="3223">
                  <c:v>1.644219578</c:v>
                </c:pt>
                <c:pt idx="3224">
                  <c:v>2.2195301550000002</c:v>
                </c:pt>
                <c:pt idx="3225">
                  <c:v>1.9748687620000001</c:v>
                </c:pt>
                <c:pt idx="3226">
                  <c:v>4.3559229439999996</c:v>
                </c:pt>
                <c:pt idx="3227">
                  <c:v>2.7753628350000001</c:v>
                </c:pt>
                <c:pt idx="3228">
                  <c:v>3.1373666830000002</c:v>
                </c:pt>
                <c:pt idx="3229">
                  <c:v>1.8603767309999999</c:v>
                </c:pt>
                <c:pt idx="3230">
                  <c:v>5.9702130689999997</c:v>
                </c:pt>
                <c:pt idx="3231">
                  <c:v>3.311242547</c:v>
                </c:pt>
                <c:pt idx="3232">
                  <c:v>5.1027340319999999</c:v>
                </c:pt>
                <c:pt idx="3233">
                  <c:v>1.9017078789999999</c:v>
                </c:pt>
                <c:pt idx="3234">
                  <c:v>0.16009881500000001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0.223758284</c:v>
                </c:pt>
                <c:pt idx="3245">
                  <c:v>0.97579514999999994</c:v>
                </c:pt>
                <c:pt idx="3246">
                  <c:v>4.891327585</c:v>
                </c:pt>
                <c:pt idx="3247">
                  <c:v>9.0961780559999994</c:v>
                </c:pt>
                <c:pt idx="3248">
                  <c:v>9.3346635310000003</c:v>
                </c:pt>
                <c:pt idx="3249">
                  <c:v>15.334806049999999</c:v>
                </c:pt>
                <c:pt idx="3250">
                  <c:v>9.0201667499999996</c:v>
                </c:pt>
                <c:pt idx="3251">
                  <c:v>8.3104111740000004</c:v>
                </c:pt>
                <c:pt idx="3252">
                  <c:v>13.023112190000001</c:v>
                </c:pt>
                <c:pt idx="3253">
                  <c:v>5.2756597540000003</c:v>
                </c:pt>
                <c:pt idx="3254">
                  <c:v>2.7843891780000001</c:v>
                </c:pt>
                <c:pt idx="3255">
                  <c:v>1.5192759920000001</c:v>
                </c:pt>
                <c:pt idx="3256">
                  <c:v>1.761086962</c:v>
                </c:pt>
                <c:pt idx="3257">
                  <c:v>0.54063041899999997</c:v>
                </c:pt>
                <c:pt idx="3258">
                  <c:v>9.2638780000000004E-2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8.2662295999999996E-2</c:v>
                </c:pt>
                <c:pt idx="3269">
                  <c:v>0.39335851199999999</c:v>
                </c:pt>
                <c:pt idx="3270">
                  <c:v>1.0442053259999999</c:v>
                </c:pt>
                <c:pt idx="3271">
                  <c:v>3.2190788380000002</c:v>
                </c:pt>
                <c:pt idx="3272">
                  <c:v>3.4760920689999999</c:v>
                </c:pt>
                <c:pt idx="3273">
                  <c:v>2.1368678590000001</c:v>
                </c:pt>
                <c:pt idx="3274">
                  <c:v>4.9953680609999997</c:v>
                </c:pt>
                <c:pt idx="3275">
                  <c:v>5.3963277039999999</c:v>
                </c:pt>
                <c:pt idx="3276">
                  <c:v>2.145894202</c:v>
                </c:pt>
                <c:pt idx="3277">
                  <c:v>2.5478039859999999</c:v>
                </c:pt>
                <c:pt idx="3278">
                  <c:v>1.551580798</c:v>
                </c:pt>
                <c:pt idx="3279">
                  <c:v>1.2399344400000001</c:v>
                </c:pt>
                <c:pt idx="3280">
                  <c:v>0.98814698700000003</c:v>
                </c:pt>
                <c:pt idx="3281">
                  <c:v>0.20665574</c:v>
                </c:pt>
                <c:pt idx="3282">
                  <c:v>0.21425687099999999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0.49549870499999998</c:v>
                </c:pt>
                <c:pt idx="3293">
                  <c:v>3.0813083450000001</c:v>
                </c:pt>
                <c:pt idx="3294">
                  <c:v>6.6357870730000004</c:v>
                </c:pt>
                <c:pt idx="3295">
                  <c:v>8.7146963110000009</c:v>
                </c:pt>
                <c:pt idx="3296">
                  <c:v>13.5347633</c:v>
                </c:pt>
                <c:pt idx="3297">
                  <c:v>13.35993729</c:v>
                </c:pt>
                <c:pt idx="3298">
                  <c:v>14.23026675</c:v>
                </c:pt>
                <c:pt idx="3299">
                  <c:v>16.541485550000001</c:v>
                </c:pt>
                <c:pt idx="3300">
                  <c:v>16.88543671</c:v>
                </c:pt>
                <c:pt idx="3301">
                  <c:v>15.404641440000001</c:v>
                </c:pt>
                <c:pt idx="3302">
                  <c:v>13.06966911</c:v>
                </c:pt>
                <c:pt idx="3303">
                  <c:v>10.04916981</c:v>
                </c:pt>
                <c:pt idx="3304">
                  <c:v>6.6177343879999997</c:v>
                </c:pt>
                <c:pt idx="3305">
                  <c:v>3.4195586589999998</c:v>
                </c:pt>
                <c:pt idx="3306">
                  <c:v>0.81332098100000005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0.75108672399999998</c:v>
                </c:pt>
                <c:pt idx="3317">
                  <c:v>3.2262048980000002</c:v>
                </c:pt>
                <c:pt idx="3318">
                  <c:v>6.4600109269999999</c:v>
                </c:pt>
                <c:pt idx="3319">
                  <c:v>9.8919214229999994</c:v>
                </c:pt>
                <c:pt idx="3320">
                  <c:v>12.96372835</c:v>
                </c:pt>
                <c:pt idx="3321">
                  <c:v>15.22839022</c:v>
                </c:pt>
                <c:pt idx="3322">
                  <c:v>16.589942749999999</c:v>
                </c:pt>
                <c:pt idx="3323">
                  <c:v>17.22986294</c:v>
                </c:pt>
                <c:pt idx="3324">
                  <c:v>16.568089499999999</c:v>
                </c:pt>
                <c:pt idx="3325">
                  <c:v>14.939547259999999</c:v>
                </c:pt>
                <c:pt idx="3326">
                  <c:v>12.72144231</c:v>
                </c:pt>
                <c:pt idx="3327">
                  <c:v>9.9228010169999994</c:v>
                </c:pt>
                <c:pt idx="3328">
                  <c:v>6.3564455210000004</c:v>
                </c:pt>
                <c:pt idx="3329">
                  <c:v>2.5354521490000002</c:v>
                </c:pt>
                <c:pt idx="3330">
                  <c:v>0.45986840499999998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0.80762013300000002</c:v>
                </c:pt>
                <c:pt idx="3341">
                  <c:v>3.3787025819999998</c:v>
                </c:pt>
                <c:pt idx="3342">
                  <c:v>8.0068410179999994</c:v>
                </c:pt>
                <c:pt idx="3343">
                  <c:v>7.36026984</c:v>
                </c:pt>
                <c:pt idx="3344">
                  <c:v>9.0667236750000004</c:v>
                </c:pt>
                <c:pt idx="3345">
                  <c:v>9.9878856979999995</c:v>
                </c:pt>
                <c:pt idx="3346">
                  <c:v>14.26304663</c:v>
                </c:pt>
                <c:pt idx="3347">
                  <c:v>17.079740610000002</c:v>
                </c:pt>
                <c:pt idx="3348">
                  <c:v>16.888287129999998</c:v>
                </c:pt>
                <c:pt idx="3349">
                  <c:v>15.10772227</c:v>
                </c:pt>
                <c:pt idx="3350">
                  <c:v>11.74612224</c:v>
                </c:pt>
                <c:pt idx="3351">
                  <c:v>8.2253735240000001</c:v>
                </c:pt>
                <c:pt idx="3352">
                  <c:v>5.6115347160000004</c:v>
                </c:pt>
                <c:pt idx="3353">
                  <c:v>2.1040879829999999</c:v>
                </c:pt>
                <c:pt idx="3354">
                  <c:v>0.42946388299999999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0.83992493899999998</c:v>
                </c:pt>
                <c:pt idx="3365">
                  <c:v>2.5202498869999999</c:v>
                </c:pt>
                <c:pt idx="3366">
                  <c:v>5.9217558610000003</c:v>
                </c:pt>
                <c:pt idx="3367">
                  <c:v>9.565547875</c:v>
                </c:pt>
                <c:pt idx="3368">
                  <c:v>12.51478657</c:v>
                </c:pt>
                <c:pt idx="3369">
                  <c:v>14.62124991</c:v>
                </c:pt>
                <c:pt idx="3370">
                  <c:v>16.116297299999999</c:v>
                </c:pt>
                <c:pt idx="3371">
                  <c:v>16.838404709999999</c:v>
                </c:pt>
                <c:pt idx="3372">
                  <c:v>15.769495709999999</c:v>
                </c:pt>
                <c:pt idx="3373">
                  <c:v>14.018860310000001</c:v>
                </c:pt>
                <c:pt idx="3374">
                  <c:v>13.22549229</c:v>
                </c:pt>
                <c:pt idx="3375">
                  <c:v>9.0234922439999998</c:v>
                </c:pt>
                <c:pt idx="3376">
                  <c:v>2.6660965820000002</c:v>
                </c:pt>
                <c:pt idx="3377">
                  <c:v>0.65987315599999996</c:v>
                </c:pt>
                <c:pt idx="3378">
                  <c:v>0.19382883200000001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6.1759190000000002E-3</c:v>
                </c:pt>
                <c:pt idx="3389">
                  <c:v>0.28646761199999998</c:v>
                </c:pt>
                <c:pt idx="3390">
                  <c:v>1.53875389</c:v>
                </c:pt>
                <c:pt idx="3391">
                  <c:v>4.7374046889999999</c:v>
                </c:pt>
                <c:pt idx="3392">
                  <c:v>9.1512862540000004</c:v>
                </c:pt>
                <c:pt idx="3393">
                  <c:v>15.218888809999999</c:v>
                </c:pt>
                <c:pt idx="3394">
                  <c:v>16.25264258</c:v>
                </c:pt>
                <c:pt idx="3395">
                  <c:v>16.933418849999999</c:v>
                </c:pt>
                <c:pt idx="3396">
                  <c:v>16.48970284</c:v>
                </c:pt>
                <c:pt idx="3397">
                  <c:v>10.41497423</c:v>
                </c:pt>
                <c:pt idx="3398">
                  <c:v>9.2895318180000004</c:v>
                </c:pt>
                <c:pt idx="3399">
                  <c:v>9.4976127699999999</c:v>
                </c:pt>
                <c:pt idx="3400">
                  <c:v>5.6789947500000002</c:v>
                </c:pt>
                <c:pt idx="3401">
                  <c:v>3.558754365</c:v>
                </c:pt>
                <c:pt idx="3402">
                  <c:v>0.66034822699999995</c:v>
                </c:pt>
                <c:pt idx="3403">
                  <c:v>6.1759190000000002E-3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0.701204304</c:v>
                </c:pt>
                <c:pt idx="3413">
                  <c:v>2.962065607</c:v>
                </c:pt>
                <c:pt idx="3414">
                  <c:v>6.0733034039999998</c:v>
                </c:pt>
                <c:pt idx="3415">
                  <c:v>9.3251621179999997</c:v>
                </c:pt>
                <c:pt idx="3416">
                  <c:v>12.37891636</c:v>
                </c:pt>
                <c:pt idx="3417">
                  <c:v>14.80890282</c:v>
                </c:pt>
                <c:pt idx="3418">
                  <c:v>16.078766720000001</c:v>
                </c:pt>
                <c:pt idx="3419">
                  <c:v>16.068790230000001</c:v>
                </c:pt>
                <c:pt idx="3420">
                  <c:v>7.3422171550000002</c:v>
                </c:pt>
                <c:pt idx="3421">
                  <c:v>1.6290173160000001</c:v>
                </c:pt>
                <c:pt idx="3422">
                  <c:v>6.9925651440000003</c:v>
                </c:pt>
                <c:pt idx="3423">
                  <c:v>9.794056866</c:v>
                </c:pt>
                <c:pt idx="3424">
                  <c:v>6.3013373240000004</c:v>
                </c:pt>
                <c:pt idx="3425">
                  <c:v>3.1953253049999999</c:v>
                </c:pt>
                <c:pt idx="3426">
                  <c:v>0.80381956799999998</c:v>
                </c:pt>
                <c:pt idx="3427">
                  <c:v>9.9764840000000007E-3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0.232309556</c:v>
                </c:pt>
                <c:pt idx="3437">
                  <c:v>0.84325043399999999</c:v>
                </c:pt>
                <c:pt idx="3438">
                  <c:v>2.2831896239999998</c:v>
                </c:pt>
                <c:pt idx="3439">
                  <c:v>9.4125751209999997</c:v>
                </c:pt>
                <c:pt idx="3440">
                  <c:v>10.650134209999999</c:v>
                </c:pt>
                <c:pt idx="3441">
                  <c:v>14.49725647</c:v>
                </c:pt>
                <c:pt idx="3442">
                  <c:v>16.246466659999999</c:v>
                </c:pt>
                <c:pt idx="3443">
                  <c:v>16.58519205</c:v>
                </c:pt>
                <c:pt idx="3444">
                  <c:v>16.484477070000001</c:v>
                </c:pt>
                <c:pt idx="3445">
                  <c:v>15.18800922</c:v>
                </c:pt>
                <c:pt idx="3446">
                  <c:v>12.93094848</c:v>
                </c:pt>
                <c:pt idx="3447">
                  <c:v>9.7536758589999994</c:v>
                </c:pt>
                <c:pt idx="3448">
                  <c:v>6.4443335949999998</c:v>
                </c:pt>
                <c:pt idx="3449">
                  <c:v>3.286538873</c:v>
                </c:pt>
                <c:pt idx="3450">
                  <c:v>0.51782702700000005</c:v>
                </c:pt>
                <c:pt idx="3451">
                  <c:v>2.137818E-2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4.7507069999999998E-3</c:v>
                </c:pt>
                <c:pt idx="3460">
                  <c:v>0.82044704099999999</c:v>
                </c:pt>
                <c:pt idx="3461">
                  <c:v>2.8508990710000002</c:v>
                </c:pt>
                <c:pt idx="3462">
                  <c:v>5.8481199080000001</c:v>
                </c:pt>
                <c:pt idx="3463">
                  <c:v>8.1536378539999994</c:v>
                </c:pt>
                <c:pt idx="3464">
                  <c:v>12.25919856</c:v>
                </c:pt>
                <c:pt idx="3465">
                  <c:v>14.08489513</c:v>
                </c:pt>
                <c:pt idx="3466">
                  <c:v>15.698710180000001</c:v>
                </c:pt>
                <c:pt idx="3467">
                  <c:v>15.01365828</c:v>
                </c:pt>
                <c:pt idx="3468">
                  <c:v>14.0658923</c:v>
                </c:pt>
                <c:pt idx="3469">
                  <c:v>13.96517732</c:v>
                </c:pt>
                <c:pt idx="3470">
                  <c:v>12.653982279999999</c:v>
                </c:pt>
                <c:pt idx="3471">
                  <c:v>7.2391268200000001</c:v>
                </c:pt>
                <c:pt idx="3472">
                  <c:v>5.1165110809999996</c:v>
                </c:pt>
                <c:pt idx="3473">
                  <c:v>2.4390128029999998</c:v>
                </c:pt>
                <c:pt idx="3474">
                  <c:v>0.64134539999999995</c:v>
                </c:pt>
                <c:pt idx="3475">
                  <c:v>6.1759190000000002E-3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0.74301052300000003</c:v>
                </c:pt>
                <c:pt idx="3485">
                  <c:v>3.4238342949999998</c:v>
                </c:pt>
                <c:pt idx="3486">
                  <c:v>5.7440794320000004</c:v>
                </c:pt>
                <c:pt idx="3487">
                  <c:v>9.0866766430000006</c:v>
                </c:pt>
                <c:pt idx="3488">
                  <c:v>11.95847882</c:v>
                </c:pt>
                <c:pt idx="3489">
                  <c:v>9.6985676620000003</c:v>
                </c:pt>
                <c:pt idx="3490">
                  <c:v>10.42922635</c:v>
                </c:pt>
                <c:pt idx="3491">
                  <c:v>10.20261764</c:v>
                </c:pt>
                <c:pt idx="3492">
                  <c:v>9.274804627</c:v>
                </c:pt>
                <c:pt idx="3493">
                  <c:v>8.1778664580000004</c:v>
                </c:pt>
                <c:pt idx="3494">
                  <c:v>10.890519960000001</c:v>
                </c:pt>
                <c:pt idx="3495">
                  <c:v>7.651013088</c:v>
                </c:pt>
                <c:pt idx="3496">
                  <c:v>6.7236751469999998</c:v>
                </c:pt>
                <c:pt idx="3497">
                  <c:v>3.0395021259999999</c:v>
                </c:pt>
                <c:pt idx="3498">
                  <c:v>1.329247726</c:v>
                </c:pt>
                <c:pt idx="3499">
                  <c:v>1.1876767E-2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0.42138768100000001</c:v>
                </c:pt>
                <c:pt idx="3509">
                  <c:v>1.013325732</c:v>
                </c:pt>
                <c:pt idx="3510">
                  <c:v>3.142592461</c:v>
                </c:pt>
                <c:pt idx="3511">
                  <c:v>5.547400176</c:v>
                </c:pt>
                <c:pt idx="3512">
                  <c:v>6.1559657000000003</c:v>
                </c:pt>
                <c:pt idx="3513">
                  <c:v>10.75845032</c:v>
                </c:pt>
                <c:pt idx="3514">
                  <c:v>5.881849925</c:v>
                </c:pt>
                <c:pt idx="3515">
                  <c:v>9.2282477020000009</c:v>
                </c:pt>
                <c:pt idx="3516">
                  <c:v>12.461578660000001</c:v>
                </c:pt>
                <c:pt idx="3517">
                  <c:v>12.994607950000001</c:v>
                </c:pt>
                <c:pt idx="3518">
                  <c:v>11.72949476</c:v>
                </c:pt>
                <c:pt idx="3519">
                  <c:v>7.229150336</c:v>
                </c:pt>
                <c:pt idx="3520">
                  <c:v>3.7008004940000001</c:v>
                </c:pt>
                <c:pt idx="3521">
                  <c:v>1.968217772</c:v>
                </c:pt>
                <c:pt idx="3522">
                  <c:v>0.33682510300000001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3.8005653E-2</c:v>
                </c:pt>
                <c:pt idx="3533">
                  <c:v>0.37150526099999998</c:v>
                </c:pt>
                <c:pt idx="3534">
                  <c:v>1.015701086</c:v>
                </c:pt>
                <c:pt idx="3535">
                  <c:v>1.6389937999999999</c:v>
                </c:pt>
                <c:pt idx="3536">
                  <c:v>2.7430580299999998</c:v>
                </c:pt>
                <c:pt idx="3537">
                  <c:v>4.1212380340000001</c:v>
                </c:pt>
                <c:pt idx="3538">
                  <c:v>2.305993016</c:v>
                </c:pt>
                <c:pt idx="3539">
                  <c:v>5.1374141900000003</c:v>
                </c:pt>
                <c:pt idx="3540">
                  <c:v>6.0462243759999996</c:v>
                </c:pt>
                <c:pt idx="3541">
                  <c:v>3.9321599090000001</c:v>
                </c:pt>
                <c:pt idx="3542">
                  <c:v>3.941186251</c:v>
                </c:pt>
                <c:pt idx="3543">
                  <c:v>2.4955462119999998</c:v>
                </c:pt>
                <c:pt idx="3544">
                  <c:v>1.170574123</c:v>
                </c:pt>
                <c:pt idx="3545">
                  <c:v>0.52495308699999998</c:v>
                </c:pt>
                <c:pt idx="3546">
                  <c:v>0.17245065200000001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9.5014133000000001E-2</c:v>
                </c:pt>
                <c:pt idx="3557">
                  <c:v>0.39145822899999999</c:v>
                </c:pt>
                <c:pt idx="3558">
                  <c:v>0.61806693700000004</c:v>
                </c:pt>
                <c:pt idx="3559">
                  <c:v>1.103589159</c:v>
                </c:pt>
                <c:pt idx="3560">
                  <c:v>1.679849878</c:v>
                </c:pt>
                <c:pt idx="3561">
                  <c:v>1.65324592</c:v>
                </c:pt>
                <c:pt idx="3562">
                  <c:v>1.277465023</c:v>
                </c:pt>
                <c:pt idx="3563">
                  <c:v>1.6931518560000001</c:v>
                </c:pt>
                <c:pt idx="3564">
                  <c:v>1.9492149459999999</c:v>
                </c:pt>
                <c:pt idx="3565">
                  <c:v>1.0399296899999999</c:v>
                </c:pt>
                <c:pt idx="3566">
                  <c:v>0.70833036400000005</c:v>
                </c:pt>
                <c:pt idx="3567">
                  <c:v>0.39858428899999998</c:v>
                </c:pt>
                <c:pt idx="3568">
                  <c:v>0.56628423500000002</c:v>
                </c:pt>
                <c:pt idx="3569">
                  <c:v>0.734934321</c:v>
                </c:pt>
                <c:pt idx="3570">
                  <c:v>0.74063516900000004</c:v>
                </c:pt>
                <c:pt idx="3571">
                  <c:v>7.6486376999999994E-2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1.3301979E-2</c:v>
                </c:pt>
                <c:pt idx="3580">
                  <c:v>1.1401695999999999</c:v>
                </c:pt>
                <c:pt idx="3581">
                  <c:v>3.8133922419999999</c:v>
                </c:pt>
                <c:pt idx="3582">
                  <c:v>7.1474381810000001</c:v>
                </c:pt>
                <c:pt idx="3583">
                  <c:v>10.66106083</c:v>
                </c:pt>
                <c:pt idx="3584">
                  <c:v>14.126226279999999</c:v>
                </c:pt>
                <c:pt idx="3585">
                  <c:v>16.605145019999998</c:v>
                </c:pt>
                <c:pt idx="3586">
                  <c:v>12.46917979</c:v>
                </c:pt>
                <c:pt idx="3587">
                  <c:v>18.846053349999998</c:v>
                </c:pt>
                <c:pt idx="3588">
                  <c:v>14.640252739999999</c:v>
                </c:pt>
                <c:pt idx="3589">
                  <c:v>8.8956982349999993</c:v>
                </c:pt>
                <c:pt idx="3590">
                  <c:v>6.4918406610000003</c:v>
                </c:pt>
                <c:pt idx="3591">
                  <c:v>10.244423859999999</c:v>
                </c:pt>
                <c:pt idx="3592">
                  <c:v>8.352217392</c:v>
                </c:pt>
                <c:pt idx="3593">
                  <c:v>4.3392954699999997</c:v>
                </c:pt>
                <c:pt idx="3594">
                  <c:v>0.75963799600000004</c:v>
                </c:pt>
                <c:pt idx="3595">
                  <c:v>2.5178744999999999E-2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0.115442172</c:v>
                </c:pt>
                <c:pt idx="3605">
                  <c:v>0.39050808799999998</c:v>
                </c:pt>
                <c:pt idx="3606">
                  <c:v>1.158222286</c:v>
                </c:pt>
                <c:pt idx="3607">
                  <c:v>8.2077959099999998</c:v>
                </c:pt>
                <c:pt idx="3608">
                  <c:v>10.901446590000001</c:v>
                </c:pt>
                <c:pt idx="3609">
                  <c:v>16.240290739999999</c:v>
                </c:pt>
                <c:pt idx="3610">
                  <c:v>17.191857290000002</c:v>
                </c:pt>
                <c:pt idx="3611">
                  <c:v>14.914368509999999</c:v>
                </c:pt>
                <c:pt idx="3612">
                  <c:v>16.967148860000002</c:v>
                </c:pt>
                <c:pt idx="3613">
                  <c:v>16.249792159999998</c:v>
                </c:pt>
                <c:pt idx="3614">
                  <c:v>13.27679992</c:v>
                </c:pt>
                <c:pt idx="3615">
                  <c:v>7.418228461</c:v>
                </c:pt>
                <c:pt idx="3616">
                  <c:v>2.8513741420000001</c:v>
                </c:pt>
                <c:pt idx="3617">
                  <c:v>0.62471792699999995</c:v>
                </c:pt>
                <c:pt idx="3618">
                  <c:v>0.110691465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0.247511817</c:v>
                </c:pt>
                <c:pt idx="3629">
                  <c:v>0.97864557399999996</c:v>
                </c:pt>
                <c:pt idx="3630">
                  <c:v>1.7221311669999999</c:v>
                </c:pt>
                <c:pt idx="3631">
                  <c:v>3.8965296089999999</c:v>
                </c:pt>
                <c:pt idx="3632">
                  <c:v>3.4138578110000002</c:v>
                </c:pt>
                <c:pt idx="3633">
                  <c:v>3.2323808170000001</c:v>
                </c:pt>
                <c:pt idx="3634">
                  <c:v>1.7259317320000001</c:v>
                </c:pt>
                <c:pt idx="3635">
                  <c:v>5.0666286610000002</c:v>
                </c:pt>
                <c:pt idx="3636">
                  <c:v>6.2376778550000003</c:v>
                </c:pt>
                <c:pt idx="3637">
                  <c:v>4.9103304120000004</c:v>
                </c:pt>
                <c:pt idx="3638">
                  <c:v>2.9402123570000001</c:v>
                </c:pt>
                <c:pt idx="3639">
                  <c:v>3.1269151289999999</c:v>
                </c:pt>
                <c:pt idx="3640">
                  <c:v>1.0893370389999999</c:v>
                </c:pt>
                <c:pt idx="3641">
                  <c:v>0.66984964000000002</c:v>
                </c:pt>
                <c:pt idx="3642">
                  <c:v>1.2826908E-2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3.1354663999999997E-2</c:v>
                </c:pt>
                <c:pt idx="3653">
                  <c:v>0.316872135</c:v>
                </c:pt>
                <c:pt idx="3654">
                  <c:v>0.52305280399999998</c:v>
                </c:pt>
                <c:pt idx="3655">
                  <c:v>1.0437302550000001</c:v>
                </c:pt>
                <c:pt idx="3656">
                  <c:v>2.3606261430000002</c:v>
                </c:pt>
                <c:pt idx="3657">
                  <c:v>4.5297988079999998</c:v>
                </c:pt>
                <c:pt idx="3658">
                  <c:v>4.5421506450000004</c:v>
                </c:pt>
                <c:pt idx="3659">
                  <c:v>1.7506354070000001</c:v>
                </c:pt>
                <c:pt idx="3660">
                  <c:v>3.8818024179999999</c:v>
                </c:pt>
                <c:pt idx="3661">
                  <c:v>12.939024679999999</c:v>
                </c:pt>
                <c:pt idx="3662">
                  <c:v>12.457303019999999</c:v>
                </c:pt>
                <c:pt idx="3663">
                  <c:v>7.6524383</c:v>
                </c:pt>
                <c:pt idx="3664">
                  <c:v>4.7383548299999996</c:v>
                </c:pt>
                <c:pt idx="3665">
                  <c:v>1.051331386</c:v>
                </c:pt>
                <c:pt idx="3666">
                  <c:v>0.60904059499999996</c:v>
                </c:pt>
                <c:pt idx="3667">
                  <c:v>4.5131712999999997E-2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1.5202261E-2</c:v>
                </c:pt>
                <c:pt idx="3676">
                  <c:v>0.70025416299999999</c:v>
                </c:pt>
                <c:pt idx="3677">
                  <c:v>2.212879166</c:v>
                </c:pt>
                <c:pt idx="3678">
                  <c:v>6.756455023</c:v>
                </c:pt>
                <c:pt idx="3679">
                  <c:v>7.4424570650000001</c:v>
                </c:pt>
                <c:pt idx="3680">
                  <c:v>7.6514881590000003</c:v>
                </c:pt>
                <c:pt idx="3681">
                  <c:v>10.65535998</c:v>
                </c:pt>
                <c:pt idx="3682">
                  <c:v>10.961780559999999</c:v>
                </c:pt>
                <c:pt idx="3683">
                  <c:v>12.65113186</c:v>
                </c:pt>
                <c:pt idx="3684">
                  <c:v>12.14708188</c:v>
                </c:pt>
                <c:pt idx="3685">
                  <c:v>9.743224305</c:v>
                </c:pt>
                <c:pt idx="3686">
                  <c:v>7.279982897</c:v>
                </c:pt>
                <c:pt idx="3687">
                  <c:v>7.8035107720000001</c:v>
                </c:pt>
                <c:pt idx="3688">
                  <c:v>7.6747666219999999</c:v>
                </c:pt>
                <c:pt idx="3689">
                  <c:v>3.458039383</c:v>
                </c:pt>
                <c:pt idx="3690">
                  <c:v>1.0850614030000001</c:v>
                </c:pt>
                <c:pt idx="3691">
                  <c:v>5.3207915000000001E-2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8.5512720000000004E-3</c:v>
                </c:pt>
                <c:pt idx="3700">
                  <c:v>0.78861730699999999</c:v>
                </c:pt>
                <c:pt idx="3701">
                  <c:v>3.1824983969999998</c:v>
                </c:pt>
                <c:pt idx="3702">
                  <c:v>6.4267559800000003</c:v>
                </c:pt>
                <c:pt idx="3703">
                  <c:v>8.9645834820000001</c:v>
                </c:pt>
                <c:pt idx="3704">
                  <c:v>12.823107439999999</c:v>
                </c:pt>
                <c:pt idx="3705">
                  <c:v>14.279674099999999</c:v>
                </c:pt>
                <c:pt idx="3706">
                  <c:v>14.70961305</c:v>
                </c:pt>
                <c:pt idx="3707">
                  <c:v>15.456424139999999</c:v>
                </c:pt>
                <c:pt idx="3708">
                  <c:v>11.626404429999999</c:v>
                </c:pt>
                <c:pt idx="3709">
                  <c:v>6.6481389110000002</c:v>
                </c:pt>
                <c:pt idx="3710">
                  <c:v>1.4109598800000001</c:v>
                </c:pt>
                <c:pt idx="3711">
                  <c:v>0.51402646100000005</c:v>
                </c:pt>
                <c:pt idx="3712">
                  <c:v>0.32589847700000002</c:v>
                </c:pt>
                <c:pt idx="3713">
                  <c:v>0.44941685100000001</c:v>
                </c:pt>
                <c:pt idx="3714">
                  <c:v>0.41901232799999999</c:v>
                </c:pt>
                <c:pt idx="3715">
                  <c:v>3.3730017000000001E-2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1.7577615000000001E-2</c:v>
                </c:pt>
                <c:pt idx="3724">
                  <c:v>0.701204304</c:v>
                </c:pt>
                <c:pt idx="3725">
                  <c:v>3.0100477450000001</c:v>
                </c:pt>
                <c:pt idx="3726">
                  <c:v>6.6585904649999996</c:v>
                </c:pt>
                <c:pt idx="3727">
                  <c:v>9.3432148030000004</c:v>
                </c:pt>
                <c:pt idx="3728">
                  <c:v>12.466804440000001</c:v>
                </c:pt>
                <c:pt idx="3729">
                  <c:v>10.95988028</c:v>
                </c:pt>
                <c:pt idx="3730">
                  <c:v>9.7788546049999994</c:v>
                </c:pt>
                <c:pt idx="3731">
                  <c:v>5.6590417820000001</c:v>
                </c:pt>
                <c:pt idx="3732">
                  <c:v>6.6595406070000003</c:v>
                </c:pt>
                <c:pt idx="3733">
                  <c:v>1.4043088909999999</c:v>
                </c:pt>
                <c:pt idx="3734">
                  <c:v>4.4029549399999999</c:v>
                </c:pt>
                <c:pt idx="3735">
                  <c:v>4.277536284</c:v>
                </c:pt>
                <c:pt idx="3736">
                  <c:v>5.6181857050000001</c:v>
                </c:pt>
                <c:pt idx="3737">
                  <c:v>1.483170622</c:v>
                </c:pt>
                <c:pt idx="3738">
                  <c:v>7.0785529E-2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3.0404522999999999E-2</c:v>
                </c:pt>
                <c:pt idx="3748">
                  <c:v>1.0689090000000001</c:v>
                </c:pt>
                <c:pt idx="3749">
                  <c:v>2.656595169</c:v>
                </c:pt>
                <c:pt idx="3750">
                  <c:v>6.3265160690000002</c:v>
                </c:pt>
                <c:pt idx="3751">
                  <c:v>6.0647521319999997</c:v>
                </c:pt>
                <c:pt idx="3752">
                  <c:v>9.0467707070000003</c:v>
                </c:pt>
                <c:pt idx="3753">
                  <c:v>6.5545499889999999</c:v>
                </c:pt>
                <c:pt idx="3754">
                  <c:v>7.1640656549999999</c:v>
                </c:pt>
                <c:pt idx="3755">
                  <c:v>14.989904750000001</c:v>
                </c:pt>
                <c:pt idx="3756">
                  <c:v>10.11567971</c:v>
                </c:pt>
                <c:pt idx="3757">
                  <c:v>12.22546854</c:v>
                </c:pt>
                <c:pt idx="3758">
                  <c:v>11.592199340000001</c:v>
                </c:pt>
                <c:pt idx="3759">
                  <c:v>9.8971472009999992</c:v>
                </c:pt>
                <c:pt idx="3760">
                  <c:v>4.2799116369999997</c:v>
                </c:pt>
                <c:pt idx="3761">
                  <c:v>2.1150146080000001</c:v>
                </c:pt>
                <c:pt idx="3762">
                  <c:v>0.53112900500000004</c:v>
                </c:pt>
                <c:pt idx="3763">
                  <c:v>2.8504239999999998E-3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3.1354663999999997E-2</c:v>
                </c:pt>
                <c:pt idx="3772">
                  <c:v>1.0727095659999999</c:v>
                </c:pt>
                <c:pt idx="3773">
                  <c:v>1.9150098579999999</c:v>
                </c:pt>
                <c:pt idx="3774">
                  <c:v>7.0514739070000001</c:v>
                </c:pt>
                <c:pt idx="3775">
                  <c:v>9.980284567</c:v>
                </c:pt>
                <c:pt idx="3776">
                  <c:v>13.283450909999999</c:v>
                </c:pt>
                <c:pt idx="3777">
                  <c:v>11.77272619</c:v>
                </c:pt>
                <c:pt idx="3778">
                  <c:v>10.508563150000001</c:v>
                </c:pt>
                <c:pt idx="3779">
                  <c:v>8.7199220880000006</c:v>
                </c:pt>
                <c:pt idx="3780">
                  <c:v>7.0543243310000001</c:v>
                </c:pt>
                <c:pt idx="3781">
                  <c:v>14.98325376</c:v>
                </c:pt>
                <c:pt idx="3782">
                  <c:v>7.3189386919999997</c:v>
                </c:pt>
                <c:pt idx="3783">
                  <c:v>4.7744602010000001</c:v>
                </c:pt>
                <c:pt idx="3784">
                  <c:v>0.52685336900000002</c:v>
                </c:pt>
                <c:pt idx="3785">
                  <c:v>0.22328321300000001</c:v>
                </c:pt>
                <c:pt idx="3786">
                  <c:v>0.110691465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3.3730017000000001E-2</c:v>
                </c:pt>
                <c:pt idx="3796">
                  <c:v>1.1292429749999999</c:v>
                </c:pt>
                <c:pt idx="3797">
                  <c:v>3.9126820109999998</c:v>
                </c:pt>
                <c:pt idx="3798">
                  <c:v>6.5578754840000002</c:v>
                </c:pt>
                <c:pt idx="3799">
                  <c:v>10.079574340000001</c:v>
                </c:pt>
                <c:pt idx="3800">
                  <c:v>11.533290579999999</c:v>
                </c:pt>
                <c:pt idx="3801">
                  <c:v>15.78517304</c:v>
                </c:pt>
                <c:pt idx="3802">
                  <c:v>11.20786717</c:v>
                </c:pt>
                <c:pt idx="3803">
                  <c:v>18.097341979999999</c:v>
                </c:pt>
                <c:pt idx="3804">
                  <c:v>15.74526711</c:v>
                </c:pt>
                <c:pt idx="3805">
                  <c:v>10.227796379999999</c:v>
                </c:pt>
                <c:pt idx="3806">
                  <c:v>5.4177058840000001</c:v>
                </c:pt>
                <c:pt idx="3807">
                  <c:v>6.6780683630000004</c:v>
                </c:pt>
                <c:pt idx="3808">
                  <c:v>4.8509465780000003</c:v>
                </c:pt>
                <c:pt idx="3809">
                  <c:v>2.9026817739999999</c:v>
                </c:pt>
                <c:pt idx="3810">
                  <c:v>0.38480723999999999</c:v>
                </c:pt>
                <c:pt idx="3811">
                  <c:v>3.8005650000000001E-3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4.0381006999999997E-2</c:v>
                </c:pt>
                <c:pt idx="3820">
                  <c:v>1.377704934</c:v>
                </c:pt>
                <c:pt idx="3821">
                  <c:v>2.3644267079999999</c:v>
                </c:pt>
                <c:pt idx="3822">
                  <c:v>5.6091593619999998</c:v>
                </c:pt>
                <c:pt idx="3823">
                  <c:v>9.6258818500000007</c:v>
                </c:pt>
                <c:pt idx="3824">
                  <c:v>6.9735623169999998</c:v>
                </c:pt>
                <c:pt idx="3825">
                  <c:v>6.1488396400000003</c:v>
                </c:pt>
                <c:pt idx="3826">
                  <c:v>7.6643150670000004</c:v>
                </c:pt>
                <c:pt idx="3827">
                  <c:v>7.1954203190000001</c:v>
                </c:pt>
                <c:pt idx="3828">
                  <c:v>7.0025416280000004</c:v>
                </c:pt>
                <c:pt idx="3829">
                  <c:v>14.691085299999999</c:v>
                </c:pt>
                <c:pt idx="3830">
                  <c:v>13.279650350000001</c:v>
                </c:pt>
                <c:pt idx="3831">
                  <c:v>10.38029407</c:v>
                </c:pt>
                <c:pt idx="3832">
                  <c:v>6.9925651440000003</c:v>
                </c:pt>
                <c:pt idx="3833">
                  <c:v>3.877051711</c:v>
                </c:pt>
                <c:pt idx="3834">
                  <c:v>1.30359391</c:v>
                </c:pt>
                <c:pt idx="3835">
                  <c:v>4.9407349000000003E-2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2.0903109E-2</c:v>
                </c:pt>
                <c:pt idx="3844">
                  <c:v>1.0465806790000001</c:v>
                </c:pt>
                <c:pt idx="3845">
                  <c:v>3.3934297729999998</c:v>
                </c:pt>
                <c:pt idx="3846">
                  <c:v>6.5602508369999999</c:v>
                </c:pt>
                <c:pt idx="3847">
                  <c:v>9.8790945150000002</c:v>
                </c:pt>
                <c:pt idx="3848">
                  <c:v>12.298629419999999</c:v>
                </c:pt>
                <c:pt idx="3849">
                  <c:v>15.50583149</c:v>
                </c:pt>
                <c:pt idx="3850">
                  <c:v>17.260267460000001</c:v>
                </c:pt>
                <c:pt idx="3851">
                  <c:v>18.55626024</c:v>
                </c:pt>
                <c:pt idx="3852">
                  <c:v>17.54530986</c:v>
                </c:pt>
                <c:pt idx="3853">
                  <c:v>8.1004299389999996</c:v>
                </c:pt>
                <c:pt idx="3854">
                  <c:v>8.7398750560000007</c:v>
                </c:pt>
                <c:pt idx="3855">
                  <c:v>6.1345875200000002</c:v>
                </c:pt>
                <c:pt idx="3856">
                  <c:v>3.872776075</c:v>
                </c:pt>
                <c:pt idx="3857">
                  <c:v>1.0019240359999999</c:v>
                </c:pt>
                <c:pt idx="3858">
                  <c:v>0.15582317900000001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4.5131712999999997E-2</c:v>
                </c:pt>
                <c:pt idx="3868">
                  <c:v>1.5658329179999999</c:v>
                </c:pt>
                <c:pt idx="3869">
                  <c:v>3.338796646</c:v>
                </c:pt>
                <c:pt idx="3870">
                  <c:v>6.2181999570000004</c:v>
                </c:pt>
                <c:pt idx="3871">
                  <c:v>9.5954773269999993</c:v>
                </c:pt>
                <c:pt idx="3872">
                  <c:v>10.38029407</c:v>
                </c:pt>
                <c:pt idx="3873">
                  <c:v>12.77892587</c:v>
                </c:pt>
                <c:pt idx="3874">
                  <c:v>16.86215825</c:v>
                </c:pt>
                <c:pt idx="3875">
                  <c:v>17.678329649999998</c:v>
                </c:pt>
                <c:pt idx="3876">
                  <c:v>16.19753438</c:v>
                </c:pt>
                <c:pt idx="3877">
                  <c:v>6.5811539469999998</c:v>
                </c:pt>
                <c:pt idx="3878">
                  <c:v>2.258010879</c:v>
                </c:pt>
                <c:pt idx="3879">
                  <c:v>6.2243758759999999</c:v>
                </c:pt>
                <c:pt idx="3880">
                  <c:v>3.314092971</c:v>
                </c:pt>
                <c:pt idx="3881">
                  <c:v>2.5976864059999998</c:v>
                </c:pt>
                <c:pt idx="3882">
                  <c:v>0.31402171099999998</c:v>
                </c:pt>
                <c:pt idx="3883">
                  <c:v>5.225777E-3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2.850424E-2</c:v>
                </c:pt>
                <c:pt idx="3892">
                  <c:v>0.85370198799999997</c:v>
                </c:pt>
                <c:pt idx="3893">
                  <c:v>2.0223758279999999</c:v>
                </c:pt>
                <c:pt idx="3894">
                  <c:v>6.4761633290000002</c:v>
                </c:pt>
                <c:pt idx="3895">
                  <c:v>7.2034965199999998</c:v>
                </c:pt>
                <c:pt idx="3896">
                  <c:v>10.522815270000001</c:v>
                </c:pt>
                <c:pt idx="3897">
                  <c:v>10.42875128</c:v>
                </c:pt>
                <c:pt idx="3898">
                  <c:v>15.94004608</c:v>
                </c:pt>
                <c:pt idx="3899">
                  <c:v>13.35708687</c:v>
                </c:pt>
                <c:pt idx="3900">
                  <c:v>8.8196869279999994</c:v>
                </c:pt>
                <c:pt idx="3901">
                  <c:v>13.57229388</c:v>
                </c:pt>
                <c:pt idx="3902">
                  <c:v>7.3146630559999997</c:v>
                </c:pt>
                <c:pt idx="3903">
                  <c:v>1.014275874</c:v>
                </c:pt>
                <c:pt idx="3904">
                  <c:v>3.4475878290000002</c:v>
                </c:pt>
                <c:pt idx="3905">
                  <c:v>3.4513883939999999</c:v>
                </c:pt>
                <c:pt idx="3906">
                  <c:v>0.98102092699999999</c:v>
                </c:pt>
                <c:pt idx="3907">
                  <c:v>6.6984963999999994E-2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3.6105370999999997E-2</c:v>
                </c:pt>
                <c:pt idx="3916">
                  <c:v>0.80619492100000001</c:v>
                </c:pt>
                <c:pt idx="3917">
                  <c:v>2.8789282410000001</c:v>
                </c:pt>
                <c:pt idx="3918">
                  <c:v>5.9839901190000004</c:v>
                </c:pt>
                <c:pt idx="3919">
                  <c:v>10.042043749999999</c:v>
                </c:pt>
                <c:pt idx="3920">
                  <c:v>12.013587019999999</c:v>
                </c:pt>
                <c:pt idx="3921">
                  <c:v>15.06544098</c:v>
                </c:pt>
                <c:pt idx="3922">
                  <c:v>16.282096960000001</c:v>
                </c:pt>
                <c:pt idx="3923">
                  <c:v>17.216085889999999</c:v>
                </c:pt>
                <c:pt idx="3924">
                  <c:v>16.55763795</c:v>
                </c:pt>
                <c:pt idx="3925">
                  <c:v>14.933371340000001</c:v>
                </c:pt>
                <c:pt idx="3926">
                  <c:v>12.862538300000001</c:v>
                </c:pt>
                <c:pt idx="3927">
                  <c:v>10.865341219999999</c:v>
                </c:pt>
                <c:pt idx="3928">
                  <c:v>7.1198840829999996</c:v>
                </c:pt>
                <c:pt idx="3929">
                  <c:v>4.3160170080000002</c:v>
                </c:pt>
                <c:pt idx="3930">
                  <c:v>1.4537162400000001</c:v>
                </c:pt>
                <c:pt idx="3931">
                  <c:v>5.0832560999999998E-2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1.6152402999999999E-2</c:v>
                </c:pt>
                <c:pt idx="3940">
                  <c:v>0.93493907200000004</c:v>
                </c:pt>
                <c:pt idx="3941">
                  <c:v>3.5525784460000001</c:v>
                </c:pt>
                <c:pt idx="3942">
                  <c:v>7.0785529350000003</c:v>
                </c:pt>
                <c:pt idx="3943">
                  <c:v>9.7698282620000008</c:v>
                </c:pt>
                <c:pt idx="3944">
                  <c:v>11.4534787</c:v>
                </c:pt>
                <c:pt idx="3945">
                  <c:v>13.92812181</c:v>
                </c:pt>
                <c:pt idx="3946">
                  <c:v>15.81035179</c:v>
                </c:pt>
                <c:pt idx="3947">
                  <c:v>14.38894035</c:v>
                </c:pt>
                <c:pt idx="3948">
                  <c:v>14.22171548</c:v>
                </c:pt>
                <c:pt idx="3949">
                  <c:v>10.709518040000001</c:v>
                </c:pt>
                <c:pt idx="3950">
                  <c:v>10.16081142</c:v>
                </c:pt>
                <c:pt idx="3951">
                  <c:v>4.1183876100000001</c:v>
                </c:pt>
                <c:pt idx="3952">
                  <c:v>1.6057388539999999</c:v>
                </c:pt>
                <c:pt idx="3953">
                  <c:v>2.0489797859999999</c:v>
                </c:pt>
                <c:pt idx="3954">
                  <c:v>0.44941685100000001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6.7460035000000002E-2</c:v>
                </c:pt>
                <c:pt idx="3965">
                  <c:v>1.4532411700000001</c:v>
                </c:pt>
                <c:pt idx="3966">
                  <c:v>2.9525641939999998</c:v>
                </c:pt>
                <c:pt idx="3967">
                  <c:v>2.6984013870000001</c:v>
                </c:pt>
                <c:pt idx="3968">
                  <c:v>2.9991211189999998</c:v>
                </c:pt>
                <c:pt idx="3969">
                  <c:v>2.3729779799999999</c:v>
                </c:pt>
                <c:pt idx="3970">
                  <c:v>3.460889807</c:v>
                </c:pt>
                <c:pt idx="3971">
                  <c:v>4.0799068859999998</c:v>
                </c:pt>
                <c:pt idx="3972">
                  <c:v>1.5739091190000001</c:v>
                </c:pt>
                <c:pt idx="3973">
                  <c:v>1.5111997909999999</c:v>
                </c:pt>
                <c:pt idx="3974">
                  <c:v>1.4489655340000001</c:v>
                </c:pt>
                <c:pt idx="3975">
                  <c:v>1.466543148</c:v>
                </c:pt>
                <c:pt idx="3976">
                  <c:v>2.2447089</c:v>
                </c:pt>
                <c:pt idx="3977">
                  <c:v>2.1786740779999998</c:v>
                </c:pt>
                <c:pt idx="3978">
                  <c:v>0.88125608700000002</c:v>
                </c:pt>
                <c:pt idx="3979">
                  <c:v>9.1688639000000002E-2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4.2756360000000002E-3</c:v>
                </c:pt>
                <c:pt idx="3988">
                  <c:v>0.34300102100000002</c:v>
                </c:pt>
                <c:pt idx="3989">
                  <c:v>1.638043659</c:v>
                </c:pt>
                <c:pt idx="3990">
                  <c:v>5.2628328460000002</c:v>
                </c:pt>
                <c:pt idx="3991">
                  <c:v>11.116178529999999</c:v>
                </c:pt>
                <c:pt idx="3992">
                  <c:v>11.710967009999999</c:v>
                </c:pt>
                <c:pt idx="3993">
                  <c:v>7.5251193619999999</c:v>
                </c:pt>
                <c:pt idx="3994">
                  <c:v>16.47212523</c:v>
                </c:pt>
                <c:pt idx="3995">
                  <c:v>18.94914369</c:v>
                </c:pt>
                <c:pt idx="3996">
                  <c:v>16.99707832</c:v>
                </c:pt>
                <c:pt idx="3997">
                  <c:v>16.510130879999998</c:v>
                </c:pt>
                <c:pt idx="3998">
                  <c:v>14.372787949999999</c:v>
                </c:pt>
                <c:pt idx="3999">
                  <c:v>11.35133851</c:v>
                </c:pt>
                <c:pt idx="4000">
                  <c:v>7.7379510199999997</c:v>
                </c:pt>
                <c:pt idx="4001">
                  <c:v>4.7165015800000001</c:v>
                </c:pt>
                <c:pt idx="4002">
                  <c:v>1.755861184</c:v>
                </c:pt>
                <c:pt idx="4003">
                  <c:v>0.12589372700000001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2.9454381000000002E-2</c:v>
                </c:pt>
                <c:pt idx="4012">
                  <c:v>1.070809283</c:v>
                </c:pt>
                <c:pt idx="4013">
                  <c:v>3.8499726829999998</c:v>
                </c:pt>
                <c:pt idx="4014">
                  <c:v>7.0490985530000003</c:v>
                </c:pt>
                <c:pt idx="4015">
                  <c:v>10.357015609999999</c:v>
                </c:pt>
                <c:pt idx="4016">
                  <c:v>13.24021948</c:v>
                </c:pt>
                <c:pt idx="4017">
                  <c:v>15.63790114</c:v>
                </c:pt>
                <c:pt idx="4018">
                  <c:v>17.963847120000001</c:v>
                </c:pt>
                <c:pt idx="4019">
                  <c:v>16.946720819999999</c:v>
                </c:pt>
                <c:pt idx="4020">
                  <c:v>17.39233711</c:v>
                </c:pt>
                <c:pt idx="4021">
                  <c:v>14.0578161</c:v>
                </c:pt>
                <c:pt idx="4022">
                  <c:v>9.0919024200000003</c:v>
                </c:pt>
                <c:pt idx="4023">
                  <c:v>6.7811586970000004</c:v>
                </c:pt>
                <c:pt idx="4024">
                  <c:v>2.9440129220000002</c:v>
                </c:pt>
                <c:pt idx="4025">
                  <c:v>0.98672177500000002</c:v>
                </c:pt>
                <c:pt idx="4026">
                  <c:v>9.0263426999999993E-2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3.7055511999999999E-2</c:v>
                </c:pt>
                <c:pt idx="4036">
                  <c:v>0.61996722000000004</c:v>
                </c:pt>
                <c:pt idx="4037">
                  <c:v>2.6888999739999999</c:v>
                </c:pt>
                <c:pt idx="4038">
                  <c:v>5.4082044700000003</c:v>
                </c:pt>
                <c:pt idx="4039">
                  <c:v>11.271051569999999</c:v>
                </c:pt>
                <c:pt idx="4040">
                  <c:v>8.8059098789999997</c:v>
                </c:pt>
                <c:pt idx="4041">
                  <c:v>13.615525310000001</c:v>
                </c:pt>
                <c:pt idx="4042">
                  <c:v>18.089740849999998</c:v>
                </c:pt>
                <c:pt idx="4043">
                  <c:v>19.614717689999999</c:v>
                </c:pt>
                <c:pt idx="4044">
                  <c:v>9.7227962659999996</c:v>
                </c:pt>
                <c:pt idx="4045">
                  <c:v>13.65685646</c:v>
                </c:pt>
                <c:pt idx="4046">
                  <c:v>9.2011686739999998</c:v>
                </c:pt>
                <c:pt idx="4047">
                  <c:v>11.415948119999999</c:v>
                </c:pt>
                <c:pt idx="4048">
                  <c:v>7.643887028</c:v>
                </c:pt>
                <c:pt idx="4049">
                  <c:v>4.5977339129999999</c:v>
                </c:pt>
                <c:pt idx="4050">
                  <c:v>2.2917408959999999</c:v>
                </c:pt>
                <c:pt idx="4051">
                  <c:v>0.247036747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2.137818E-2</c:v>
                </c:pt>
                <c:pt idx="4060">
                  <c:v>1.234233592</c:v>
                </c:pt>
                <c:pt idx="4061">
                  <c:v>3.5530535169999999</c:v>
                </c:pt>
                <c:pt idx="4062">
                  <c:v>6.7483788210000002</c:v>
                </c:pt>
                <c:pt idx="4063">
                  <c:v>10.10427801</c:v>
                </c:pt>
                <c:pt idx="4064">
                  <c:v>13.05304164</c:v>
                </c:pt>
                <c:pt idx="4065">
                  <c:v>15.343357320000001</c:v>
                </c:pt>
                <c:pt idx="4066">
                  <c:v>16.913940950000001</c:v>
                </c:pt>
                <c:pt idx="4067">
                  <c:v>17.624646670000001</c:v>
                </c:pt>
                <c:pt idx="4068">
                  <c:v>17.21228533</c:v>
                </c:pt>
                <c:pt idx="4069">
                  <c:v>15.791824030000001</c:v>
                </c:pt>
                <c:pt idx="4070">
                  <c:v>13.528112309999999</c:v>
                </c:pt>
                <c:pt idx="4071">
                  <c:v>10.61450391</c:v>
                </c:pt>
                <c:pt idx="4072">
                  <c:v>7.3944749280000002</c:v>
                </c:pt>
                <c:pt idx="4073">
                  <c:v>3.6186132689999999</c:v>
                </c:pt>
                <c:pt idx="4074">
                  <c:v>1.1102401479999999</c:v>
                </c:pt>
                <c:pt idx="4075">
                  <c:v>6.7935104999999996E-2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8.7413003000000003E-2</c:v>
                </c:pt>
                <c:pt idx="4085">
                  <c:v>1.440414262</c:v>
                </c:pt>
                <c:pt idx="4086">
                  <c:v>6.750754175</c:v>
                </c:pt>
                <c:pt idx="4087">
                  <c:v>8.7864319819999999</c:v>
                </c:pt>
                <c:pt idx="4088">
                  <c:v>8.4125513670000007</c:v>
                </c:pt>
                <c:pt idx="4089">
                  <c:v>13.45637664</c:v>
                </c:pt>
                <c:pt idx="4090">
                  <c:v>15.994204140000001</c:v>
                </c:pt>
                <c:pt idx="4091">
                  <c:v>14.35140977</c:v>
                </c:pt>
                <c:pt idx="4092">
                  <c:v>16.688757450000001</c:v>
                </c:pt>
                <c:pt idx="4093">
                  <c:v>14.27824889</c:v>
                </c:pt>
                <c:pt idx="4094">
                  <c:v>13.051141360000001</c:v>
                </c:pt>
                <c:pt idx="4095">
                  <c:v>10.18884059</c:v>
                </c:pt>
                <c:pt idx="4096">
                  <c:v>6.2110738970000003</c:v>
                </c:pt>
                <c:pt idx="4097">
                  <c:v>2.5639563889999999</c:v>
                </c:pt>
                <c:pt idx="4098">
                  <c:v>0.44466614399999999</c:v>
                </c:pt>
                <c:pt idx="4099">
                  <c:v>2.0428038999999999E-2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0.240860828</c:v>
                </c:pt>
                <c:pt idx="4109">
                  <c:v>2.9924701300000001</c:v>
                </c:pt>
                <c:pt idx="4110">
                  <c:v>0.447516568</c:v>
                </c:pt>
                <c:pt idx="4111">
                  <c:v>0.18860305499999999</c:v>
                </c:pt>
                <c:pt idx="4112">
                  <c:v>0.35535285900000002</c:v>
                </c:pt>
                <c:pt idx="4113">
                  <c:v>3.6974749990000002</c:v>
                </c:pt>
                <c:pt idx="4114">
                  <c:v>6.9355566639999999</c:v>
                </c:pt>
                <c:pt idx="4115">
                  <c:v>7.323689399</c:v>
                </c:pt>
                <c:pt idx="4116">
                  <c:v>2.4247606830000001</c:v>
                </c:pt>
                <c:pt idx="4117">
                  <c:v>1.0660585760000001</c:v>
                </c:pt>
                <c:pt idx="4118">
                  <c:v>7.7061212860000001</c:v>
                </c:pt>
                <c:pt idx="4119">
                  <c:v>8.524192974</c:v>
                </c:pt>
                <c:pt idx="4120">
                  <c:v>7.8833226439999997</c:v>
                </c:pt>
                <c:pt idx="4121">
                  <c:v>4.6343143539999998</c:v>
                </c:pt>
                <c:pt idx="4122">
                  <c:v>1.16107271</c:v>
                </c:pt>
                <c:pt idx="4123">
                  <c:v>0.15914867299999999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0.98339628000000001</c:v>
                </c:pt>
                <c:pt idx="4133">
                  <c:v>3.7635098220000001</c:v>
                </c:pt>
                <c:pt idx="4134">
                  <c:v>0.78576688299999997</c:v>
                </c:pt>
                <c:pt idx="4135">
                  <c:v>0.90548469099999995</c:v>
                </c:pt>
                <c:pt idx="4136">
                  <c:v>1.47509442</c:v>
                </c:pt>
                <c:pt idx="4137">
                  <c:v>3.493194613</c:v>
                </c:pt>
                <c:pt idx="4138">
                  <c:v>19.1643507</c:v>
                </c:pt>
                <c:pt idx="4139">
                  <c:v>18.880258439999999</c:v>
                </c:pt>
                <c:pt idx="4140">
                  <c:v>18.26646714</c:v>
                </c:pt>
                <c:pt idx="4141">
                  <c:v>14.877312999999999</c:v>
                </c:pt>
                <c:pt idx="4142">
                  <c:v>6.673317656</c:v>
                </c:pt>
                <c:pt idx="4143">
                  <c:v>7.9902135440000004</c:v>
                </c:pt>
                <c:pt idx="4144">
                  <c:v>5.9925413909999996</c:v>
                </c:pt>
                <c:pt idx="4145">
                  <c:v>3.389629207</c:v>
                </c:pt>
                <c:pt idx="4146">
                  <c:v>0.21615715299999999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0.36342906000000003</c:v>
                </c:pt>
                <c:pt idx="4157">
                  <c:v>1.635193235</c:v>
                </c:pt>
                <c:pt idx="4158">
                  <c:v>1.833772774</c:v>
                </c:pt>
                <c:pt idx="4159">
                  <c:v>3.7635098220000001</c:v>
                </c:pt>
                <c:pt idx="4160">
                  <c:v>7.0177438890000001</c:v>
                </c:pt>
                <c:pt idx="4161">
                  <c:v>6.2158246039999998</c:v>
                </c:pt>
                <c:pt idx="4162">
                  <c:v>10.803582029999999</c:v>
                </c:pt>
                <c:pt idx="4163">
                  <c:v>8.9346540300000008</c:v>
                </c:pt>
                <c:pt idx="4164">
                  <c:v>12.484382050000001</c:v>
                </c:pt>
                <c:pt idx="4165">
                  <c:v>12.93189862</c:v>
                </c:pt>
                <c:pt idx="4166">
                  <c:v>10.370792659999999</c:v>
                </c:pt>
                <c:pt idx="4167">
                  <c:v>3.5639801420000001</c:v>
                </c:pt>
                <c:pt idx="4168">
                  <c:v>4.5739803800000001</c:v>
                </c:pt>
                <c:pt idx="4169">
                  <c:v>1.962516924</c:v>
                </c:pt>
                <c:pt idx="4170">
                  <c:v>1.972018338</c:v>
                </c:pt>
                <c:pt idx="4171">
                  <c:v>8.1237084000000001E-2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1.9952968000000001E-2</c:v>
                </c:pt>
                <c:pt idx="4180">
                  <c:v>1.262262762</c:v>
                </c:pt>
                <c:pt idx="4181">
                  <c:v>3.829069574</c:v>
                </c:pt>
                <c:pt idx="4182">
                  <c:v>7.0120430410000001</c:v>
                </c:pt>
                <c:pt idx="4183">
                  <c:v>10.429701420000001</c:v>
                </c:pt>
                <c:pt idx="4184">
                  <c:v>13.406019150000001</c:v>
                </c:pt>
                <c:pt idx="4185">
                  <c:v>15.64312692</c:v>
                </c:pt>
                <c:pt idx="4186">
                  <c:v>16.00465569</c:v>
                </c:pt>
                <c:pt idx="4187">
                  <c:v>16.598494030000001</c:v>
                </c:pt>
                <c:pt idx="4188">
                  <c:v>15.96189933</c:v>
                </c:pt>
                <c:pt idx="4189">
                  <c:v>13.522411460000001</c:v>
                </c:pt>
                <c:pt idx="4190">
                  <c:v>11.219268870000001</c:v>
                </c:pt>
                <c:pt idx="4191">
                  <c:v>8.2937837000000005</c:v>
                </c:pt>
                <c:pt idx="4192">
                  <c:v>4.8457208009999997</c:v>
                </c:pt>
                <c:pt idx="4193">
                  <c:v>2.27986413</c:v>
                </c:pt>
                <c:pt idx="4194">
                  <c:v>0.70072923300000001</c:v>
                </c:pt>
                <c:pt idx="4195">
                  <c:v>3.6105370999999997E-2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3.7530582999999999E-2</c:v>
                </c:pt>
                <c:pt idx="4204">
                  <c:v>0.91498610400000002</c:v>
                </c:pt>
                <c:pt idx="4205">
                  <c:v>2.0561058459999999</c:v>
                </c:pt>
                <c:pt idx="4206">
                  <c:v>2.9368868620000002</c:v>
                </c:pt>
                <c:pt idx="4207">
                  <c:v>7.6343856150000002</c:v>
                </c:pt>
                <c:pt idx="4208">
                  <c:v>4.6789709970000004</c:v>
                </c:pt>
                <c:pt idx="4209">
                  <c:v>9.7113945699999995</c:v>
                </c:pt>
                <c:pt idx="4210">
                  <c:v>7.8799971500000003</c:v>
                </c:pt>
                <c:pt idx="4211">
                  <c:v>1.496947671</c:v>
                </c:pt>
                <c:pt idx="4212">
                  <c:v>1.7805648590000001</c:v>
                </c:pt>
                <c:pt idx="4213">
                  <c:v>1.258462196</c:v>
                </c:pt>
                <c:pt idx="4214">
                  <c:v>1.1430200239999999</c:v>
                </c:pt>
                <c:pt idx="4215">
                  <c:v>0.77721561100000003</c:v>
                </c:pt>
                <c:pt idx="4216">
                  <c:v>0.69075274900000005</c:v>
                </c:pt>
                <c:pt idx="4217">
                  <c:v>0.30689565099999999</c:v>
                </c:pt>
                <c:pt idx="4218">
                  <c:v>0.376255968</c:v>
                </c:pt>
                <c:pt idx="4219">
                  <c:v>3.8955795000000001E-2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5.8433692000000002E-2</c:v>
                </c:pt>
                <c:pt idx="4229">
                  <c:v>0.80001900299999995</c:v>
                </c:pt>
                <c:pt idx="4230">
                  <c:v>0.323523124</c:v>
                </c:pt>
                <c:pt idx="4231">
                  <c:v>1.5506306560000001</c:v>
                </c:pt>
                <c:pt idx="4232">
                  <c:v>1.967742702</c:v>
                </c:pt>
                <c:pt idx="4233">
                  <c:v>1.93781325</c:v>
                </c:pt>
                <c:pt idx="4234">
                  <c:v>5.1122354449999996</c:v>
                </c:pt>
                <c:pt idx="4235">
                  <c:v>7.9621843749999996</c:v>
                </c:pt>
                <c:pt idx="4236">
                  <c:v>4.6732701490000004</c:v>
                </c:pt>
                <c:pt idx="4237">
                  <c:v>4.5521271289999996</c:v>
                </c:pt>
                <c:pt idx="4238">
                  <c:v>3.7644599630000002</c:v>
                </c:pt>
                <c:pt idx="4239">
                  <c:v>1.016176156</c:v>
                </c:pt>
                <c:pt idx="4240">
                  <c:v>0.81617140499999996</c:v>
                </c:pt>
                <c:pt idx="4241">
                  <c:v>0.40381006699999999</c:v>
                </c:pt>
                <c:pt idx="4242">
                  <c:v>0.13444499900000001</c:v>
                </c:pt>
                <c:pt idx="4243">
                  <c:v>4.3231431000000001E-2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5.1782702999999999E-2</c:v>
                </c:pt>
                <c:pt idx="4253">
                  <c:v>0.43183923600000002</c:v>
                </c:pt>
                <c:pt idx="4254">
                  <c:v>1.5482553029999999</c:v>
                </c:pt>
                <c:pt idx="4255">
                  <c:v>1.3092947580000001</c:v>
                </c:pt>
                <c:pt idx="4256">
                  <c:v>3.0067222500000002</c:v>
                </c:pt>
                <c:pt idx="4257">
                  <c:v>4.284662344</c:v>
                </c:pt>
                <c:pt idx="4258">
                  <c:v>3.9753913390000002</c:v>
                </c:pt>
                <c:pt idx="4259">
                  <c:v>4.7844366850000002</c:v>
                </c:pt>
                <c:pt idx="4260">
                  <c:v>10.823535</c:v>
                </c:pt>
                <c:pt idx="4261">
                  <c:v>14.713413620000001</c:v>
                </c:pt>
                <c:pt idx="4262">
                  <c:v>6.8847241029999999</c:v>
                </c:pt>
                <c:pt idx="4263">
                  <c:v>4.6362146370000001</c:v>
                </c:pt>
                <c:pt idx="4264">
                  <c:v>0.96961923100000003</c:v>
                </c:pt>
                <c:pt idx="4265">
                  <c:v>2.9216846009999999</c:v>
                </c:pt>
                <c:pt idx="4266">
                  <c:v>0.56960972899999995</c:v>
                </c:pt>
                <c:pt idx="4267">
                  <c:v>5.4158056000000003E-2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3.8005650000000001E-3</c:v>
                </c:pt>
                <c:pt idx="4276">
                  <c:v>0.19525404399999999</c:v>
                </c:pt>
                <c:pt idx="4277">
                  <c:v>0.58481199100000003</c:v>
                </c:pt>
                <c:pt idx="4278">
                  <c:v>0.84942635200000005</c:v>
                </c:pt>
                <c:pt idx="4279">
                  <c:v>3.036176631</c:v>
                </c:pt>
                <c:pt idx="4280">
                  <c:v>5.9165300839999997</c:v>
                </c:pt>
                <c:pt idx="4281">
                  <c:v>10.14608423</c:v>
                </c:pt>
                <c:pt idx="4282">
                  <c:v>11.830209740000001</c:v>
                </c:pt>
                <c:pt idx="4283">
                  <c:v>16.624147839999999</c:v>
                </c:pt>
                <c:pt idx="4284">
                  <c:v>13.88251502</c:v>
                </c:pt>
                <c:pt idx="4285">
                  <c:v>7.2529038689999998</c:v>
                </c:pt>
                <c:pt idx="4286">
                  <c:v>5.2096249319999997</c:v>
                </c:pt>
                <c:pt idx="4287">
                  <c:v>6.2091736150000001</c:v>
                </c:pt>
                <c:pt idx="4288">
                  <c:v>4.3164920779999996</c:v>
                </c:pt>
                <c:pt idx="4289">
                  <c:v>2.2223805790000002</c:v>
                </c:pt>
                <c:pt idx="4290">
                  <c:v>1.147770731</c:v>
                </c:pt>
                <c:pt idx="4291">
                  <c:v>4.8932279000000002E-2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3.0879593E-2</c:v>
                </c:pt>
                <c:pt idx="4300">
                  <c:v>0.91308582199999999</c:v>
                </c:pt>
                <c:pt idx="4301">
                  <c:v>3.471341362</c:v>
                </c:pt>
                <c:pt idx="4302">
                  <c:v>6.0600014250000003</c:v>
                </c:pt>
                <c:pt idx="4303">
                  <c:v>7.7550535639999998</c:v>
                </c:pt>
                <c:pt idx="4304">
                  <c:v>11.75467351</c:v>
                </c:pt>
                <c:pt idx="4305">
                  <c:v>15.9542982</c:v>
                </c:pt>
                <c:pt idx="4306">
                  <c:v>20</c:v>
                </c:pt>
                <c:pt idx="4307">
                  <c:v>11.61405259</c:v>
                </c:pt>
                <c:pt idx="4308">
                  <c:v>14.8659113</c:v>
                </c:pt>
                <c:pt idx="4309">
                  <c:v>14.138103040000001</c:v>
                </c:pt>
                <c:pt idx="4310">
                  <c:v>7.8728710900000003</c:v>
                </c:pt>
                <c:pt idx="4311">
                  <c:v>5.0167462409999999</c:v>
                </c:pt>
                <c:pt idx="4312">
                  <c:v>2.5611059649999999</c:v>
                </c:pt>
                <c:pt idx="4313">
                  <c:v>0.576735789</c:v>
                </c:pt>
                <c:pt idx="4314">
                  <c:v>0.20998123499999999</c:v>
                </c:pt>
                <c:pt idx="4315">
                  <c:v>6.6509890000000004E-3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3.3254947E-2</c:v>
                </c:pt>
                <c:pt idx="4324">
                  <c:v>0.69977909199999999</c:v>
                </c:pt>
                <c:pt idx="4325">
                  <c:v>1.2465854300000001</c:v>
                </c:pt>
                <c:pt idx="4326">
                  <c:v>4.4628138440000003</c:v>
                </c:pt>
                <c:pt idx="4327">
                  <c:v>6.5013420750000002</c:v>
                </c:pt>
                <c:pt idx="4328">
                  <c:v>8.3208627279999998</c:v>
                </c:pt>
                <c:pt idx="4329">
                  <c:v>14.695836010000001</c:v>
                </c:pt>
                <c:pt idx="4330">
                  <c:v>16.751466780000001</c:v>
                </c:pt>
                <c:pt idx="4331">
                  <c:v>14.70628756</c:v>
                </c:pt>
                <c:pt idx="4332">
                  <c:v>15.09537044</c:v>
                </c:pt>
                <c:pt idx="4333">
                  <c:v>14.606522719999999</c:v>
                </c:pt>
                <c:pt idx="4334">
                  <c:v>13.189861990000001</c:v>
                </c:pt>
                <c:pt idx="4335">
                  <c:v>10.21259412</c:v>
                </c:pt>
                <c:pt idx="4336">
                  <c:v>6.9887645789999997</c:v>
                </c:pt>
                <c:pt idx="4337">
                  <c:v>4.1093612669999997</c:v>
                </c:pt>
                <c:pt idx="4338">
                  <c:v>1.5439796669999999</c:v>
                </c:pt>
                <c:pt idx="4339">
                  <c:v>0.15534810800000001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4.7507099999999998E-4</c:v>
                </c:pt>
                <c:pt idx="4348">
                  <c:v>0.62234257299999995</c:v>
                </c:pt>
                <c:pt idx="4349">
                  <c:v>2.5858096389999998</c:v>
                </c:pt>
                <c:pt idx="4350">
                  <c:v>6.303712677</c:v>
                </c:pt>
                <c:pt idx="4351">
                  <c:v>10.015439799999999</c:v>
                </c:pt>
                <c:pt idx="4352">
                  <c:v>12.85588731</c:v>
                </c:pt>
                <c:pt idx="4353">
                  <c:v>14.40746811</c:v>
                </c:pt>
                <c:pt idx="4354">
                  <c:v>14.503907460000001</c:v>
                </c:pt>
                <c:pt idx="4355">
                  <c:v>11.06772132</c:v>
                </c:pt>
                <c:pt idx="4356">
                  <c:v>9.8320625190000008</c:v>
                </c:pt>
                <c:pt idx="4357">
                  <c:v>13.21599088</c:v>
                </c:pt>
                <c:pt idx="4358">
                  <c:v>1.7074039759999999</c:v>
                </c:pt>
                <c:pt idx="4359">
                  <c:v>4.9141309770000001</c:v>
                </c:pt>
                <c:pt idx="4360">
                  <c:v>3.7620846100000001</c:v>
                </c:pt>
                <c:pt idx="4361">
                  <c:v>1.8879308299999999</c:v>
                </c:pt>
                <c:pt idx="4362">
                  <c:v>0.74728615899999995</c:v>
                </c:pt>
                <c:pt idx="4363">
                  <c:v>5.6533409E-2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0.120667949</c:v>
                </c:pt>
                <c:pt idx="4373">
                  <c:v>0.40808570300000002</c:v>
                </c:pt>
                <c:pt idx="4374">
                  <c:v>0.72970854399999996</c:v>
                </c:pt>
                <c:pt idx="4375">
                  <c:v>1.1083398659999999</c:v>
                </c:pt>
                <c:pt idx="4376">
                  <c:v>1.7249815909999999</c:v>
                </c:pt>
                <c:pt idx="4377">
                  <c:v>3.4404617690000001</c:v>
                </c:pt>
                <c:pt idx="4378">
                  <c:v>5.5545262360000001</c:v>
                </c:pt>
                <c:pt idx="4379">
                  <c:v>13.629777430000001</c:v>
                </c:pt>
                <c:pt idx="4380">
                  <c:v>13.73571819</c:v>
                </c:pt>
                <c:pt idx="4381">
                  <c:v>15.605121260000001</c:v>
                </c:pt>
                <c:pt idx="4382">
                  <c:v>6.7806836270000002</c:v>
                </c:pt>
                <c:pt idx="4383">
                  <c:v>8.5550725669999999</c:v>
                </c:pt>
                <c:pt idx="4384">
                  <c:v>1.188626808</c:v>
                </c:pt>
                <c:pt idx="4385">
                  <c:v>1.6209411149999999</c:v>
                </c:pt>
                <c:pt idx="4386">
                  <c:v>0.94063991999999996</c:v>
                </c:pt>
                <c:pt idx="4387">
                  <c:v>0.10404047600000001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2.3753533E-2</c:v>
                </c:pt>
                <c:pt idx="4396">
                  <c:v>0.64134539999999995</c:v>
                </c:pt>
                <c:pt idx="4397">
                  <c:v>1.822371078</c:v>
                </c:pt>
                <c:pt idx="4398">
                  <c:v>5.1602175819999996</c:v>
                </c:pt>
                <c:pt idx="4399">
                  <c:v>7.9156274499999997</c:v>
                </c:pt>
                <c:pt idx="4400">
                  <c:v>5.9288819210000003</c:v>
                </c:pt>
                <c:pt idx="4401">
                  <c:v>4.5630537540000002</c:v>
                </c:pt>
                <c:pt idx="4402">
                  <c:v>3.26326041</c:v>
                </c:pt>
                <c:pt idx="4403">
                  <c:v>3.5345257609999998</c:v>
                </c:pt>
                <c:pt idx="4404">
                  <c:v>5.2447801610000004</c:v>
                </c:pt>
                <c:pt idx="4405">
                  <c:v>2.0565809160000001</c:v>
                </c:pt>
                <c:pt idx="4406">
                  <c:v>1.470343714</c:v>
                </c:pt>
                <c:pt idx="4407">
                  <c:v>1.170574123</c:v>
                </c:pt>
                <c:pt idx="4408">
                  <c:v>0.58861255599999995</c:v>
                </c:pt>
                <c:pt idx="4409">
                  <c:v>0.94396541499999997</c:v>
                </c:pt>
                <c:pt idx="4410">
                  <c:v>0.62756835099999997</c:v>
                </c:pt>
                <c:pt idx="4411">
                  <c:v>1.5202261E-2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0.16389938000000001</c:v>
                </c:pt>
                <c:pt idx="4421">
                  <c:v>1.0095251670000001</c:v>
                </c:pt>
                <c:pt idx="4422">
                  <c:v>1.2157058359999999</c:v>
                </c:pt>
                <c:pt idx="4423">
                  <c:v>1.4988479539999999</c:v>
                </c:pt>
                <c:pt idx="4424">
                  <c:v>2.5354521490000002</c:v>
                </c:pt>
                <c:pt idx="4425">
                  <c:v>9.7536758589999994</c:v>
                </c:pt>
                <c:pt idx="4426">
                  <c:v>12.69483836</c:v>
                </c:pt>
                <c:pt idx="4427">
                  <c:v>8.0448466710000002</c:v>
                </c:pt>
                <c:pt idx="4428">
                  <c:v>14.80557733</c:v>
                </c:pt>
                <c:pt idx="4429">
                  <c:v>8.5921280790000001</c:v>
                </c:pt>
                <c:pt idx="4430">
                  <c:v>6.9103779190000001</c:v>
                </c:pt>
                <c:pt idx="4431">
                  <c:v>8.2676548140000001</c:v>
                </c:pt>
                <c:pt idx="4432">
                  <c:v>3.0585049529999999</c:v>
                </c:pt>
                <c:pt idx="4433">
                  <c:v>2.9924701300000001</c:v>
                </c:pt>
                <c:pt idx="4434">
                  <c:v>0.84800114000000004</c:v>
                </c:pt>
                <c:pt idx="4435">
                  <c:v>0.27459084499999997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0.64419582399999997</c:v>
                </c:pt>
                <c:pt idx="4445">
                  <c:v>1.647070002</c:v>
                </c:pt>
                <c:pt idx="4446">
                  <c:v>2.1378180000000002</c:v>
                </c:pt>
                <c:pt idx="4447">
                  <c:v>4.4191073420000002</c:v>
                </c:pt>
                <c:pt idx="4448">
                  <c:v>2.8409225870000001</c:v>
                </c:pt>
                <c:pt idx="4449">
                  <c:v>4.0309746070000001</c:v>
                </c:pt>
                <c:pt idx="4450">
                  <c:v>2.2276063559999999</c:v>
                </c:pt>
                <c:pt idx="4451">
                  <c:v>2.6271407870000001</c:v>
                </c:pt>
                <c:pt idx="4452">
                  <c:v>3.0352264899999999</c:v>
                </c:pt>
                <c:pt idx="4453">
                  <c:v>3.1573196509999999</c:v>
                </c:pt>
                <c:pt idx="4454">
                  <c:v>4.0219482649999998</c:v>
                </c:pt>
                <c:pt idx="4455">
                  <c:v>3.32739495</c:v>
                </c:pt>
                <c:pt idx="4456">
                  <c:v>2.07320839</c:v>
                </c:pt>
                <c:pt idx="4457">
                  <c:v>0.84087508</c:v>
                </c:pt>
                <c:pt idx="4458">
                  <c:v>0.119242737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0.13777049299999999</c:v>
                </c:pt>
                <c:pt idx="4469">
                  <c:v>0.88078101600000003</c:v>
                </c:pt>
                <c:pt idx="4470">
                  <c:v>3.4969951780000001</c:v>
                </c:pt>
                <c:pt idx="4471">
                  <c:v>3.0879593339999998</c:v>
                </c:pt>
                <c:pt idx="4472">
                  <c:v>1.492672035</c:v>
                </c:pt>
                <c:pt idx="4473">
                  <c:v>3.677997102</c:v>
                </c:pt>
                <c:pt idx="4474">
                  <c:v>6.9954155680000003</c:v>
                </c:pt>
                <c:pt idx="4475">
                  <c:v>11.40027079</c:v>
                </c:pt>
                <c:pt idx="4476">
                  <c:v>9.5683982990000001</c:v>
                </c:pt>
                <c:pt idx="4477">
                  <c:v>10.77935343</c:v>
                </c:pt>
                <c:pt idx="4478">
                  <c:v>9.6553362309999997</c:v>
                </c:pt>
                <c:pt idx="4479">
                  <c:v>7.4804627190000001</c:v>
                </c:pt>
                <c:pt idx="4480">
                  <c:v>7.4856884959999999</c:v>
                </c:pt>
                <c:pt idx="4481">
                  <c:v>3.7145775429999999</c:v>
                </c:pt>
                <c:pt idx="4482">
                  <c:v>1.354426471</c:v>
                </c:pt>
                <c:pt idx="4483">
                  <c:v>7.3635953000000004E-2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8.5512720000000004E-3</c:v>
                </c:pt>
                <c:pt idx="4492">
                  <c:v>0.52685336900000002</c:v>
                </c:pt>
                <c:pt idx="4493">
                  <c:v>1.6589467680000001</c:v>
                </c:pt>
                <c:pt idx="4494">
                  <c:v>4.0233734769999998</c:v>
                </c:pt>
                <c:pt idx="4495">
                  <c:v>6.3721228529999996</c:v>
                </c:pt>
                <c:pt idx="4496">
                  <c:v>7.6405615339999997</c:v>
                </c:pt>
                <c:pt idx="4497">
                  <c:v>8.3146868099999995</c:v>
                </c:pt>
                <c:pt idx="4498">
                  <c:v>12.10527566</c:v>
                </c:pt>
                <c:pt idx="4499">
                  <c:v>10.88624433</c:v>
                </c:pt>
                <c:pt idx="4500">
                  <c:v>9.5370436349999999</c:v>
                </c:pt>
                <c:pt idx="4501">
                  <c:v>6.9621606209999998</c:v>
                </c:pt>
                <c:pt idx="4502">
                  <c:v>13.05779235</c:v>
                </c:pt>
                <c:pt idx="4503">
                  <c:v>3.0651559420000001</c:v>
                </c:pt>
                <c:pt idx="4504">
                  <c:v>3.0841587690000001</c:v>
                </c:pt>
                <c:pt idx="4505">
                  <c:v>3.117888786</c:v>
                </c:pt>
                <c:pt idx="4506">
                  <c:v>1.57485926</c:v>
                </c:pt>
                <c:pt idx="4507">
                  <c:v>5.7483551000000001E-2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2.3753530000000002E-3</c:v>
                </c:pt>
                <c:pt idx="4516">
                  <c:v>0.73350910899999999</c:v>
                </c:pt>
                <c:pt idx="4517">
                  <c:v>3.3834532890000002</c:v>
                </c:pt>
                <c:pt idx="4518">
                  <c:v>5.5226965010000004</c:v>
                </c:pt>
                <c:pt idx="4519">
                  <c:v>4.7236276400000001</c:v>
                </c:pt>
                <c:pt idx="4520">
                  <c:v>9.2548516589999998</c:v>
                </c:pt>
                <c:pt idx="4521">
                  <c:v>10.517589490000001</c:v>
                </c:pt>
                <c:pt idx="4522">
                  <c:v>1.7739138699999999</c:v>
                </c:pt>
                <c:pt idx="4523">
                  <c:v>3.2993657810000001</c:v>
                </c:pt>
                <c:pt idx="4524">
                  <c:v>6.8182142089999997</c:v>
                </c:pt>
                <c:pt idx="4525">
                  <c:v>7.4334307229999999</c:v>
                </c:pt>
                <c:pt idx="4526">
                  <c:v>5.50796931</c:v>
                </c:pt>
                <c:pt idx="4527">
                  <c:v>3.3530487660000001</c:v>
                </c:pt>
                <c:pt idx="4528">
                  <c:v>2.7335566170000001</c:v>
                </c:pt>
                <c:pt idx="4529">
                  <c:v>3.5074467330000001</c:v>
                </c:pt>
                <c:pt idx="4530">
                  <c:v>0.61664172500000003</c:v>
                </c:pt>
                <c:pt idx="4531">
                  <c:v>2.3278462999999999E-2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0.37388061500000003</c:v>
                </c:pt>
                <c:pt idx="4541">
                  <c:v>0.43183923600000002</c:v>
                </c:pt>
                <c:pt idx="4542">
                  <c:v>1.15442172</c:v>
                </c:pt>
                <c:pt idx="4543">
                  <c:v>1.363452814</c:v>
                </c:pt>
                <c:pt idx="4544">
                  <c:v>1.9406636740000001</c:v>
                </c:pt>
                <c:pt idx="4545">
                  <c:v>4.6029596899999996</c:v>
                </c:pt>
                <c:pt idx="4546">
                  <c:v>9.743224305</c:v>
                </c:pt>
                <c:pt idx="4547">
                  <c:v>11.9637046</c:v>
                </c:pt>
                <c:pt idx="4548">
                  <c:v>10.743248060000001</c:v>
                </c:pt>
                <c:pt idx="4549">
                  <c:v>4.1169623980000001</c:v>
                </c:pt>
                <c:pt idx="4550">
                  <c:v>2.6461436140000001</c:v>
                </c:pt>
                <c:pt idx="4551">
                  <c:v>0.70452979900000001</c:v>
                </c:pt>
                <c:pt idx="4552">
                  <c:v>2.2698876459999999</c:v>
                </c:pt>
                <c:pt idx="4553">
                  <c:v>4.3554478730000001</c:v>
                </c:pt>
                <c:pt idx="4554">
                  <c:v>0.94254020299999997</c:v>
                </c:pt>
                <c:pt idx="4555">
                  <c:v>6.8410176000000003E-2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0.17007529900000001</c:v>
                </c:pt>
                <c:pt idx="4565">
                  <c:v>0.78244138799999996</c:v>
                </c:pt>
                <c:pt idx="4566">
                  <c:v>1.485545975</c:v>
                </c:pt>
                <c:pt idx="4567">
                  <c:v>4.2319294999999997</c:v>
                </c:pt>
                <c:pt idx="4568">
                  <c:v>3.5639801420000001</c:v>
                </c:pt>
                <c:pt idx="4569">
                  <c:v>8.5379700229999997</c:v>
                </c:pt>
                <c:pt idx="4570">
                  <c:v>12.337585219999999</c:v>
                </c:pt>
                <c:pt idx="4571">
                  <c:v>10.480533980000001</c:v>
                </c:pt>
                <c:pt idx="4572">
                  <c:v>5.3241169619999997</c:v>
                </c:pt>
                <c:pt idx="4573">
                  <c:v>6.5597757669999996</c:v>
                </c:pt>
                <c:pt idx="4574">
                  <c:v>10.47673341</c:v>
                </c:pt>
                <c:pt idx="4575">
                  <c:v>8.7203971589999991</c:v>
                </c:pt>
                <c:pt idx="4576">
                  <c:v>5.0585524599999996</c:v>
                </c:pt>
                <c:pt idx="4577">
                  <c:v>2.3002921679999999</c:v>
                </c:pt>
                <c:pt idx="4578">
                  <c:v>0.53777999499999996</c:v>
                </c:pt>
                <c:pt idx="4579">
                  <c:v>4.3706501000000002E-2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0.34490130400000002</c:v>
                </c:pt>
                <c:pt idx="4589">
                  <c:v>1.4138103040000001</c:v>
                </c:pt>
                <c:pt idx="4590">
                  <c:v>4.1582935460000003</c:v>
                </c:pt>
                <c:pt idx="4591">
                  <c:v>5.8395686360000001</c:v>
                </c:pt>
                <c:pt idx="4592">
                  <c:v>8.1892681540000005</c:v>
                </c:pt>
                <c:pt idx="4593">
                  <c:v>7.274282049</c:v>
                </c:pt>
                <c:pt idx="4594">
                  <c:v>6.6623910310000003</c:v>
                </c:pt>
                <c:pt idx="4595">
                  <c:v>6.580203805</c:v>
                </c:pt>
                <c:pt idx="4596">
                  <c:v>5.5901565360000003</c:v>
                </c:pt>
                <c:pt idx="4597">
                  <c:v>5.3488206370000002</c:v>
                </c:pt>
                <c:pt idx="4598">
                  <c:v>1.3715290149999999</c:v>
                </c:pt>
                <c:pt idx="4599">
                  <c:v>4.2713603649999996</c:v>
                </c:pt>
                <c:pt idx="4600">
                  <c:v>2.8741775340000002</c:v>
                </c:pt>
                <c:pt idx="4601">
                  <c:v>1.686975938</c:v>
                </c:pt>
                <c:pt idx="4602">
                  <c:v>1.067958859</c:v>
                </c:pt>
                <c:pt idx="4603">
                  <c:v>4.1806218999999999E-2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0.35820328299999998</c:v>
                </c:pt>
                <c:pt idx="4613">
                  <c:v>1.5344782539999999</c:v>
                </c:pt>
                <c:pt idx="4614">
                  <c:v>5.9065535999999996</c:v>
                </c:pt>
                <c:pt idx="4615">
                  <c:v>6.059526355</c:v>
                </c:pt>
                <c:pt idx="4616">
                  <c:v>2.8285707499999999</c:v>
                </c:pt>
                <c:pt idx="4617">
                  <c:v>16.347181639999999</c:v>
                </c:pt>
                <c:pt idx="4618">
                  <c:v>10.46058101</c:v>
                </c:pt>
                <c:pt idx="4619">
                  <c:v>7.7360507380000003</c:v>
                </c:pt>
                <c:pt idx="4620">
                  <c:v>15.31057745</c:v>
                </c:pt>
                <c:pt idx="4621">
                  <c:v>10.4786337</c:v>
                </c:pt>
                <c:pt idx="4622">
                  <c:v>13.512434969999999</c:v>
                </c:pt>
                <c:pt idx="4623">
                  <c:v>6.8315161880000002</c:v>
                </c:pt>
                <c:pt idx="4624">
                  <c:v>6.9868642960000003</c:v>
                </c:pt>
                <c:pt idx="4625">
                  <c:v>2.0684576830000001</c:v>
                </c:pt>
                <c:pt idx="4626">
                  <c:v>0.86320340200000001</c:v>
                </c:pt>
                <c:pt idx="4627">
                  <c:v>5.5108196999999998E-2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0.49597377599999998</c:v>
                </c:pt>
                <c:pt idx="4637">
                  <c:v>2.0793843079999998</c:v>
                </c:pt>
                <c:pt idx="4638">
                  <c:v>6.4106035769999998</c:v>
                </c:pt>
                <c:pt idx="4639">
                  <c:v>9.652960878</c:v>
                </c:pt>
                <c:pt idx="4640">
                  <c:v>12.650656789999999</c:v>
                </c:pt>
                <c:pt idx="4641">
                  <c:v>14.97850305</c:v>
                </c:pt>
                <c:pt idx="4642">
                  <c:v>16.492553269999998</c:v>
                </c:pt>
                <c:pt idx="4643">
                  <c:v>17.12107176</c:v>
                </c:pt>
                <c:pt idx="4644">
                  <c:v>16.752891989999998</c:v>
                </c:pt>
                <c:pt idx="4645">
                  <c:v>15.44929808</c:v>
                </c:pt>
                <c:pt idx="4646">
                  <c:v>13.409819710000001</c:v>
                </c:pt>
                <c:pt idx="4647">
                  <c:v>10.66011069</c:v>
                </c:pt>
                <c:pt idx="4648">
                  <c:v>7.4890139910000002</c:v>
                </c:pt>
                <c:pt idx="4649">
                  <c:v>4.243806266</c:v>
                </c:pt>
                <c:pt idx="4650">
                  <c:v>1.4660680779999999</c:v>
                </c:pt>
                <c:pt idx="4651">
                  <c:v>2.8029169E-2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4.7507099999999998E-4</c:v>
                </c:pt>
                <c:pt idx="4660">
                  <c:v>0.75298700699999999</c:v>
                </c:pt>
                <c:pt idx="4661">
                  <c:v>3.2319057459999998</c:v>
                </c:pt>
                <c:pt idx="4662">
                  <c:v>5.7659326819999999</c:v>
                </c:pt>
                <c:pt idx="4663">
                  <c:v>9.7817050289999994</c:v>
                </c:pt>
                <c:pt idx="4664">
                  <c:v>12.82785814</c:v>
                </c:pt>
                <c:pt idx="4665">
                  <c:v>15.186584</c:v>
                </c:pt>
                <c:pt idx="4666">
                  <c:v>16.705384930000001</c:v>
                </c:pt>
                <c:pt idx="4667">
                  <c:v>17.429867689999998</c:v>
                </c:pt>
                <c:pt idx="4668">
                  <c:v>16.936744340000001</c:v>
                </c:pt>
                <c:pt idx="4669">
                  <c:v>15.621748739999999</c:v>
                </c:pt>
                <c:pt idx="4670">
                  <c:v>13.342359679999999</c:v>
                </c:pt>
                <c:pt idx="4671">
                  <c:v>10.51188864</c:v>
                </c:pt>
                <c:pt idx="4672">
                  <c:v>6.2224755930000004</c:v>
                </c:pt>
                <c:pt idx="4673">
                  <c:v>2.9539894059999998</c:v>
                </c:pt>
                <c:pt idx="4674">
                  <c:v>1.08316112</c:v>
                </c:pt>
                <c:pt idx="4675">
                  <c:v>4.1806218999999999E-2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0.75346207700000001</c:v>
                </c:pt>
                <c:pt idx="4685">
                  <c:v>3.126440058</c:v>
                </c:pt>
                <c:pt idx="4686">
                  <c:v>6.1502648520000003</c:v>
                </c:pt>
                <c:pt idx="4687">
                  <c:v>9.4173258270000009</c:v>
                </c:pt>
                <c:pt idx="4688">
                  <c:v>12.379866509999999</c:v>
                </c:pt>
                <c:pt idx="4689">
                  <c:v>14.75712012</c:v>
                </c:pt>
                <c:pt idx="4690">
                  <c:v>16.300624719999998</c:v>
                </c:pt>
                <c:pt idx="4691">
                  <c:v>17.072139480000001</c:v>
                </c:pt>
                <c:pt idx="4692">
                  <c:v>16.76144326</c:v>
                </c:pt>
                <c:pt idx="4693">
                  <c:v>15.577092090000001</c:v>
                </c:pt>
                <c:pt idx="4694">
                  <c:v>13.555666410000001</c:v>
                </c:pt>
                <c:pt idx="4695">
                  <c:v>10.813558520000001</c:v>
                </c:pt>
                <c:pt idx="4696">
                  <c:v>7.4652604570000003</c:v>
                </c:pt>
                <c:pt idx="4697">
                  <c:v>4.0694553310000003</c:v>
                </c:pt>
                <c:pt idx="4698">
                  <c:v>1.3301978670000001</c:v>
                </c:pt>
                <c:pt idx="4699">
                  <c:v>5.2257773E-2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0.67507541699999996</c:v>
                </c:pt>
                <c:pt idx="4709">
                  <c:v>3.0646808710000002</c:v>
                </c:pt>
                <c:pt idx="4710">
                  <c:v>6.151214993</c:v>
                </c:pt>
                <c:pt idx="4711">
                  <c:v>9.415900615</c:v>
                </c:pt>
                <c:pt idx="4712">
                  <c:v>12.53331433</c:v>
                </c:pt>
                <c:pt idx="4713">
                  <c:v>14.87873821</c:v>
                </c:pt>
                <c:pt idx="4714">
                  <c:v>16.443145919999999</c:v>
                </c:pt>
                <c:pt idx="4715">
                  <c:v>16.98615169</c:v>
                </c:pt>
                <c:pt idx="4716">
                  <c:v>16.55716288</c:v>
                </c:pt>
                <c:pt idx="4717">
                  <c:v>15.205111759999999</c:v>
                </c:pt>
                <c:pt idx="4718">
                  <c:v>13.362787709999999</c:v>
                </c:pt>
                <c:pt idx="4719">
                  <c:v>10.421150150000001</c:v>
                </c:pt>
                <c:pt idx="4720">
                  <c:v>5.0652034490000002</c:v>
                </c:pt>
                <c:pt idx="4721">
                  <c:v>2.7373571820000002</c:v>
                </c:pt>
                <c:pt idx="4722">
                  <c:v>0.91403596300000001</c:v>
                </c:pt>
                <c:pt idx="4723">
                  <c:v>2.2328321000000002E-2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0.60333974700000004</c:v>
                </c:pt>
                <c:pt idx="4733">
                  <c:v>2.8029169340000002</c:v>
                </c:pt>
                <c:pt idx="4734">
                  <c:v>4.5925081360000002</c:v>
                </c:pt>
                <c:pt idx="4735">
                  <c:v>4.0347751729999999</c:v>
                </c:pt>
                <c:pt idx="4736">
                  <c:v>2.5710824489999999</c:v>
                </c:pt>
                <c:pt idx="4737">
                  <c:v>4.4495118649999998</c:v>
                </c:pt>
                <c:pt idx="4738">
                  <c:v>14.39939191</c:v>
                </c:pt>
                <c:pt idx="4739">
                  <c:v>17.87310862</c:v>
                </c:pt>
                <c:pt idx="4740">
                  <c:v>15.004631939999999</c:v>
                </c:pt>
                <c:pt idx="4741">
                  <c:v>12.21216656</c:v>
                </c:pt>
                <c:pt idx="4742">
                  <c:v>12.083897479999999</c:v>
                </c:pt>
                <c:pt idx="4743">
                  <c:v>4.8077151479999998</c:v>
                </c:pt>
                <c:pt idx="4744">
                  <c:v>3.8551984610000001</c:v>
                </c:pt>
                <c:pt idx="4745">
                  <c:v>3.628589753</c:v>
                </c:pt>
                <c:pt idx="4746">
                  <c:v>1.128292834</c:v>
                </c:pt>
                <c:pt idx="4747">
                  <c:v>5.6533409E-2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7.6011309999999997E-3</c:v>
                </c:pt>
                <c:pt idx="4757">
                  <c:v>0.17007529900000001</c:v>
                </c:pt>
                <c:pt idx="4758">
                  <c:v>0.59003776799999996</c:v>
                </c:pt>
                <c:pt idx="4759">
                  <c:v>1.7468348419999999</c:v>
                </c:pt>
                <c:pt idx="4760">
                  <c:v>2.6527946029999998</c:v>
                </c:pt>
                <c:pt idx="4761">
                  <c:v>5.5654528609999998</c:v>
                </c:pt>
                <c:pt idx="4762">
                  <c:v>14.51008337</c:v>
                </c:pt>
                <c:pt idx="4763">
                  <c:v>13.313855439999999</c:v>
                </c:pt>
                <c:pt idx="4764">
                  <c:v>10.91949928</c:v>
                </c:pt>
                <c:pt idx="4765">
                  <c:v>15.01698378</c:v>
                </c:pt>
                <c:pt idx="4766">
                  <c:v>13.373714339999999</c:v>
                </c:pt>
                <c:pt idx="4767">
                  <c:v>10.23159695</c:v>
                </c:pt>
                <c:pt idx="4768">
                  <c:v>7.1008812560000001</c:v>
                </c:pt>
                <c:pt idx="4769">
                  <c:v>3.4053065390000001</c:v>
                </c:pt>
                <c:pt idx="4770">
                  <c:v>0.99194755199999995</c:v>
                </c:pt>
                <c:pt idx="4771">
                  <c:v>4.2281289E-2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0.46224375899999998</c:v>
                </c:pt>
                <c:pt idx="4781">
                  <c:v>1.3701038029999999</c:v>
                </c:pt>
                <c:pt idx="4782">
                  <c:v>3.069906649</c:v>
                </c:pt>
                <c:pt idx="4783">
                  <c:v>2.7326064749999999</c:v>
                </c:pt>
                <c:pt idx="4784">
                  <c:v>0.60999073599999998</c:v>
                </c:pt>
                <c:pt idx="4785">
                  <c:v>4.1312145180000002</c:v>
                </c:pt>
                <c:pt idx="4786">
                  <c:v>10.487184969999999</c:v>
                </c:pt>
                <c:pt idx="4787">
                  <c:v>10.23112188</c:v>
                </c:pt>
                <c:pt idx="4788">
                  <c:v>9.9251763700000009</c:v>
                </c:pt>
                <c:pt idx="4789">
                  <c:v>14.73764222</c:v>
                </c:pt>
                <c:pt idx="4790">
                  <c:v>10.94610323</c:v>
                </c:pt>
                <c:pt idx="4791">
                  <c:v>7.2034965199999998</c:v>
                </c:pt>
                <c:pt idx="4792">
                  <c:v>6.7792584150000001</c:v>
                </c:pt>
                <c:pt idx="4793">
                  <c:v>2.97821801</c:v>
                </c:pt>
                <c:pt idx="4794">
                  <c:v>0.65227202500000003</c:v>
                </c:pt>
                <c:pt idx="4795">
                  <c:v>1.8052684999999999E-2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0.38718259300000002</c:v>
                </c:pt>
                <c:pt idx="4805">
                  <c:v>1.4575168060000001</c:v>
                </c:pt>
                <c:pt idx="4806">
                  <c:v>4.5278985250000003</c:v>
                </c:pt>
                <c:pt idx="4807">
                  <c:v>8.5051901470000004</c:v>
                </c:pt>
                <c:pt idx="4808">
                  <c:v>12.04494169</c:v>
                </c:pt>
                <c:pt idx="4809">
                  <c:v>12.72571795</c:v>
                </c:pt>
                <c:pt idx="4810">
                  <c:v>10.825435280000001</c:v>
                </c:pt>
                <c:pt idx="4811">
                  <c:v>13.35803701</c:v>
                </c:pt>
                <c:pt idx="4812">
                  <c:v>13.008385000000001</c:v>
                </c:pt>
                <c:pt idx="4813">
                  <c:v>6.3497945319999998</c:v>
                </c:pt>
                <c:pt idx="4814">
                  <c:v>8.0244186319999997</c:v>
                </c:pt>
                <c:pt idx="4815">
                  <c:v>6.7322264189999999</c:v>
                </c:pt>
                <c:pt idx="4816">
                  <c:v>5.8329176460000003</c:v>
                </c:pt>
                <c:pt idx="4817">
                  <c:v>4.9606879020000001</c:v>
                </c:pt>
                <c:pt idx="4818">
                  <c:v>2.1292667280000002</c:v>
                </c:pt>
                <c:pt idx="4819">
                  <c:v>0.18290220700000001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0.28599254099999999</c:v>
                </c:pt>
                <c:pt idx="4830">
                  <c:v>1.0508563150000001</c:v>
                </c:pt>
                <c:pt idx="4831">
                  <c:v>1.7606118909999999</c:v>
                </c:pt>
                <c:pt idx="4832">
                  <c:v>3.8499726829999998</c:v>
                </c:pt>
                <c:pt idx="4833">
                  <c:v>5.4979928259999999</c:v>
                </c:pt>
                <c:pt idx="4834">
                  <c:v>2.349699518</c:v>
                </c:pt>
                <c:pt idx="4835">
                  <c:v>2.726430557</c:v>
                </c:pt>
                <c:pt idx="4836">
                  <c:v>2.1962516920000001</c:v>
                </c:pt>
                <c:pt idx="4837">
                  <c:v>1.585785886</c:v>
                </c:pt>
                <c:pt idx="4838">
                  <c:v>1.7368583580000001</c:v>
                </c:pt>
                <c:pt idx="4839">
                  <c:v>0.98909712800000005</c:v>
                </c:pt>
                <c:pt idx="4840">
                  <c:v>0.74728615899999995</c:v>
                </c:pt>
                <c:pt idx="4841">
                  <c:v>0.30214494400000003</c:v>
                </c:pt>
                <c:pt idx="4842">
                  <c:v>0.141571059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0.119242737</c:v>
                </c:pt>
                <c:pt idx="4853">
                  <c:v>0.72210741300000003</c:v>
                </c:pt>
                <c:pt idx="4854">
                  <c:v>2.6266657169999998</c:v>
                </c:pt>
                <c:pt idx="4855">
                  <c:v>9.5470201190000008</c:v>
                </c:pt>
                <c:pt idx="4856">
                  <c:v>12.386517489999999</c:v>
                </c:pt>
                <c:pt idx="4857">
                  <c:v>14.72909095</c:v>
                </c:pt>
                <c:pt idx="4858">
                  <c:v>11.143732630000001</c:v>
                </c:pt>
                <c:pt idx="4859">
                  <c:v>17.598042710000001</c:v>
                </c:pt>
                <c:pt idx="4860">
                  <c:v>17.13247346</c:v>
                </c:pt>
                <c:pt idx="4861">
                  <c:v>8.6880923540000001</c:v>
                </c:pt>
                <c:pt idx="4862">
                  <c:v>15.54241193</c:v>
                </c:pt>
                <c:pt idx="4863">
                  <c:v>9.7546260010000001</c:v>
                </c:pt>
                <c:pt idx="4864">
                  <c:v>7.4315304400000004</c:v>
                </c:pt>
                <c:pt idx="4865">
                  <c:v>3.6072115729999998</c:v>
                </c:pt>
                <c:pt idx="4866">
                  <c:v>1.1149908550000001</c:v>
                </c:pt>
                <c:pt idx="4867">
                  <c:v>3.9430865000000002E-2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9.5014130000000002E-3</c:v>
                </c:pt>
                <c:pt idx="4876">
                  <c:v>0.80429463899999998</c:v>
                </c:pt>
                <c:pt idx="4877">
                  <c:v>1.344449987</c:v>
                </c:pt>
                <c:pt idx="4878">
                  <c:v>2.6670467229999999</c:v>
                </c:pt>
                <c:pt idx="4879">
                  <c:v>2.4124088459999999</c:v>
                </c:pt>
                <c:pt idx="4880">
                  <c:v>6.9897147200000003</c:v>
                </c:pt>
                <c:pt idx="4881">
                  <c:v>11.24539775</c:v>
                </c:pt>
                <c:pt idx="4882">
                  <c:v>12.729043450000001</c:v>
                </c:pt>
                <c:pt idx="4883">
                  <c:v>12.168460059999999</c:v>
                </c:pt>
                <c:pt idx="4884">
                  <c:v>13.18511129</c:v>
                </c:pt>
                <c:pt idx="4885">
                  <c:v>4.2651844460000001</c:v>
                </c:pt>
                <c:pt idx="4886">
                  <c:v>1.494097247</c:v>
                </c:pt>
                <c:pt idx="4887">
                  <c:v>0.61996722000000004</c:v>
                </c:pt>
                <c:pt idx="4888">
                  <c:v>0.25701323100000001</c:v>
                </c:pt>
                <c:pt idx="4889">
                  <c:v>0.19525404399999999</c:v>
                </c:pt>
                <c:pt idx="4890">
                  <c:v>8.9313285000000006E-2</c:v>
                </c:pt>
                <c:pt idx="4891">
                  <c:v>1.4252119999999999E-3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0.15724839099999999</c:v>
                </c:pt>
                <c:pt idx="4901">
                  <c:v>1.003824319</c:v>
                </c:pt>
                <c:pt idx="4902">
                  <c:v>2.0404285139999998</c:v>
                </c:pt>
                <c:pt idx="4903">
                  <c:v>2.218580014</c:v>
                </c:pt>
                <c:pt idx="4904">
                  <c:v>6.2239008050000004</c:v>
                </c:pt>
                <c:pt idx="4905">
                  <c:v>11.45300363</c:v>
                </c:pt>
                <c:pt idx="4906">
                  <c:v>11.019264120000001</c:v>
                </c:pt>
                <c:pt idx="4907">
                  <c:v>1.5962374399999999</c:v>
                </c:pt>
                <c:pt idx="4908">
                  <c:v>1.8290220669999999</c:v>
                </c:pt>
                <c:pt idx="4909">
                  <c:v>6.1740183850000001</c:v>
                </c:pt>
                <c:pt idx="4910">
                  <c:v>2.2542103139999998</c:v>
                </c:pt>
                <c:pt idx="4911">
                  <c:v>1.9259364830000001</c:v>
                </c:pt>
                <c:pt idx="4912">
                  <c:v>1.934012684</c:v>
                </c:pt>
                <c:pt idx="4913">
                  <c:v>1.5482553029999999</c:v>
                </c:pt>
                <c:pt idx="4914">
                  <c:v>1.313095323</c:v>
                </c:pt>
                <c:pt idx="4915">
                  <c:v>2.850424E-2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0.42518824700000002</c:v>
                </c:pt>
                <c:pt idx="4925">
                  <c:v>2.4537399940000002</c:v>
                </c:pt>
                <c:pt idx="4926">
                  <c:v>5.2751846840000001</c:v>
                </c:pt>
                <c:pt idx="4927">
                  <c:v>9.0771752299999999</c:v>
                </c:pt>
                <c:pt idx="4928">
                  <c:v>12.36656453</c:v>
                </c:pt>
                <c:pt idx="4929">
                  <c:v>14.872562289999999</c:v>
                </c:pt>
                <c:pt idx="4930">
                  <c:v>13.86066177</c:v>
                </c:pt>
                <c:pt idx="4931">
                  <c:v>17.598517780000002</c:v>
                </c:pt>
                <c:pt idx="4932">
                  <c:v>15.9025155</c:v>
                </c:pt>
                <c:pt idx="4933">
                  <c:v>9.2092448749999996</c:v>
                </c:pt>
                <c:pt idx="4934">
                  <c:v>13.89344165</c:v>
                </c:pt>
                <c:pt idx="4935">
                  <c:v>11.00121143</c:v>
                </c:pt>
                <c:pt idx="4936">
                  <c:v>5.4590370320000003</c:v>
                </c:pt>
                <c:pt idx="4937">
                  <c:v>2.9905698470000002</c:v>
                </c:pt>
                <c:pt idx="4938">
                  <c:v>1.0646333640000001</c:v>
                </c:pt>
                <c:pt idx="4939">
                  <c:v>3.3254949999999999E-3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0.506900401</c:v>
                </c:pt>
                <c:pt idx="4949">
                  <c:v>2.8271455379999999</c:v>
                </c:pt>
                <c:pt idx="4950">
                  <c:v>5.8405187769999998</c:v>
                </c:pt>
                <c:pt idx="4951">
                  <c:v>8.8899973869999993</c:v>
                </c:pt>
                <c:pt idx="4952">
                  <c:v>11.78317775</c:v>
                </c:pt>
                <c:pt idx="4953">
                  <c:v>14.312453980000001</c:v>
                </c:pt>
                <c:pt idx="4954">
                  <c:v>15.92246847</c:v>
                </c:pt>
                <c:pt idx="4955">
                  <c:v>16.762393410000001</c:v>
                </c:pt>
                <c:pt idx="4956">
                  <c:v>16.559063160000001</c:v>
                </c:pt>
                <c:pt idx="4957">
                  <c:v>15.0003563</c:v>
                </c:pt>
                <c:pt idx="4958">
                  <c:v>13.184636210000001</c:v>
                </c:pt>
                <c:pt idx="4959">
                  <c:v>10.471982710000001</c:v>
                </c:pt>
                <c:pt idx="4960">
                  <c:v>7.5341457040000002</c:v>
                </c:pt>
                <c:pt idx="4961">
                  <c:v>4.1815720089999999</c:v>
                </c:pt>
                <c:pt idx="4962">
                  <c:v>1.057032234</c:v>
                </c:pt>
                <c:pt idx="4963">
                  <c:v>9.9764840000000007E-3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0.29691916699999998</c:v>
                </c:pt>
                <c:pt idx="4973">
                  <c:v>2.505522697</c:v>
                </c:pt>
                <c:pt idx="4974">
                  <c:v>5.3355186579999998</c:v>
                </c:pt>
                <c:pt idx="4975">
                  <c:v>8.5588731320000004</c:v>
                </c:pt>
                <c:pt idx="4976">
                  <c:v>11.97035559</c:v>
                </c:pt>
                <c:pt idx="4977">
                  <c:v>14.095821750000001</c:v>
                </c:pt>
                <c:pt idx="4978">
                  <c:v>15.840281239999999</c:v>
                </c:pt>
                <c:pt idx="4979">
                  <c:v>15.01365828</c:v>
                </c:pt>
                <c:pt idx="4980">
                  <c:v>16.268794979999999</c:v>
                </c:pt>
                <c:pt idx="4981">
                  <c:v>15.36901114</c:v>
                </c:pt>
                <c:pt idx="4982">
                  <c:v>13.584645719999999</c:v>
                </c:pt>
                <c:pt idx="4983">
                  <c:v>10.752749469999999</c:v>
                </c:pt>
                <c:pt idx="4984">
                  <c:v>7.5693009340000001</c:v>
                </c:pt>
                <c:pt idx="4985">
                  <c:v>4.0699304019999998</c:v>
                </c:pt>
                <c:pt idx="4986">
                  <c:v>1.0465806790000001</c:v>
                </c:pt>
                <c:pt idx="4987">
                  <c:v>3.3254947E-2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4.6556924999999999E-2</c:v>
                </c:pt>
                <c:pt idx="4997">
                  <c:v>0.83707451499999996</c:v>
                </c:pt>
                <c:pt idx="4998">
                  <c:v>1.3876814180000001</c:v>
                </c:pt>
                <c:pt idx="4999">
                  <c:v>4.991567496</c:v>
                </c:pt>
                <c:pt idx="5000">
                  <c:v>6.7108482389999997</c:v>
                </c:pt>
                <c:pt idx="5001">
                  <c:v>7.4704862350000001</c:v>
                </c:pt>
                <c:pt idx="5002">
                  <c:v>12.334734790000001</c:v>
                </c:pt>
                <c:pt idx="5003">
                  <c:v>10.2971567</c:v>
                </c:pt>
                <c:pt idx="5004">
                  <c:v>9.9123494619999999</c:v>
                </c:pt>
                <c:pt idx="5005">
                  <c:v>11.58269793</c:v>
                </c:pt>
                <c:pt idx="5006">
                  <c:v>12.64353073</c:v>
                </c:pt>
                <c:pt idx="5007">
                  <c:v>7.5512482480000003</c:v>
                </c:pt>
                <c:pt idx="5008">
                  <c:v>1.9767690440000001</c:v>
                </c:pt>
                <c:pt idx="5009">
                  <c:v>0.33064918399999998</c:v>
                </c:pt>
                <c:pt idx="5010">
                  <c:v>0.56865958800000005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0.28551747100000002</c:v>
                </c:pt>
                <c:pt idx="5021">
                  <c:v>1.9012328080000001</c:v>
                </c:pt>
                <c:pt idx="5022">
                  <c:v>1.3805553580000001</c:v>
                </c:pt>
                <c:pt idx="5023">
                  <c:v>2.6860495499999999</c:v>
                </c:pt>
                <c:pt idx="5024">
                  <c:v>5.2642580580000002</c:v>
                </c:pt>
                <c:pt idx="5025">
                  <c:v>4.620537305</c:v>
                </c:pt>
                <c:pt idx="5026">
                  <c:v>2.793415521</c:v>
                </c:pt>
                <c:pt idx="5027">
                  <c:v>2.2708377870000001</c:v>
                </c:pt>
                <c:pt idx="5028">
                  <c:v>5.917005155</c:v>
                </c:pt>
                <c:pt idx="5029">
                  <c:v>4.5212475359999997</c:v>
                </c:pt>
                <c:pt idx="5030">
                  <c:v>3.5212237819999999</c:v>
                </c:pt>
                <c:pt idx="5031">
                  <c:v>1.82379629</c:v>
                </c:pt>
                <c:pt idx="5032">
                  <c:v>0.52970379300000003</c:v>
                </c:pt>
                <c:pt idx="5033">
                  <c:v>0.25748830099999998</c:v>
                </c:pt>
                <c:pt idx="5034">
                  <c:v>5.7958621000000002E-2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0.342525951</c:v>
                </c:pt>
                <c:pt idx="5045">
                  <c:v>2.5653816009999999</c:v>
                </c:pt>
                <c:pt idx="5046">
                  <c:v>5.5535760940000003</c:v>
                </c:pt>
                <c:pt idx="5047">
                  <c:v>8.8258628469999998</c:v>
                </c:pt>
                <c:pt idx="5048">
                  <c:v>12.264424330000001</c:v>
                </c:pt>
                <c:pt idx="5049">
                  <c:v>10.079574340000001</c:v>
                </c:pt>
                <c:pt idx="5050">
                  <c:v>14.923394849999999</c:v>
                </c:pt>
                <c:pt idx="5051">
                  <c:v>13.961376749999999</c:v>
                </c:pt>
                <c:pt idx="5052">
                  <c:v>17.15052614</c:v>
                </c:pt>
                <c:pt idx="5053">
                  <c:v>13.24021948</c:v>
                </c:pt>
                <c:pt idx="5054">
                  <c:v>13.554716259999999</c:v>
                </c:pt>
                <c:pt idx="5055">
                  <c:v>10.81973444</c:v>
                </c:pt>
                <c:pt idx="5056">
                  <c:v>7.5954298199999997</c:v>
                </c:pt>
                <c:pt idx="5057">
                  <c:v>4.252357538</c:v>
                </c:pt>
                <c:pt idx="5058">
                  <c:v>1.3577519659999999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0.308320863</c:v>
                </c:pt>
                <c:pt idx="5069">
                  <c:v>2.4466139340000002</c:v>
                </c:pt>
                <c:pt idx="5070">
                  <c:v>5.37257417</c:v>
                </c:pt>
                <c:pt idx="5071">
                  <c:v>8.2994845480000006</c:v>
                </c:pt>
                <c:pt idx="5072">
                  <c:v>11.648732750000001</c:v>
                </c:pt>
                <c:pt idx="5073">
                  <c:v>14.349509490000001</c:v>
                </c:pt>
                <c:pt idx="5074">
                  <c:v>8.5403453759999994</c:v>
                </c:pt>
                <c:pt idx="5075">
                  <c:v>16.786622009999999</c:v>
                </c:pt>
                <c:pt idx="5076">
                  <c:v>16.385187299999998</c:v>
                </c:pt>
                <c:pt idx="5077">
                  <c:v>15.13860187</c:v>
                </c:pt>
                <c:pt idx="5078">
                  <c:v>12.47203021</c:v>
                </c:pt>
                <c:pt idx="5079">
                  <c:v>10.52994133</c:v>
                </c:pt>
                <c:pt idx="5080">
                  <c:v>7.3488681439999999</c:v>
                </c:pt>
                <c:pt idx="5081">
                  <c:v>3.874201287</c:v>
                </c:pt>
                <c:pt idx="5082">
                  <c:v>1.29694292</c:v>
                </c:pt>
                <c:pt idx="5083">
                  <c:v>8.5512720000000004E-3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0.30024466100000002</c:v>
                </c:pt>
                <c:pt idx="5093">
                  <c:v>2.4608660539999998</c:v>
                </c:pt>
                <c:pt idx="5094">
                  <c:v>5.3383690819999998</c:v>
                </c:pt>
                <c:pt idx="5095">
                  <c:v>8.4861873200000009</c:v>
                </c:pt>
                <c:pt idx="5096">
                  <c:v>11.476757170000001</c:v>
                </c:pt>
                <c:pt idx="5097">
                  <c:v>13.77229863</c:v>
                </c:pt>
                <c:pt idx="5098">
                  <c:v>15.31912872</c:v>
                </c:pt>
                <c:pt idx="5099">
                  <c:v>16.240765809999999</c:v>
                </c:pt>
                <c:pt idx="5100">
                  <c:v>16.13957576</c:v>
                </c:pt>
                <c:pt idx="5101">
                  <c:v>13.82835697</c:v>
                </c:pt>
                <c:pt idx="5102">
                  <c:v>13.66255731</c:v>
                </c:pt>
                <c:pt idx="5103">
                  <c:v>10.336587570000001</c:v>
                </c:pt>
                <c:pt idx="5104">
                  <c:v>7.041497423</c:v>
                </c:pt>
                <c:pt idx="5105">
                  <c:v>3.6053112899999999</c:v>
                </c:pt>
                <c:pt idx="5106">
                  <c:v>0.89978384300000003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1.1401695999999999E-2</c:v>
                </c:pt>
                <c:pt idx="5117">
                  <c:v>0.31782227600000001</c:v>
                </c:pt>
                <c:pt idx="5118">
                  <c:v>0.98624670400000003</c:v>
                </c:pt>
                <c:pt idx="5119">
                  <c:v>3.037601843</c:v>
                </c:pt>
                <c:pt idx="5120">
                  <c:v>2.9487636290000001</c:v>
                </c:pt>
                <c:pt idx="5121">
                  <c:v>1.4579918759999999</c:v>
                </c:pt>
                <c:pt idx="5122">
                  <c:v>5.3412195059999998</c:v>
                </c:pt>
                <c:pt idx="5123">
                  <c:v>9.0291930919999999</c:v>
                </c:pt>
                <c:pt idx="5124">
                  <c:v>9.5042637590000005</c:v>
                </c:pt>
                <c:pt idx="5125">
                  <c:v>11.09099979</c:v>
                </c:pt>
                <c:pt idx="5126">
                  <c:v>6.9027767879999997</c:v>
                </c:pt>
                <c:pt idx="5127">
                  <c:v>8.8553172280000005</c:v>
                </c:pt>
                <c:pt idx="5128">
                  <c:v>2.98534407</c:v>
                </c:pt>
                <c:pt idx="5129">
                  <c:v>3.2613601270000001</c:v>
                </c:pt>
                <c:pt idx="5130">
                  <c:v>0.36675455499999998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1.5677331999999999E-2</c:v>
                </c:pt>
                <c:pt idx="5141">
                  <c:v>0.57388536499999998</c:v>
                </c:pt>
                <c:pt idx="5142">
                  <c:v>1.99482173</c:v>
                </c:pt>
                <c:pt idx="5143">
                  <c:v>5.3036889240000002</c:v>
                </c:pt>
                <c:pt idx="5144">
                  <c:v>10.23967315</c:v>
                </c:pt>
                <c:pt idx="5145">
                  <c:v>12.387942710000001</c:v>
                </c:pt>
                <c:pt idx="5146">
                  <c:v>11.967980239999999</c:v>
                </c:pt>
                <c:pt idx="5147">
                  <c:v>10.54751894</c:v>
                </c:pt>
                <c:pt idx="5148">
                  <c:v>7.9279792870000003</c:v>
                </c:pt>
                <c:pt idx="5149">
                  <c:v>13.40364379</c:v>
                </c:pt>
                <c:pt idx="5150">
                  <c:v>9.2439250340000001</c:v>
                </c:pt>
                <c:pt idx="5151">
                  <c:v>8.7978336779999999</c:v>
                </c:pt>
                <c:pt idx="5152">
                  <c:v>4.8324188220000002</c:v>
                </c:pt>
                <c:pt idx="5153">
                  <c:v>3.3354711510000001</c:v>
                </c:pt>
                <c:pt idx="5154">
                  <c:v>0.86937931999999996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0.21805743599999999</c:v>
                </c:pt>
                <c:pt idx="5165">
                  <c:v>2.0537304920000001</c:v>
                </c:pt>
                <c:pt idx="5166">
                  <c:v>4.6566426759999997</c:v>
                </c:pt>
                <c:pt idx="5167">
                  <c:v>7.2457778089999998</c:v>
                </c:pt>
                <c:pt idx="5168">
                  <c:v>9.0643483220000007</c:v>
                </c:pt>
                <c:pt idx="5169">
                  <c:v>13.31575572</c:v>
                </c:pt>
                <c:pt idx="5170">
                  <c:v>14.99703081</c:v>
                </c:pt>
                <c:pt idx="5171">
                  <c:v>15.6093969</c:v>
                </c:pt>
                <c:pt idx="5172">
                  <c:v>15.788498540000001</c:v>
                </c:pt>
                <c:pt idx="5173">
                  <c:v>14.17040785</c:v>
                </c:pt>
                <c:pt idx="5174">
                  <c:v>12.009786460000001</c:v>
                </c:pt>
                <c:pt idx="5175">
                  <c:v>9.5166155969999995</c:v>
                </c:pt>
                <c:pt idx="5176">
                  <c:v>6.5749780280000003</c:v>
                </c:pt>
                <c:pt idx="5177">
                  <c:v>3.4285850020000002</c:v>
                </c:pt>
                <c:pt idx="5178">
                  <c:v>0.88648186399999995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0.22803392</c:v>
                </c:pt>
                <c:pt idx="5189">
                  <c:v>2.2309318509999998</c:v>
                </c:pt>
                <c:pt idx="5190">
                  <c:v>5.0533266819999998</c:v>
                </c:pt>
                <c:pt idx="5191">
                  <c:v>8.1830922350000002</c:v>
                </c:pt>
                <c:pt idx="5192">
                  <c:v>11.15750968</c:v>
                </c:pt>
                <c:pt idx="5193">
                  <c:v>13.45970213</c:v>
                </c:pt>
                <c:pt idx="5194">
                  <c:v>15.12720017</c:v>
                </c:pt>
                <c:pt idx="5195">
                  <c:v>15.839806169999999</c:v>
                </c:pt>
                <c:pt idx="5196">
                  <c:v>15.5105822</c:v>
                </c:pt>
                <c:pt idx="5197">
                  <c:v>14.504857599999999</c:v>
                </c:pt>
                <c:pt idx="5198">
                  <c:v>12.55849308</c:v>
                </c:pt>
                <c:pt idx="5199">
                  <c:v>9.8505902750000001</c:v>
                </c:pt>
                <c:pt idx="5200">
                  <c:v>6.6495641230000002</c:v>
                </c:pt>
                <c:pt idx="5201">
                  <c:v>3.486068553</c:v>
                </c:pt>
                <c:pt idx="5202">
                  <c:v>0.85465212999999995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0.191928549</c:v>
                </c:pt>
                <c:pt idx="5213">
                  <c:v>2.0641820470000001</c:v>
                </c:pt>
                <c:pt idx="5214">
                  <c:v>4.9146060479999996</c:v>
                </c:pt>
                <c:pt idx="5215">
                  <c:v>7.9512577499999999</c:v>
                </c:pt>
                <c:pt idx="5216">
                  <c:v>10.88624433</c:v>
                </c:pt>
                <c:pt idx="5217">
                  <c:v>13.32430699</c:v>
                </c:pt>
                <c:pt idx="5218">
                  <c:v>14.95902515</c:v>
                </c:pt>
                <c:pt idx="5219">
                  <c:v>15.51390769</c:v>
                </c:pt>
                <c:pt idx="5220">
                  <c:v>15.105821990000001</c:v>
                </c:pt>
                <c:pt idx="5221">
                  <c:v>13.938573359999999</c:v>
                </c:pt>
                <c:pt idx="5222">
                  <c:v>11.87866695</c:v>
                </c:pt>
                <c:pt idx="5223">
                  <c:v>9.1199315900000002</c:v>
                </c:pt>
                <c:pt idx="5224">
                  <c:v>1.5577567160000001</c:v>
                </c:pt>
                <c:pt idx="5225">
                  <c:v>0.91308582199999999</c:v>
                </c:pt>
                <c:pt idx="5226">
                  <c:v>0.88268129900000003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3.3254949999999999E-3</c:v>
                </c:pt>
                <c:pt idx="5237">
                  <c:v>5.8433692000000002E-2</c:v>
                </c:pt>
                <c:pt idx="5238">
                  <c:v>0.45844319300000003</c:v>
                </c:pt>
                <c:pt idx="5239">
                  <c:v>1.0028741779999999</c:v>
                </c:pt>
                <c:pt idx="5240">
                  <c:v>1.2784151640000001</c:v>
                </c:pt>
                <c:pt idx="5241">
                  <c:v>1.655621274</c:v>
                </c:pt>
                <c:pt idx="5242">
                  <c:v>2.4095584219999999</c:v>
                </c:pt>
                <c:pt idx="5243">
                  <c:v>2.0261763940000002</c:v>
                </c:pt>
                <c:pt idx="5244">
                  <c:v>5.0538017530000001</c:v>
                </c:pt>
                <c:pt idx="5245">
                  <c:v>2.1682225229999998</c:v>
                </c:pt>
                <c:pt idx="5246">
                  <c:v>1.372004086</c:v>
                </c:pt>
                <c:pt idx="5247">
                  <c:v>1.48174541</c:v>
                </c:pt>
                <c:pt idx="5248">
                  <c:v>0.89408299499999999</c:v>
                </c:pt>
                <c:pt idx="5249">
                  <c:v>0.54965676100000005</c:v>
                </c:pt>
                <c:pt idx="5250">
                  <c:v>4.6556924999999999E-2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3.8005650000000001E-3</c:v>
                </c:pt>
                <c:pt idx="5261">
                  <c:v>9.5014133000000001E-2</c:v>
                </c:pt>
                <c:pt idx="5262">
                  <c:v>0.35630299999999998</c:v>
                </c:pt>
                <c:pt idx="5263">
                  <c:v>0.65179695500000001</c:v>
                </c:pt>
                <c:pt idx="5264">
                  <c:v>1.3905318419999999</c:v>
                </c:pt>
                <c:pt idx="5265">
                  <c:v>2.047079503</c:v>
                </c:pt>
                <c:pt idx="5266">
                  <c:v>3.539751538</c:v>
                </c:pt>
                <c:pt idx="5267">
                  <c:v>1.9753438320000001</c:v>
                </c:pt>
                <c:pt idx="5268">
                  <c:v>2.5886600629999998</c:v>
                </c:pt>
                <c:pt idx="5269">
                  <c:v>3.171571771</c:v>
                </c:pt>
                <c:pt idx="5270">
                  <c:v>1.6081142070000001</c:v>
                </c:pt>
                <c:pt idx="5271">
                  <c:v>0.57293522399999997</c:v>
                </c:pt>
                <c:pt idx="5272">
                  <c:v>0.38100667500000002</c:v>
                </c:pt>
                <c:pt idx="5273">
                  <c:v>0.20855602300000001</c:v>
                </c:pt>
                <c:pt idx="5274">
                  <c:v>6.6509890000000004E-3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2.3753530000000002E-3</c:v>
                </c:pt>
                <c:pt idx="5285">
                  <c:v>0.16199909700000001</c:v>
                </c:pt>
                <c:pt idx="5286">
                  <c:v>0.392883441</c:v>
                </c:pt>
                <c:pt idx="5287">
                  <c:v>1.072234495</c:v>
                </c:pt>
                <c:pt idx="5288">
                  <c:v>0.94301527399999996</c:v>
                </c:pt>
                <c:pt idx="5289">
                  <c:v>1.1876766670000001</c:v>
                </c:pt>
                <c:pt idx="5290">
                  <c:v>1.997672154</c:v>
                </c:pt>
                <c:pt idx="5291">
                  <c:v>1.7135798950000001</c:v>
                </c:pt>
                <c:pt idx="5292">
                  <c:v>2.8233449730000002</c:v>
                </c:pt>
                <c:pt idx="5293">
                  <c:v>6.5103684169999996</c:v>
                </c:pt>
                <c:pt idx="5294">
                  <c:v>7.2006460959999998</c:v>
                </c:pt>
                <c:pt idx="5295">
                  <c:v>4.3198175729999999</c:v>
                </c:pt>
                <c:pt idx="5296">
                  <c:v>1.4988479539999999</c:v>
                </c:pt>
                <c:pt idx="5297">
                  <c:v>0.82804817200000003</c:v>
                </c:pt>
                <c:pt idx="5298">
                  <c:v>0.19287869099999999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5.0357490999999997E-2</c:v>
                </c:pt>
                <c:pt idx="5309">
                  <c:v>0.83327394899999996</c:v>
                </c:pt>
                <c:pt idx="5310">
                  <c:v>3.3174184659999999</c:v>
                </c:pt>
                <c:pt idx="5311">
                  <c:v>5.7417040779999997</c:v>
                </c:pt>
                <c:pt idx="5312">
                  <c:v>4.2618589519999999</c:v>
                </c:pt>
                <c:pt idx="5313">
                  <c:v>3.8062661819999999</c:v>
                </c:pt>
                <c:pt idx="5314">
                  <c:v>5.9189054370000003</c:v>
                </c:pt>
                <c:pt idx="5315">
                  <c:v>2.3649017790000002</c:v>
                </c:pt>
                <c:pt idx="5316">
                  <c:v>1.5178507800000001</c:v>
                </c:pt>
                <c:pt idx="5317">
                  <c:v>2.1682225229999998</c:v>
                </c:pt>
                <c:pt idx="5318">
                  <c:v>2.196726763</c:v>
                </c:pt>
                <c:pt idx="5319">
                  <c:v>1.2513361359999999</c:v>
                </c:pt>
                <c:pt idx="5320">
                  <c:v>0.82092211199999998</c:v>
                </c:pt>
                <c:pt idx="5321">
                  <c:v>0.32447326500000001</c:v>
                </c:pt>
                <c:pt idx="5322">
                  <c:v>5.700848E-2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0.18955319600000001</c:v>
                </c:pt>
                <c:pt idx="5334">
                  <c:v>0.34490130400000002</c:v>
                </c:pt>
                <c:pt idx="5335">
                  <c:v>1.281740659</c:v>
                </c:pt>
                <c:pt idx="5336">
                  <c:v>2.1629967460000001</c:v>
                </c:pt>
                <c:pt idx="5337">
                  <c:v>2.6675217939999998</c:v>
                </c:pt>
                <c:pt idx="5338">
                  <c:v>2.579633721</c:v>
                </c:pt>
                <c:pt idx="5339">
                  <c:v>8.6961685549999999</c:v>
                </c:pt>
                <c:pt idx="5340">
                  <c:v>14.66068078</c:v>
                </c:pt>
                <c:pt idx="5341">
                  <c:v>14.12860163</c:v>
                </c:pt>
                <c:pt idx="5342">
                  <c:v>12.741395280000001</c:v>
                </c:pt>
                <c:pt idx="5343">
                  <c:v>6.2476543390000003</c:v>
                </c:pt>
                <c:pt idx="5344">
                  <c:v>6.018670277</c:v>
                </c:pt>
                <c:pt idx="5345">
                  <c:v>2.8532744249999999</c:v>
                </c:pt>
                <c:pt idx="5346">
                  <c:v>0.50832561300000001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0.10309033500000001</c:v>
                </c:pt>
                <c:pt idx="5357">
                  <c:v>1.6717736759999999</c:v>
                </c:pt>
                <c:pt idx="5358">
                  <c:v>4.0974845010000003</c:v>
                </c:pt>
                <c:pt idx="5359">
                  <c:v>7.0566996839999998</c:v>
                </c:pt>
                <c:pt idx="5360">
                  <c:v>9.8833701509999994</c:v>
                </c:pt>
                <c:pt idx="5361">
                  <c:v>12.695313430000001</c:v>
                </c:pt>
                <c:pt idx="5362">
                  <c:v>14.56186608</c:v>
                </c:pt>
                <c:pt idx="5363">
                  <c:v>15.791348960000001</c:v>
                </c:pt>
                <c:pt idx="5364">
                  <c:v>15.60702154</c:v>
                </c:pt>
                <c:pt idx="5365">
                  <c:v>14.366612030000001</c:v>
                </c:pt>
                <c:pt idx="5366">
                  <c:v>9.8496401339999995</c:v>
                </c:pt>
                <c:pt idx="5367">
                  <c:v>9.9061735429999995</c:v>
                </c:pt>
                <c:pt idx="5368">
                  <c:v>5.4566616779999997</c:v>
                </c:pt>
                <c:pt idx="5369">
                  <c:v>2.752559443</c:v>
                </c:pt>
                <c:pt idx="5370">
                  <c:v>0.13587021099999999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1.4727191000000001E-2</c:v>
                </c:pt>
                <c:pt idx="5381">
                  <c:v>0.83707451499999996</c:v>
                </c:pt>
                <c:pt idx="5382">
                  <c:v>4.6376398490000001</c:v>
                </c:pt>
                <c:pt idx="5383">
                  <c:v>7.2719066960000003</c:v>
                </c:pt>
                <c:pt idx="5384">
                  <c:v>11.00216157</c:v>
                </c:pt>
                <c:pt idx="5385">
                  <c:v>12.54424096</c:v>
                </c:pt>
                <c:pt idx="5386">
                  <c:v>12.01121167</c:v>
                </c:pt>
                <c:pt idx="5387">
                  <c:v>16.515356659999998</c:v>
                </c:pt>
                <c:pt idx="5388">
                  <c:v>13.105774479999999</c:v>
                </c:pt>
                <c:pt idx="5389">
                  <c:v>13.74189411</c:v>
                </c:pt>
                <c:pt idx="5390">
                  <c:v>11.771300979999999</c:v>
                </c:pt>
                <c:pt idx="5391">
                  <c:v>9.0738497349999996</c:v>
                </c:pt>
                <c:pt idx="5392">
                  <c:v>4.7564075160000003</c:v>
                </c:pt>
                <c:pt idx="5393">
                  <c:v>0.64704624799999999</c:v>
                </c:pt>
                <c:pt idx="5394">
                  <c:v>0.28314211700000003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5.0357490999999997E-2</c:v>
                </c:pt>
                <c:pt idx="5405">
                  <c:v>1.5534810800000001</c:v>
                </c:pt>
                <c:pt idx="5406">
                  <c:v>2.919784318</c:v>
                </c:pt>
                <c:pt idx="5407">
                  <c:v>6.2191500990000002</c:v>
                </c:pt>
                <c:pt idx="5408">
                  <c:v>6.6372122850000004</c:v>
                </c:pt>
                <c:pt idx="5409">
                  <c:v>8.8529418750000008</c:v>
                </c:pt>
                <c:pt idx="5410">
                  <c:v>12.97703033</c:v>
                </c:pt>
                <c:pt idx="5411">
                  <c:v>10.78410414</c:v>
                </c:pt>
                <c:pt idx="5412">
                  <c:v>12.439725409999999</c:v>
                </c:pt>
                <c:pt idx="5413">
                  <c:v>11.88579301</c:v>
                </c:pt>
                <c:pt idx="5414">
                  <c:v>11.005012000000001</c:v>
                </c:pt>
                <c:pt idx="5415">
                  <c:v>8.9161262739999998</c:v>
                </c:pt>
                <c:pt idx="5416">
                  <c:v>5.8880258440000004</c:v>
                </c:pt>
                <c:pt idx="5417">
                  <c:v>1.996722012</c:v>
                </c:pt>
                <c:pt idx="5418">
                  <c:v>0.18480248899999999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7.1735671000000001E-2</c:v>
                </c:pt>
                <c:pt idx="5429">
                  <c:v>1.4575168060000001</c:v>
                </c:pt>
                <c:pt idx="5430">
                  <c:v>2.5278510179999998</c:v>
                </c:pt>
                <c:pt idx="5431">
                  <c:v>5.9307822039999998</c:v>
                </c:pt>
                <c:pt idx="5432">
                  <c:v>7.7769068150000003</c:v>
                </c:pt>
                <c:pt idx="5433">
                  <c:v>12.871089570000001</c:v>
                </c:pt>
                <c:pt idx="5434">
                  <c:v>14.37516331</c:v>
                </c:pt>
                <c:pt idx="5435">
                  <c:v>14.925295139999999</c:v>
                </c:pt>
                <c:pt idx="5436">
                  <c:v>14.63882753</c:v>
                </c:pt>
                <c:pt idx="5437">
                  <c:v>9.6748141289999996</c:v>
                </c:pt>
                <c:pt idx="5438">
                  <c:v>8.3949737520000003</c:v>
                </c:pt>
                <c:pt idx="5439">
                  <c:v>5.260932564</c:v>
                </c:pt>
                <c:pt idx="5440">
                  <c:v>3.1259649870000001</c:v>
                </c:pt>
                <c:pt idx="5441">
                  <c:v>1.0404047599999999</c:v>
                </c:pt>
                <c:pt idx="5442">
                  <c:v>0.13016936300000001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2.4703675000000001E-2</c:v>
                </c:pt>
                <c:pt idx="5453">
                  <c:v>0.15914867299999999</c:v>
                </c:pt>
                <c:pt idx="5454">
                  <c:v>0.59526354500000001</c:v>
                </c:pt>
                <c:pt idx="5455">
                  <c:v>2.1648970279999999</c:v>
                </c:pt>
                <c:pt idx="5456">
                  <c:v>2.3216703480000001</c:v>
                </c:pt>
                <c:pt idx="5457">
                  <c:v>5.911304307</c:v>
                </c:pt>
                <c:pt idx="5458">
                  <c:v>9.9028480489999993</c:v>
                </c:pt>
                <c:pt idx="5459">
                  <c:v>9.5550963210000006</c:v>
                </c:pt>
                <c:pt idx="5460">
                  <c:v>11.38981924</c:v>
                </c:pt>
                <c:pt idx="5461">
                  <c:v>5.259507352</c:v>
                </c:pt>
                <c:pt idx="5462">
                  <c:v>12.49388347</c:v>
                </c:pt>
                <c:pt idx="5463">
                  <c:v>3.7853630730000001</c:v>
                </c:pt>
                <c:pt idx="5464">
                  <c:v>6.3602460870000002</c:v>
                </c:pt>
                <c:pt idx="5465">
                  <c:v>1.6000380059999999</c:v>
                </c:pt>
                <c:pt idx="5466">
                  <c:v>0.47412052500000001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7.5536236000000007E-2</c:v>
                </c:pt>
                <c:pt idx="5477">
                  <c:v>2.3473241640000002</c:v>
                </c:pt>
                <c:pt idx="5478">
                  <c:v>4.5464262809999996</c:v>
                </c:pt>
                <c:pt idx="5479">
                  <c:v>7.5826029119999996</c:v>
                </c:pt>
                <c:pt idx="5480">
                  <c:v>10.597876429999999</c:v>
                </c:pt>
                <c:pt idx="5481">
                  <c:v>13.42502197</c:v>
                </c:pt>
                <c:pt idx="5482">
                  <c:v>10.25107485</c:v>
                </c:pt>
                <c:pt idx="5483">
                  <c:v>12.140430889999999</c:v>
                </c:pt>
                <c:pt idx="5484">
                  <c:v>9.6615121500000001</c:v>
                </c:pt>
                <c:pt idx="5485">
                  <c:v>14.372787949999999</c:v>
                </c:pt>
                <c:pt idx="5486">
                  <c:v>11.38506853</c:v>
                </c:pt>
                <c:pt idx="5487">
                  <c:v>1.862752084</c:v>
                </c:pt>
                <c:pt idx="5488">
                  <c:v>4.1136369029999997</c:v>
                </c:pt>
                <c:pt idx="5489">
                  <c:v>2.4637164779999998</c:v>
                </c:pt>
                <c:pt idx="5490">
                  <c:v>0.30214494400000003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7.6011307E-2</c:v>
                </c:pt>
                <c:pt idx="5501">
                  <c:v>1.2959927790000001</c:v>
                </c:pt>
                <c:pt idx="5502">
                  <c:v>3.0105228149999999</c:v>
                </c:pt>
                <c:pt idx="5503">
                  <c:v>3.6613696290000002</c:v>
                </c:pt>
                <c:pt idx="5504">
                  <c:v>9.881469869</c:v>
                </c:pt>
                <c:pt idx="5505">
                  <c:v>12.38129172</c:v>
                </c:pt>
                <c:pt idx="5506">
                  <c:v>9.3702938309999997</c:v>
                </c:pt>
                <c:pt idx="5507">
                  <c:v>15.791348960000001</c:v>
                </c:pt>
                <c:pt idx="5508">
                  <c:v>15.2141381</c:v>
                </c:pt>
                <c:pt idx="5509">
                  <c:v>11.87059075</c:v>
                </c:pt>
                <c:pt idx="5510">
                  <c:v>11.765600129999999</c:v>
                </c:pt>
                <c:pt idx="5511">
                  <c:v>6.5407729400000001</c:v>
                </c:pt>
                <c:pt idx="5512">
                  <c:v>5.5497755289999997</c:v>
                </c:pt>
                <c:pt idx="5513">
                  <c:v>2.2684624339999999</c:v>
                </c:pt>
                <c:pt idx="5514">
                  <c:v>0.23515997999999999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3.0404522999999999E-2</c:v>
                </c:pt>
                <c:pt idx="5525">
                  <c:v>1.4503907460000001</c:v>
                </c:pt>
                <c:pt idx="5526">
                  <c:v>3.565880425</c:v>
                </c:pt>
                <c:pt idx="5527">
                  <c:v>7.146012969</c:v>
                </c:pt>
                <c:pt idx="5528">
                  <c:v>7.5859284069999999</c:v>
                </c:pt>
                <c:pt idx="5529">
                  <c:v>6.0063184400000003</c:v>
                </c:pt>
                <c:pt idx="5530">
                  <c:v>10.803582029999999</c:v>
                </c:pt>
                <c:pt idx="5531">
                  <c:v>15.52815981</c:v>
                </c:pt>
                <c:pt idx="5532">
                  <c:v>15.252618829999999</c:v>
                </c:pt>
                <c:pt idx="5533">
                  <c:v>13.61219981</c:v>
                </c:pt>
                <c:pt idx="5534">
                  <c:v>8.4097009430000007</c:v>
                </c:pt>
                <c:pt idx="5535">
                  <c:v>5.6091593619999998</c:v>
                </c:pt>
                <c:pt idx="5536">
                  <c:v>6.0210456309999998</c:v>
                </c:pt>
                <c:pt idx="5537">
                  <c:v>2.489370294</c:v>
                </c:pt>
                <c:pt idx="5538">
                  <c:v>0.17245065200000001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1.6152402999999999E-2</c:v>
                </c:pt>
                <c:pt idx="5549">
                  <c:v>0.28599254099999999</c:v>
                </c:pt>
                <c:pt idx="5550">
                  <c:v>1.8166702299999999</c:v>
                </c:pt>
                <c:pt idx="5551">
                  <c:v>6.4752131879999997</c:v>
                </c:pt>
                <c:pt idx="5552">
                  <c:v>8.6424855699999998</c:v>
                </c:pt>
                <c:pt idx="5553">
                  <c:v>12.09149861</c:v>
                </c:pt>
                <c:pt idx="5554">
                  <c:v>12.43212428</c:v>
                </c:pt>
                <c:pt idx="5555">
                  <c:v>15.086344090000001</c:v>
                </c:pt>
                <c:pt idx="5556">
                  <c:v>6.753604599</c:v>
                </c:pt>
                <c:pt idx="5557">
                  <c:v>10.64918407</c:v>
                </c:pt>
                <c:pt idx="5558">
                  <c:v>12.45017696</c:v>
                </c:pt>
                <c:pt idx="5559">
                  <c:v>7.6101570110000001</c:v>
                </c:pt>
                <c:pt idx="5560">
                  <c:v>2.499346778</c:v>
                </c:pt>
                <c:pt idx="5561">
                  <c:v>2.0907860039999999</c:v>
                </c:pt>
                <c:pt idx="5562">
                  <c:v>8.6937931999999996E-2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1.900283E-3</c:v>
                </c:pt>
                <c:pt idx="5573">
                  <c:v>0.22328321300000001</c:v>
                </c:pt>
                <c:pt idx="5574">
                  <c:v>0.91783652800000004</c:v>
                </c:pt>
                <c:pt idx="5575">
                  <c:v>0.755837431</c:v>
                </c:pt>
                <c:pt idx="5576">
                  <c:v>1.8014679680000001</c:v>
                </c:pt>
                <c:pt idx="5577">
                  <c:v>2.8741775340000002</c:v>
                </c:pt>
                <c:pt idx="5578">
                  <c:v>4.1449915669999999</c:v>
                </c:pt>
                <c:pt idx="5579">
                  <c:v>2.4983966359999998</c:v>
                </c:pt>
                <c:pt idx="5580">
                  <c:v>0.96914416000000003</c:v>
                </c:pt>
                <c:pt idx="5581">
                  <c:v>0.82994845500000003</c:v>
                </c:pt>
                <c:pt idx="5582">
                  <c:v>1.4209363639999999</c:v>
                </c:pt>
                <c:pt idx="5583">
                  <c:v>0.64942160100000001</c:v>
                </c:pt>
                <c:pt idx="5584">
                  <c:v>0.42281289300000002</c:v>
                </c:pt>
                <c:pt idx="5585">
                  <c:v>0.375780897</c:v>
                </c:pt>
                <c:pt idx="5586">
                  <c:v>2.137818E-2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2.8979311000000001E-2</c:v>
                </c:pt>
                <c:pt idx="5597">
                  <c:v>0.90310933800000004</c:v>
                </c:pt>
                <c:pt idx="5598">
                  <c:v>2.504097485</c:v>
                </c:pt>
                <c:pt idx="5599">
                  <c:v>4.3449963179999997</c:v>
                </c:pt>
                <c:pt idx="5600">
                  <c:v>6.7963609590000003</c:v>
                </c:pt>
                <c:pt idx="5601">
                  <c:v>14.69536093</c:v>
                </c:pt>
                <c:pt idx="5602">
                  <c:v>12.320957740000001</c:v>
                </c:pt>
                <c:pt idx="5603">
                  <c:v>7.9916387560000004</c:v>
                </c:pt>
                <c:pt idx="5604">
                  <c:v>12.6440058</c:v>
                </c:pt>
                <c:pt idx="5605">
                  <c:v>11.924748810000001</c:v>
                </c:pt>
                <c:pt idx="5606">
                  <c:v>7.1612152309999999</c:v>
                </c:pt>
                <c:pt idx="5607">
                  <c:v>8.3593434519999992</c:v>
                </c:pt>
                <c:pt idx="5608">
                  <c:v>3.9540131590000001</c:v>
                </c:pt>
                <c:pt idx="5609">
                  <c:v>1.8057436039999999</c:v>
                </c:pt>
                <c:pt idx="5610">
                  <c:v>7.9811872000000006E-2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0.479821373</c:v>
                </c:pt>
                <c:pt idx="5622">
                  <c:v>1.686975938</c:v>
                </c:pt>
                <c:pt idx="5623">
                  <c:v>6.663341172</c:v>
                </c:pt>
                <c:pt idx="5624">
                  <c:v>8.4614836459999996</c:v>
                </c:pt>
                <c:pt idx="5625">
                  <c:v>12.87441507</c:v>
                </c:pt>
                <c:pt idx="5626">
                  <c:v>14.264946910000001</c:v>
                </c:pt>
                <c:pt idx="5627">
                  <c:v>15.16425568</c:v>
                </c:pt>
                <c:pt idx="5628">
                  <c:v>13.7129148</c:v>
                </c:pt>
                <c:pt idx="5629">
                  <c:v>13.21979144</c:v>
                </c:pt>
                <c:pt idx="5630">
                  <c:v>9.0586474740000007</c:v>
                </c:pt>
                <c:pt idx="5631">
                  <c:v>3.32739495</c:v>
                </c:pt>
                <c:pt idx="5632">
                  <c:v>2.8090928530000001</c:v>
                </c:pt>
                <c:pt idx="5633">
                  <c:v>1.513100074</c:v>
                </c:pt>
                <c:pt idx="5634">
                  <c:v>0.10831611200000001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3.7530582999999999E-2</c:v>
                </c:pt>
                <c:pt idx="5645">
                  <c:v>1.321646595</c:v>
                </c:pt>
                <c:pt idx="5646">
                  <c:v>3.5359509729999998</c:v>
                </c:pt>
                <c:pt idx="5647">
                  <c:v>6.0272215490000001</c:v>
                </c:pt>
                <c:pt idx="5648">
                  <c:v>9.3935722940000002</c:v>
                </c:pt>
                <c:pt idx="5649">
                  <c:v>12.19316373</c:v>
                </c:pt>
                <c:pt idx="5650">
                  <c:v>13.826456690000001</c:v>
                </c:pt>
                <c:pt idx="5651">
                  <c:v>14.56281622</c:v>
                </c:pt>
                <c:pt idx="5652">
                  <c:v>14.466376869999999</c:v>
                </c:pt>
                <c:pt idx="5653">
                  <c:v>12.970379339999999</c:v>
                </c:pt>
                <c:pt idx="5654">
                  <c:v>10.83351148</c:v>
                </c:pt>
                <c:pt idx="5655">
                  <c:v>8.4068505190000007</c:v>
                </c:pt>
                <c:pt idx="5656">
                  <c:v>4.0913085819999999</c:v>
                </c:pt>
                <c:pt idx="5657">
                  <c:v>2.4798688800000002</c:v>
                </c:pt>
                <c:pt idx="5658">
                  <c:v>0.24608660500000001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1.6152402999999999E-2</c:v>
                </c:pt>
                <c:pt idx="5669">
                  <c:v>1.1591724269999999</c:v>
                </c:pt>
                <c:pt idx="5670">
                  <c:v>3.7649350340000001</c:v>
                </c:pt>
                <c:pt idx="5671">
                  <c:v>6.7436281149999999</c:v>
                </c:pt>
                <c:pt idx="5672">
                  <c:v>9.6624622910000006</c:v>
                </c:pt>
                <c:pt idx="5673">
                  <c:v>12.072970850000001</c:v>
                </c:pt>
                <c:pt idx="5674">
                  <c:v>13.756146230000001</c:v>
                </c:pt>
                <c:pt idx="5675">
                  <c:v>14.377063590000001</c:v>
                </c:pt>
                <c:pt idx="5676">
                  <c:v>14.111499090000001</c:v>
                </c:pt>
                <c:pt idx="5677">
                  <c:v>13.023112190000001</c:v>
                </c:pt>
                <c:pt idx="5678">
                  <c:v>10.407848169999999</c:v>
                </c:pt>
                <c:pt idx="5679">
                  <c:v>8.1773913870000001</c:v>
                </c:pt>
                <c:pt idx="5680">
                  <c:v>4.9426352170000003</c:v>
                </c:pt>
                <c:pt idx="5681">
                  <c:v>1.721181026</c:v>
                </c:pt>
                <c:pt idx="5682">
                  <c:v>0.119717808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1.7577615000000001E-2</c:v>
                </c:pt>
                <c:pt idx="5693">
                  <c:v>1.2318582389999999</c:v>
                </c:pt>
                <c:pt idx="5694">
                  <c:v>4.0818071690000002</c:v>
                </c:pt>
                <c:pt idx="5695">
                  <c:v>5.8215159500000002</c:v>
                </c:pt>
                <c:pt idx="5696">
                  <c:v>4.4979690730000002</c:v>
                </c:pt>
                <c:pt idx="5697">
                  <c:v>10.574122900000001</c:v>
                </c:pt>
                <c:pt idx="5698">
                  <c:v>13.72194114</c:v>
                </c:pt>
                <c:pt idx="5699">
                  <c:v>14.50105703</c:v>
                </c:pt>
                <c:pt idx="5700">
                  <c:v>14.31720468</c:v>
                </c:pt>
                <c:pt idx="5701">
                  <c:v>13.11480083</c:v>
                </c:pt>
                <c:pt idx="5702">
                  <c:v>10.910472929999999</c:v>
                </c:pt>
                <c:pt idx="5703">
                  <c:v>8.0092163710000008</c:v>
                </c:pt>
                <c:pt idx="5704">
                  <c:v>4.4238580489999997</c:v>
                </c:pt>
                <c:pt idx="5705">
                  <c:v>1.672248747</c:v>
                </c:pt>
                <c:pt idx="5706">
                  <c:v>9.5014133000000001E-2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3.8005650000000001E-3</c:v>
                </c:pt>
                <c:pt idx="5717">
                  <c:v>0.55250718499999996</c:v>
                </c:pt>
                <c:pt idx="5718">
                  <c:v>1.6765243830000001</c:v>
                </c:pt>
                <c:pt idx="5719">
                  <c:v>4.0822822390000004</c:v>
                </c:pt>
                <c:pt idx="5720">
                  <c:v>9.9731585070000008</c:v>
                </c:pt>
                <c:pt idx="5721">
                  <c:v>11.714292500000001</c:v>
                </c:pt>
                <c:pt idx="5722">
                  <c:v>12.79175277</c:v>
                </c:pt>
                <c:pt idx="5723">
                  <c:v>13.94569942</c:v>
                </c:pt>
                <c:pt idx="5724">
                  <c:v>13.74759495</c:v>
                </c:pt>
                <c:pt idx="5725">
                  <c:v>12.45540274</c:v>
                </c:pt>
                <c:pt idx="5726">
                  <c:v>10.49953681</c:v>
                </c:pt>
                <c:pt idx="5727">
                  <c:v>7.5403216229999996</c:v>
                </c:pt>
                <c:pt idx="5728">
                  <c:v>4.152117627</c:v>
                </c:pt>
                <c:pt idx="5729">
                  <c:v>1.686025796</c:v>
                </c:pt>
                <c:pt idx="5730">
                  <c:v>5.7008479999999997E-3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1.5677331999999999E-2</c:v>
                </c:pt>
                <c:pt idx="5741">
                  <c:v>0.50737547199999999</c:v>
                </c:pt>
                <c:pt idx="5742">
                  <c:v>1.2931423550000001</c:v>
                </c:pt>
                <c:pt idx="5743">
                  <c:v>3.1079123019999999</c:v>
                </c:pt>
                <c:pt idx="5744">
                  <c:v>5.3055892059999996</c:v>
                </c:pt>
                <c:pt idx="5745">
                  <c:v>10.34133827</c:v>
                </c:pt>
                <c:pt idx="5746">
                  <c:v>12.38414214</c:v>
                </c:pt>
                <c:pt idx="5747">
                  <c:v>11.332810759999999</c:v>
                </c:pt>
                <c:pt idx="5748">
                  <c:v>7.4923394849999996</c:v>
                </c:pt>
                <c:pt idx="5749">
                  <c:v>10.59502601</c:v>
                </c:pt>
                <c:pt idx="5750">
                  <c:v>2.9701418089999998</c:v>
                </c:pt>
                <c:pt idx="5751">
                  <c:v>1.32544716</c:v>
                </c:pt>
                <c:pt idx="5752">
                  <c:v>0.593838333</c:v>
                </c:pt>
                <c:pt idx="5753">
                  <c:v>3.2304804999999999E-2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0.14917218900000001</c:v>
                </c:pt>
                <c:pt idx="5766">
                  <c:v>0.26271407899999999</c:v>
                </c:pt>
                <c:pt idx="5767">
                  <c:v>0.86747903800000004</c:v>
                </c:pt>
                <c:pt idx="5768">
                  <c:v>1.198603292</c:v>
                </c:pt>
                <c:pt idx="5769">
                  <c:v>0.70880543500000004</c:v>
                </c:pt>
                <c:pt idx="5770">
                  <c:v>1.216180907</c:v>
                </c:pt>
                <c:pt idx="5771">
                  <c:v>1.1301931160000001</c:v>
                </c:pt>
                <c:pt idx="5772">
                  <c:v>1.2736644580000001</c:v>
                </c:pt>
                <c:pt idx="5773">
                  <c:v>1.05465688</c:v>
                </c:pt>
                <c:pt idx="5774">
                  <c:v>0.821872253</c:v>
                </c:pt>
                <c:pt idx="5775">
                  <c:v>0.561533528</c:v>
                </c:pt>
                <c:pt idx="5776">
                  <c:v>0.386707523</c:v>
                </c:pt>
                <c:pt idx="5777">
                  <c:v>0.24988717099999999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0.57531057699999999</c:v>
                </c:pt>
                <c:pt idx="5790">
                  <c:v>3.3102924059999999</c:v>
                </c:pt>
                <c:pt idx="5791">
                  <c:v>6.107508492</c:v>
                </c:pt>
                <c:pt idx="5792">
                  <c:v>8.5579229909999999</c:v>
                </c:pt>
                <c:pt idx="5793">
                  <c:v>9.3455901570000002</c:v>
                </c:pt>
                <c:pt idx="5794">
                  <c:v>9.1194565189999999</c:v>
                </c:pt>
                <c:pt idx="5795">
                  <c:v>12.06299437</c:v>
                </c:pt>
                <c:pt idx="5796">
                  <c:v>9.7142449939999995</c:v>
                </c:pt>
                <c:pt idx="5797">
                  <c:v>9.1090049640000004</c:v>
                </c:pt>
                <c:pt idx="5798">
                  <c:v>9.0971281980000001</c:v>
                </c:pt>
                <c:pt idx="5799">
                  <c:v>7.8514929100000002</c:v>
                </c:pt>
                <c:pt idx="5800">
                  <c:v>4.5145965459999999</c:v>
                </c:pt>
                <c:pt idx="5801">
                  <c:v>1.8014679680000001</c:v>
                </c:pt>
                <c:pt idx="5802">
                  <c:v>3.5630299999999997E-2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2.8504239999999998E-3</c:v>
                </c:pt>
                <c:pt idx="5813">
                  <c:v>0.90500961999999996</c:v>
                </c:pt>
                <c:pt idx="5814">
                  <c:v>2.5777334380000001</c:v>
                </c:pt>
                <c:pt idx="5815">
                  <c:v>7.0134682530000001</c:v>
                </c:pt>
                <c:pt idx="5816">
                  <c:v>5.733627877</c:v>
                </c:pt>
                <c:pt idx="5817">
                  <c:v>7.422504097</c:v>
                </c:pt>
                <c:pt idx="5818">
                  <c:v>12.303855199999999</c:v>
                </c:pt>
                <c:pt idx="5819">
                  <c:v>14.19653673</c:v>
                </c:pt>
                <c:pt idx="5820">
                  <c:v>12.789852489999999</c:v>
                </c:pt>
                <c:pt idx="5821">
                  <c:v>6.434832181</c:v>
                </c:pt>
                <c:pt idx="5822">
                  <c:v>1.5306776879999999</c:v>
                </c:pt>
                <c:pt idx="5823">
                  <c:v>1.5069241550000001</c:v>
                </c:pt>
                <c:pt idx="5824">
                  <c:v>2.1915009859999999</c:v>
                </c:pt>
                <c:pt idx="5825">
                  <c:v>0.82519774800000001</c:v>
                </c:pt>
                <c:pt idx="5826">
                  <c:v>9.5014130000000002E-3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4.5131712999999997E-2</c:v>
                </c:pt>
                <c:pt idx="5838">
                  <c:v>0.699304021</c:v>
                </c:pt>
                <c:pt idx="5839">
                  <c:v>1.7739138699999999</c:v>
                </c:pt>
                <c:pt idx="5840">
                  <c:v>6.3930259630000004</c:v>
                </c:pt>
                <c:pt idx="5841">
                  <c:v>5.6272120479999996</c:v>
                </c:pt>
                <c:pt idx="5842">
                  <c:v>4.4875175179999998</c:v>
                </c:pt>
                <c:pt idx="5843">
                  <c:v>3.7720610940000001</c:v>
                </c:pt>
                <c:pt idx="5844">
                  <c:v>3.9217083540000002</c:v>
                </c:pt>
                <c:pt idx="5845">
                  <c:v>5.8015629820000001</c:v>
                </c:pt>
                <c:pt idx="5846">
                  <c:v>6.5654766149999997</c:v>
                </c:pt>
                <c:pt idx="5847">
                  <c:v>2.5197748170000001</c:v>
                </c:pt>
                <c:pt idx="5848">
                  <c:v>0.88268129900000003</c:v>
                </c:pt>
                <c:pt idx="5849">
                  <c:v>0.37863132100000002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0.78006603500000005</c:v>
                </c:pt>
                <c:pt idx="5862">
                  <c:v>3.3943799139999999</c:v>
                </c:pt>
                <c:pt idx="5863">
                  <c:v>6.386850044</c:v>
                </c:pt>
                <c:pt idx="5864">
                  <c:v>9.3232618350000003</c:v>
                </c:pt>
                <c:pt idx="5865">
                  <c:v>11.790303809999999</c:v>
                </c:pt>
                <c:pt idx="5866">
                  <c:v>13.593196989999999</c:v>
                </c:pt>
                <c:pt idx="5867">
                  <c:v>14.59844652</c:v>
                </c:pt>
                <c:pt idx="5868">
                  <c:v>10.882443759999999</c:v>
                </c:pt>
                <c:pt idx="5869">
                  <c:v>6.2067982610000003</c:v>
                </c:pt>
                <c:pt idx="5870">
                  <c:v>5.5778046979999996</c:v>
                </c:pt>
                <c:pt idx="5871">
                  <c:v>3.2219292620000002</c:v>
                </c:pt>
                <c:pt idx="5872">
                  <c:v>2.1877004200000001</c:v>
                </c:pt>
                <c:pt idx="5873">
                  <c:v>0.54538112500000002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0.43516473100000003</c:v>
                </c:pt>
                <c:pt idx="5886">
                  <c:v>3.1259649870000001</c:v>
                </c:pt>
                <c:pt idx="5887">
                  <c:v>4.1867977859999996</c:v>
                </c:pt>
                <c:pt idx="5888">
                  <c:v>5.7854105799999997</c:v>
                </c:pt>
                <c:pt idx="5889">
                  <c:v>3.3240694550000001</c:v>
                </c:pt>
                <c:pt idx="5890">
                  <c:v>2.0475545739999998</c:v>
                </c:pt>
                <c:pt idx="5891">
                  <c:v>1.6741490299999999</c:v>
                </c:pt>
                <c:pt idx="5892">
                  <c:v>1.1658234160000001</c:v>
                </c:pt>
                <c:pt idx="5893">
                  <c:v>1.19717808</c:v>
                </c:pt>
                <c:pt idx="5894">
                  <c:v>0.55820803299999999</c:v>
                </c:pt>
                <c:pt idx="5895">
                  <c:v>1.0328036300000001</c:v>
                </c:pt>
                <c:pt idx="5896">
                  <c:v>0.49644884700000003</c:v>
                </c:pt>
                <c:pt idx="5897">
                  <c:v>0.177676429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0.299769591</c:v>
                </c:pt>
                <c:pt idx="5910">
                  <c:v>1.3430247749999999</c:v>
                </c:pt>
                <c:pt idx="5911">
                  <c:v>1.524026699</c:v>
                </c:pt>
                <c:pt idx="5912">
                  <c:v>4.6471412619999999</c:v>
                </c:pt>
                <c:pt idx="5913">
                  <c:v>8.9104254259999998</c:v>
                </c:pt>
                <c:pt idx="5914">
                  <c:v>6.9749875289999999</c:v>
                </c:pt>
                <c:pt idx="5915">
                  <c:v>8.8021093140000009</c:v>
                </c:pt>
                <c:pt idx="5916">
                  <c:v>8.9740848950000007</c:v>
                </c:pt>
                <c:pt idx="5917">
                  <c:v>7.4666856690000003</c:v>
                </c:pt>
                <c:pt idx="5918">
                  <c:v>2.8124183469999999</c:v>
                </c:pt>
                <c:pt idx="5919">
                  <c:v>6.578778593</c:v>
                </c:pt>
                <c:pt idx="5920">
                  <c:v>2.8770279580000002</c:v>
                </c:pt>
                <c:pt idx="5921">
                  <c:v>0.82519774800000001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0.49407349299999997</c:v>
                </c:pt>
                <c:pt idx="5934">
                  <c:v>2.6190645859999999</c:v>
                </c:pt>
                <c:pt idx="5935">
                  <c:v>4.9530867719999998</c:v>
                </c:pt>
                <c:pt idx="5936">
                  <c:v>8.3441411910000003</c:v>
                </c:pt>
                <c:pt idx="5937">
                  <c:v>7.3797477369999998</c:v>
                </c:pt>
                <c:pt idx="5938">
                  <c:v>12.69673864</c:v>
                </c:pt>
                <c:pt idx="5939">
                  <c:v>10.68576451</c:v>
                </c:pt>
                <c:pt idx="5940">
                  <c:v>7.8415164260000001</c:v>
                </c:pt>
                <c:pt idx="5941">
                  <c:v>6.0082187229999997</c:v>
                </c:pt>
                <c:pt idx="5942">
                  <c:v>9.8026081380000001</c:v>
                </c:pt>
                <c:pt idx="5943">
                  <c:v>7.5821278420000002</c:v>
                </c:pt>
                <c:pt idx="5944">
                  <c:v>4.4347846740000003</c:v>
                </c:pt>
                <c:pt idx="5945">
                  <c:v>0.92068695199999995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0.84087508</c:v>
                </c:pt>
                <c:pt idx="5958">
                  <c:v>2.9820185750000001</c:v>
                </c:pt>
                <c:pt idx="5959">
                  <c:v>2.2936411790000002</c:v>
                </c:pt>
                <c:pt idx="5960">
                  <c:v>2.614313879</c:v>
                </c:pt>
                <c:pt idx="5961">
                  <c:v>2.1411434950000001</c:v>
                </c:pt>
                <c:pt idx="5962">
                  <c:v>3.8447469060000001</c:v>
                </c:pt>
                <c:pt idx="5963">
                  <c:v>3.078457921</c:v>
                </c:pt>
                <c:pt idx="5964">
                  <c:v>3.709826837</c:v>
                </c:pt>
                <c:pt idx="5965">
                  <c:v>2.3017173799999999</c:v>
                </c:pt>
                <c:pt idx="5966">
                  <c:v>1.550155586</c:v>
                </c:pt>
                <c:pt idx="5967">
                  <c:v>0.72210741300000003</c:v>
                </c:pt>
                <c:pt idx="5968">
                  <c:v>0.63469441100000001</c:v>
                </c:pt>
                <c:pt idx="5969">
                  <c:v>7.4586095000000005E-2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0.13159457499999999</c:v>
                </c:pt>
                <c:pt idx="5982">
                  <c:v>0.76581391499999996</c:v>
                </c:pt>
                <c:pt idx="5983">
                  <c:v>2.0988622060000002</c:v>
                </c:pt>
                <c:pt idx="5984">
                  <c:v>4.2922634740000003</c:v>
                </c:pt>
                <c:pt idx="5985">
                  <c:v>5.0271977960000003</c:v>
                </c:pt>
                <c:pt idx="5986">
                  <c:v>2.649469109</c:v>
                </c:pt>
                <c:pt idx="5987">
                  <c:v>3.478467422</c:v>
                </c:pt>
                <c:pt idx="5988">
                  <c:v>3.3582745429999998</c:v>
                </c:pt>
                <c:pt idx="5989">
                  <c:v>3.5326254779999999</c:v>
                </c:pt>
                <c:pt idx="5990">
                  <c:v>3.5715812730000001</c:v>
                </c:pt>
                <c:pt idx="5991">
                  <c:v>2.124040951</c:v>
                </c:pt>
                <c:pt idx="5992">
                  <c:v>0.93731442600000003</c:v>
                </c:pt>
                <c:pt idx="5993">
                  <c:v>0.238485475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0.646571177</c:v>
                </c:pt>
                <c:pt idx="6006">
                  <c:v>3.1126630089999998</c:v>
                </c:pt>
                <c:pt idx="6007">
                  <c:v>4.4609135609999999</c:v>
                </c:pt>
                <c:pt idx="6008">
                  <c:v>4.0556782819999997</c:v>
                </c:pt>
                <c:pt idx="6009">
                  <c:v>6.3165395850000001</c:v>
                </c:pt>
                <c:pt idx="6010">
                  <c:v>7.2419772440000001</c:v>
                </c:pt>
                <c:pt idx="6011">
                  <c:v>10.12660633</c:v>
                </c:pt>
                <c:pt idx="6012">
                  <c:v>10.83731205</c:v>
                </c:pt>
                <c:pt idx="6013">
                  <c:v>6.9308059569999996</c:v>
                </c:pt>
                <c:pt idx="6014">
                  <c:v>8.4415306779999995</c:v>
                </c:pt>
                <c:pt idx="6015">
                  <c:v>4.1896482099999997</c:v>
                </c:pt>
                <c:pt idx="6016">
                  <c:v>3.5820328269999999</c:v>
                </c:pt>
                <c:pt idx="6017">
                  <c:v>0.41616190400000003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0.185752631</c:v>
                </c:pt>
                <c:pt idx="6030">
                  <c:v>1.39670776</c:v>
                </c:pt>
                <c:pt idx="6031">
                  <c:v>3.2437825130000002</c:v>
                </c:pt>
                <c:pt idx="6032">
                  <c:v>4.9782655169999996</c:v>
                </c:pt>
                <c:pt idx="6033">
                  <c:v>5.3393192239999996</c:v>
                </c:pt>
                <c:pt idx="6034">
                  <c:v>6.197771919</c:v>
                </c:pt>
                <c:pt idx="6035">
                  <c:v>9.2534264470000007</c:v>
                </c:pt>
                <c:pt idx="6036">
                  <c:v>10.30475783</c:v>
                </c:pt>
                <c:pt idx="6037">
                  <c:v>9.7541509299999998</c:v>
                </c:pt>
                <c:pt idx="6038">
                  <c:v>4.5278985250000003</c:v>
                </c:pt>
                <c:pt idx="6039">
                  <c:v>3.5312002659999999</c:v>
                </c:pt>
                <c:pt idx="6040">
                  <c:v>1.8575263070000001</c:v>
                </c:pt>
                <c:pt idx="6041">
                  <c:v>0.81047055700000004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0.41616190400000003</c:v>
                </c:pt>
                <c:pt idx="6054">
                  <c:v>2.339247963</c:v>
                </c:pt>
                <c:pt idx="6055">
                  <c:v>3.7093517660000002</c:v>
                </c:pt>
                <c:pt idx="6056">
                  <c:v>7.593054467</c:v>
                </c:pt>
                <c:pt idx="6057">
                  <c:v>10.00213782</c:v>
                </c:pt>
                <c:pt idx="6058">
                  <c:v>11.558944390000001</c:v>
                </c:pt>
                <c:pt idx="6059">
                  <c:v>13.20316397</c:v>
                </c:pt>
                <c:pt idx="6060">
                  <c:v>10.201192430000001</c:v>
                </c:pt>
                <c:pt idx="6061">
                  <c:v>4.1763462320000002</c:v>
                </c:pt>
                <c:pt idx="6062">
                  <c:v>2.3872301</c:v>
                </c:pt>
                <c:pt idx="6063">
                  <c:v>1.8176203710000001</c:v>
                </c:pt>
                <c:pt idx="6064">
                  <c:v>0.97484500799999996</c:v>
                </c:pt>
                <c:pt idx="6065">
                  <c:v>1.6627473E-2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0.23991068700000001</c:v>
                </c:pt>
                <c:pt idx="6078">
                  <c:v>1.3506259060000001</c:v>
                </c:pt>
                <c:pt idx="6079">
                  <c:v>2.9468633460000002</c:v>
                </c:pt>
                <c:pt idx="6080">
                  <c:v>4.0761063210000001</c:v>
                </c:pt>
                <c:pt idx="6081">
                  <c:v>8.5222926910000005</c:v>
                </c:pt>
                <c:pt idx="6082">
                  <c:v>12.27202546</c:v>
                </c:pt>
                <c:pt idx="6083">
                  <c:v>10.24014822</c:v>
                </c:pt>
                <c:pt idx="6084">
                  <c:v>10.26390176</c:v>
                </c:pt>
                <c:pt idx="6085">
                  <c:v>11.409772200000001</c:v>
                </c:pt>
                <c:pt idx="6086">
                  <c:v>4.5350245850000004</c:v>
                </c:pt>
                <c:pt idx="6087">
                  <c:v>0.716406565</c:v>
                </c:pt>
                <c:pt idx="6088">
                  <c:v>0.62994370399999999</c:v>
                </c:pt>
                <c:pt idx="6089">
                  <c:v>8.4087508000000005E-2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0.45369248699999998</c:v>
                </c:pt>
                <c:pt idx="6102">
                  <c:v>2.9938953420000001</c:v>
                </c:pt>
                <c:pt idx="6103">
                  <c:v>5.9079788119999996</c:v>
                </c:pt>
                <c:pt idx="6104">
                  <c:v>8.8196869279999994</c:v>
                </c:pt>
                <c:pt idx="6105">
                  <c:v>11.28150312</c:v>
                </c:pt>
                <c:pt idx="6106">
                  <c:v>13.32145657</c:v>
                </c:pt>
                <c:pt idx="6107">
                  <c:v>13.19651298</c:v>
                </c:pt>
                <c:pt idx="6108">
                  <c:v>13.26349795</c:v>
                </c:pt>
                <c:pt idx="6109">
                  <c:v>8.8952231640000008</c:v>
                </c:pt>
                <c:pt idx="6110">
                  <c:v>8.9256276870000004</c:v>
                </c:pt>
                <c:pt idx="6111">
                  <c:v>5.5744792040000002</c:v>
                </c:pt>
                <c:pt idx="6112">
                  <c:v>3.249958431</c:v>
                </c:pt>
                <c:pt idx="6113">
                  <c:v>0.51402646100000005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0.211406447</c:v>
                </c:pt>
                <c:pt idx="6126">
                  <c:v>1.1796004659999999</c:v>
                </c:pt>
                <c:pt idx="6127">
                  <c:v>2.3406731750000001</c:v>
                </c:pt>
                <c:pt idx="6128">
                  <c:v>5.2457303020000001</c:v>
                </c:pt>
                <c:pt idx="6129">
                  <c:v>10.89384546</c:v>
                </c:pt>
                <c:pt idx="6130">
                  <c:v>12.547091379999999</c:v>
                </c:pt>
                <c:pt idx="6131">
                  <c:v>13.025962610000001</c:v>
                </c:pt>
                <c:pt idx="6132">
                  <c:v>12.43782513</c:v>
                </c:pt>
                <c:pt idx="6133">
                  <c:v>11.03446638</c:v>
                </c:pt>
                <c:pt idx="6134">
                  <c:v>8.7750302859999998</c:v>
                </c:pt>
                <c:pt idx="6135">
                  <c:v>5.9217558610000003</c:v>
                </c:pt>
                <c:pt idx="6136">
                  <c:v>2.8627758380000001</c:v>
                </c:pt>
                <c:pt idx="6137">
                  <c:v>0.462718829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0.35012708100000001</c:v>
                </c:pt>
                <c:pt idx="6150">
                  <c:v>1.7040784819999999</c:v>
                </c:pt>
                <c:pt idx="6151">
                  <c:v>3.8637497330000001</c:v>
                </c:pt>
                <c:pt idx="6152">
                  <c:v>4.6338392839999996</c:v>
                </c:pt>
                <c:pt idx="6153">
                  <c:v>7.7118221340000002</c:v>
                </c:pt>
                <c:pt idx="6154">
                  <c:v>12.008361239999999</c:v>
                </c:pt>
                <c:pt idx="6155">
                  <c:v>11.28957932</c:v>
                </c:pt>
                <c:pt idx="6156">
                  <c:v>11.9038457</c:v>
                </c:pt>
                <c:pt idx="6157">
                  <c:v>10.359866029999999</c:v>
                </c:pt>
                <c:pt idx="6158">
                  <c:v>4.1449915669999999</c:v>
                </c:pt>
                <c:pt idx="6159">
                  <c:v>2.7492339490000002</c:v>
                </c:pt>
                <c:pt idx="6160">
                  <c:v>2.9777429390000001</c:v>
                </c:pt>
                <c:pt idx="6161">
                  <c:v>0.37103019100000001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0.37245540300000002</c:v>
                </c:pt>
                <c:pt idx="6174">
                  <c:v>2.070357966</c:v>
                </c:pt>
                <c:pt idx="6175">
                  <c:v>4.3388204000000004</c:v>
                </c:pt>
                <c:pt idx="6176">
                  <c:v>6.3668970759999999</c:v>
                </c:pt>
                <c:pt idx="6177">
                  <c:v>10.545618660000001</c:v>
                </c:pt>
                <c:pt idx="6178">
                  <c:v>11.882942590000001</c:v>
                </c:pt>
                <c:pt idx="6179">
                  <c:v>12.12190313</c:v>
                </c:pt>
                <c:pt idx="6180">
                  <c:v>12.266799689999999</c:v>
                </c:pt>
                <c:pt idx="6181">
                  <c:v>12.37036509</c:v>
                </c:pt>
                <c:pt idx="6182">
                  <c:v>8.7294235019999995</c:v>
                </c:pt>
                <c:pt idx="6183">
                  <c:v>5.8476448369999998</c:v>
                </c:pt>
                <c:pt idx="6184">
                  <c:v>1.999572436</c:v>
                </c:pt>
                <c:pt idx="6185">
                  <c:v>0.22803392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0.34727665699999999</c:v>
                </c:pt>
                <c:pt idx="6198">
                  <c:v>2.4698923960000001</c:v>
                </c:pt>
                <c:pt idx="6199">
                  <c:v>5.2305280410000003</c:v>
                </c:pt>
                <c:pt idx="6200">
                  <c:v>8.0386707519999998</c:v>
                </c:pt>
                <c:pt idx="6201">
                  <c:v>10.435402270000001</c:v>
                </c:pt>
                <c:pt idx="6202">
                  <c:v>12.00361054</c:v>
                </c:pt>
                <c:pt idx="6203">
                  <c:v>12.73046866</c:v>
                </c:pt>
                <c:pt idx="6204">
                  <c:v>12.470605000000001</c:v>
                </c:pt>
                <c:pt idx="6205">
                  <c:v>10.92520012</c:v>
                </c:pt>
                <c:pt idx="6206">
                  <c:v>8.383096986</c:v>
                </c:pt>
                <c:pt idx="6207">
                  <c:v>5.6196109170000001</c:v>
                </c:pt>
                <c:pt idx="6208">
                  <c:v>2.6147889499999999</c:v>
                </c:pt>
                <c:pt idx="6209">
                  <c:v>0.34205088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0.59431340399999999</c:v>
                </c:pt>
                <c:pt idx="6222">
                  <c:v>2.5088481909999998</c:v>
                </c:pt>
                <c:pt idx="6223">
                  <c:v>4.5198223239999997</c:v>
                </c:pt>
                <c:pt idx="6224">
                  <c:v>5.6932468700000003</c:v>
                </c:pt>
                <c:pt idx="6225">
                  <c:v>8.3902230459999991</c:v>
                </c:pt>
                <c:pt idx="6226">
                  <c:v>9.9403786309999997</c:v>
                </c:pt>
                <c:pt idx="6227">
                  <c:v>8.1275089670000007</c:v>
                </c:pt>
                <c:pt idx="6228">
                  <c:v>8.216822252</c:v>
                </c:pt>
                <c:pt idx="6229">
                  <c:v>5.9521603839999999</c:v>
                </c:pt>
                <c:pt idx="6230">
                  <c:v>0.83659944399999997</c:v>
                </c:pt>
                <c:pt idx="6231">
                  <c:v>1.9492149459999999</c:v>
                </c:pt>
                <c:pt idx="6232">
                  <c:v>1.6865008669999999</c:v>
                </c:pt>
                <c:pt idx="6233">
                  <c:v>7.3635953000000004E-2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1.6152402999999999E-2</c:v>
                </c:pt>
                <c:pt idx="6246">
                  <c:v>0.18860305499999999</c:v>
                </c:pt>
                <c:pt idx="6247">
                  <c:v>0.45606784</c:v>
                </c:pt>
                <c:pt idx="6248">
                  <c:v>1.543504596</c:v>
                </c:pt>
                <c:pt idx="6249">
                  <c:v>2.3596760020000001</c:v>
                </c:pt>
                <c:pt idx="6250">
                  <c:v>5.1901470339999998</c:v>
                </c:pt>
                <c:pt idx="6251">
                  <c:v>2.9093327630000001</c:v>
                </c:pt>
                <c:pt idx="6252">
                  <c:v>4.331219269</c:v>
                </c:pt>
                <c:pt idx="6253">
                  <c:v>2.2670372219999999</c:v>
                </c:pt>
                <c:pt idx="6254">
                  <c:v>6.6761680800000001</c:v>
                </c:pt>
                <c:pt idx="6255">
                  <c:v>4.3278937739999996</c:v>
                </c:pt>
                <c:pt idx="6256">
                  <c:v>1.0674837880000001</c:v>
                </c:pt>
                <c:pt idx="6257">
                  <c:v>8.7413003000000003E-2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0.43041402400000001</c:v>
                </c:pt>
                <c:pt idx="6270">
                  <c:v>1.734958075</c:v>
                </c:pt>
                <c:pt idx="6271">
                  <c:v>5.4922919779999999</c:v>
                </c:pt>
                <c:pt idx="6272">
                  <c:v>7.4400817119999996</c:v>
                </c:pt>
                <c:pt idx="6273">
                  <c:v>11.005962139999999</c:v>
                </c:pt>
                <c:pt idx="6274">
                  <c:v>10.84823868</c:v>
                </c:pt>
                <c:pt idx="6275">
                  <c:v>12.99745837</c:v>
                </c:pt>
                <c:pt idx="6276">
                  <c:v>12.37606594</c:v>
                </c:pt>
                <c:pt idx="6277">
                  <c:v>11.16606095</c:v>
                </c:pt>
                <c:pt idx="6278">
                  <c:v>8.7892824059999999</c:v>
                </c:pt>
                <c:pt idx="6279">
                  <c:v>3.9972445900000002</c:v>
                </c:pt>
                <c:pt idx="6280">
                  <c:v>1.2499109239999999</c:v>
                </c:pt>
                <c:pt idx="6281">
                  <c:v>0.116867384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0.308320863</c:v>
                </c:pt>
                <c:pt idx="6294">
                  <c:v>2.6475688260000001</c:v>
                </c:pt>
                <c:pt idx="6295">
                  <c:v>5.3250671040000004</c:v>
                </c:pt>
                <c:pt idx="6296">
                  <c:v>8.1883180119999999</c:v>
                </c:pt>
                <c:pt idx="6297">
                  <c:v>10.117579989999999</c:v>
                </c:pt>
                <c:pt idx="6298">
                  <c:v>11.10382669</c:v>
                </c:pt>
                <c:pt idx="6299">
                  <c:v>12.329509010000001</c:v>
                </c:pt>
                <c:pt idx="6300">
                  <c:v>12.02831421</c:v>
                </c:pt>
                <c:pt idx="6301">
                  <c:v>10.766526519999999</c:v>
                </c:pt>
                <c:pt idx="6302">
                  <c:v>8.0624242860000006</c:v>
                </c:pt>
                <c:pt idx="6303">
                  <c:v>5.3635478279999997</c:v>
                </c:pt>
                <c:pt idx="6304">
                  <c:v>2.355400366</c:v>
                </c:pt>
                <c:pt idx="6305">
                  <c:v>7.9336800999999998E-2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0.272215492</c:v>
                </c:pt>
                <c:pt idx="6318">
                  <c:v>2.390080524</c:v>
                </c:pt>
                <c:pt idx="6319">
                  <c:v>5.2324283239999998</c:v>
                </c:pt>
                <c:pt idx="6320">
                  <c:v>7.9992398869999999</c:v>
                </c:pt>
                <c:pt idx="6321">
                  <c:v>10.37031758</c:v>
                </c:pt>
                <c:pt idx="6322">
                  <c:v>11.80075536</c:v>
                </c:pt>
                <c:pt idx="6323">
                  <c:v>12.479156270000001</c:v>
                </c:pt>
                <c:pt idx="6324">
                  <c:v>11.29575524</c:v>
                </c:pt>
                <c:pt idx="6325">
                  <c:v>8.6524620540000008</c:v>
                </c:pt>
                <c:pt idx="6326">
                  <c:v>7.1008812560000001</c:v>
                </c:pt>
                <c:pt idx="6327">
                  <c:v>3.538326326</c:v>
                </c:pt>
                <c:pt idx="6328">
                  <c:v>2.2917408959999999</c:v>
                </c:pt>
                <c:pt idx="6329">
                  <c:v>0.137295423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0.27506591600000002</c:v>
                </c:pt>
                <c:pt idx="6342">
                  <c:v>2.4143091280000002</c:v>
                </c:pt>
                <c:pt idx="6343">
                  <c:v>5.9426589710000002</c:v>
                </c:pt>
                <c:pt idx="6344">
                  <c:v>8.8078101620000009</c:v>
                </c:pt>
                <c:pt idx="6345">
                  <c:v>10.99836101</c:v>
                </c:pt>
                <c:pt idx="6346">
                  <c:v>12.28200195</c:v>
                </c:pt>
                <c:pt idx="6347">
                  <c:v>12.760398110000001</c:v>
                </c:pt>
                <c:pt idx="6348">
                  <c:v>10.856314879999999</c:v>
                </c:pt>
                <c:pt idx="6349">
                  <c:v>7.3673959</c:v>
                </c:pt>
                <c:pt idx="6350">
                  <c:v>4.8694743340000004</c:v>
                </c:pt>
                <c:pt idx="6351">
                  <c:v>4.9279080259999999</c:v>
                </c:pt>
                <c:pt idx="6352">
                  <c:v>2.406232927</c:v>
                </c:pt>
                <c:pt idx="6353">
                  <c:v>6.3659468999999996E-2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0.38053160400000002</c:v>
                </c:pt>
                <c:pt idx="6366">
                  <c:v>2.4694173259999999</c:v>
                </c:pt>
                <c:pt idx="6367">
                  <c:v>6.4296064040000003</c:v>
                </c:pt>
                <c:pt idx="6368">
                  <c:v>8.9470058669999997</c:v>
                </c:pt>
                <c:pt idx="6369">
                  <c:v>10.61450391</c:v>
                </c:pt>
                <c:pt idx="6370">
                  <c:v>11.919523030000001</c:v>
                </c:pt>
                <c:pt idx="6371">
                  <c:v>12.281051809999999</c:v>
                </c:pt>
                <c:pt idx="6372">
                  <c:v>11.62782964</c:v>
                </c:pt>
                <c:pt idx="6373">
                  <c:v>9.9817097789999991</c:v>
                </c:pt>
                <c:pt idx="6374">
                  <c:v>7.7346255260000003</c:v>
                </c:pt>
                <c:pt idx="6375">
                  <c:v>4.8780256059999996</c:v>
                </c:pt>
                <c:pt idx="6376">
                  <c:v>1.925461412</c:v>
                </c:pt>
                <c:pt idx="6377">
                  <c:v>0.121618091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0.14964726</c:v>
                </c:pt>
                <c:pt idx="6390">
                  <c:v>1.230908098</c:v>
                </c:pt>
                <c:pt idx="6391">
                  <c:v>3.0732321429999998</c:v>
                </c:pt>
                <c:pt idx="6392">
                  <c:v>8.1051806460000009</c:v>
                </c:pt>
                <c:pt idx="6393">
                  <c:v>10.299532060000001</c:v>
                </c:pt>
                <c:pt idx="6394">
                  <c:v>11.81025678</c:v>
                </c:pt>
                <c:pt idx="6395">
                  <c:v>12.588897599999999</c:v>
                </c:pt>
                <c:pt idx="6396">
                  <c:v>11.750872940000001</c:v>
                </c:pt>
                <c:pt idx="6397">
                  <c:v>7.55219839</c:v>
                </c:pt>
                <c:pt idx="6398">
                  <c:v>4.3530725199999996</c:v>
                </c:pt>
                <c:pt idx="6399">
                  <c:v>2.9354616500000001</c:v>
                </c:pt>
                <c:pt idx="6400">
                  <c:v>2.1634718159999999</c:v>
                </c:pt>
                <c:pt idx="6401">
                  <c:v>4.9882419999999997E-2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8.5037649000000007E-2</c:v>
                </c:pt>
                <c:pt idx="6414">
                  <c:v>0.70405472800000002</c:v>
                </c:pt>
                <c:pt idx="6415">
                  <c:v>3.2114777069999998</c:v>
                </c:pt>
                <c:pt idx="6416">
                  <c:v>8.0434214589999993</c:v>
                </c:pt>
                <c:pt idx="6417">
                  <c:v>10.00261289</c:v>
                </c:pt>
                <c:pt idx="6418">
                  <c:v>9.5650728049999998</c:v>
                </c:pt>
                <c:pt idx="6419">
                  <c:v>5.1516663100000004</c:v>
                </c:pt>
                <c:pt idx="6420">
                  <c:v>7.5697760040000004</c:v>
                </c:pt>
                <c:pt idx="6421">
                  <c:v>1.0370792660000001</c:v>
                </c:pt>
                <c:pt idx="6422">
                  <c:v>3.0817834149999999</c:v>
                </c:pt>
                <c:pt idx="6423">
                  <c:v>2.3093185109999999</c:v>
                </c:pt>
                <c:pt idx="6424">
                  <c:v>0.35012708100000001</c:v>
                </c:pt>
                <c:pt idx="6425">
                  <c:v>5.2257773E-2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8.4087508000000005E-2</c:v>
                </c:pt>
                <c:pt idx="6438">
                  <c:v>1.266538398</c:v>
                </c:pt>
                <c:pt idx="6439">
                  <c:v>5.0590275299999998</c:v>
                </c:pt>
                <c:pt idx="6440">
                  <c:v>6.0338725389999999</c:v>
                </c:pt>
                <c:pt idx="6441">
                  <c:v>11.439701660000001</c:v>
                </c:pt>
                <c:pt idx="6442">
                  <c:v>9.3759946789999997</c:v>
                </c:pt>
                <c:pt idx="6443">
                  <c:v>12.456827949999999</c:v>
                </c:pt>
                <c:pt idx="6444">
                  <c:v>12.233069670000001</c:v>
                </c:pt>
                <c:pt idx="6445">
                  <c:v>7.6733414099999999</c:v>
                </c:pt>
                <c:pt idx="6446">
                  <c:v>6.0020428040000002</c:v>
                </c:pt>
                <c:pt idx="6447">
                  <c:v>1.471768926</c:v>
                </c:pt>
                <c:pt idx="6448">
                  <c:v>1.0622580109999999</c:v>
                </c:pt>
                <c:pt idx="6449">
                  <c:v>4.4656643000000003E-2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5.8433692000000002E-2</c:v>
                </c:pt>
                <c:pt idx="6462">
                  <c:v>0.13444499900000001</c:v>
                </c:pt>
                <c:pt idx="6463">
                  <c:v>0.188127984</c:v>
                </c:pt>
                <c:pt idx="6464">
                  <c:v>0.69740373899999997</c:v>
                </c:pt>
                <c:pt idx="6465">
                  <c:v>1.8451744699999999</c:v>
                </c:pt>
                <c:pt idx="6466">
                  <c:v>1.1962279389999999</c:v>
                </c:pt>
                <c:pt idx="6467">
                  <c:v>1.779139647</c:v>
                </c:pt>
                <c:pt idx="6468">
                  <c:v>2.30884344</c:v>
                </c:pt>
                <c:pt idx="6469">
                  <c:v>1.3520511180000001</c:v>
                </c:pt>
                <c:pt idx="6470">
                  <c:v>1.75301076</c:v>
                </c:pt>
                <c:pt idx="6471">
                  <c:v>0.99384783499999996</c:v>
                </c:pt>
                <c:pt idx="6472">
                  <c:v>0.39763414800000002</c:v>
                </c:pt>
                <c:pt idx="6473">
                  <c:v>1.7577615000000001E-2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2.2803391999999999E-2</c:v>
                </c:pt>
                <c:pt idx="6486">
                  <c:v>0.299769591</c:v>
                </c:pt>
                <c:pt idx="6487">
                  <c:v>2.6575453100000002</c:v>
                </c:pt>
                <c:pt idx="6488">
                  <c:v>4.0903584410000002</c:v>
                </c:pt>
                <c:pt idx="6489">
                  <c:v>3.657569063</c:v>
                </c:pt>
                <c:pt idx="6490">
                  <c:v>5.6685431959999999</c:v>
                </c:pt>
                <c:pt idx="6491">
                  <c:v>5.6685431959999999</c:v>
                </c:pt>
                <c:pt idx="6492">
                  <c:v>5.6685431959999999</c:v>
                </c:pt>
                <c:pt idx="6493">
                  <c:v>5.6685431959999999</c:v>
                </c:pt>
                <c:pt idx="6494">
                  <c:v>5.6685431959999999</c:v>
                </c:pt>
                <c:pt idx="6495">
                  <c:v>5.6685431959999999</c:v>
                </c:pt>
                <c:pt idx="6496">
                  <c:v>5.6685431959999999</c:v>
                </c:pt>
                <c:pt idx="6497">
                  <c:v>4.2756360000000002E-3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8.2662295999999996E-2</c:v>
                </c:pt>
                <c:pt idx="6510">
                  <c:v>0.71735670699999998</c:v>
                </c:pt>
                <c:pt idx="6511">
                  <c:v>4.1022352069999997</c:v>
                </c:pt>
                <c:pt idx="6512">
                  <c:v>8.0762013350000004</c:v>
                </c:pt>
                <c:pt idx="6513">
                  <c:v>9.0724245230000005</c:v>
                </c:pt>
                <c:pt idx="6514">
                  <c:v>13.509109479999999</c:v>
                </c:pt>
                <c:pt idx="6515">
                  <c:v>8.9441554429999997</c:v>
                </c:pt>
                <c:pt idx="6516">
                  <c:v>8.3170621629999992</c:v>
                </c:pt>
                <c:pt idx="6517">
                  <c:v>8.91375092</c:v>
                </c:pt>
                <c:pt idx="6518">
                  <c:v>5.0495261170000001</c:v>
                </c:pt>
                <c:pt idx="6519">
                  <c:v>2.566331742</c:v>
                </c:pt>
                <c:pt idx="6520">
                  <c:v>0.965343595</c:v>
                </c:pt>
                <c:pt idx="6521">
                  <c:v>3.8955795000000001E-2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5.4158056000000003E-2</c:v>
                </c:pt>
                <c:pt idx="6534">
                  <c:v>0.87745552199999999</c:v>
                </c:pt>
                <c:pt idx="6535">
                  <c:v>1.750160336</c:v>
                </c:pt>
                <c:pt idx="6536">
                  <c:v>2.9710919499999999</c:v>
                </c:pt>
                <c:pt idx="6537">
                  <c:v>7.9484073259999999</c:v>
                </c:pt>
                <c:pt idx="6538">
                  <c:v>8.9123257079999991</c:v>
                </c:pt>
                <c:pt idx="6539">
                  <c:v>8.2880828520000005</c:v>
                </c:pt>
                <c:pt idx="6540">
                  <c:v>11.344687520000001</c:v>
                </c:pt>
                <c:pt idx="6541">
                  <c:v>7.8695455949999999</c:v>
                </c:pt>
                <c:pt idx="6542">
                  <c:v>6.101807644</c:v>
                </c:pt>
                <c:pt idx="6543">
                  <c:v>2.2000522579999999</c:v>
                </c:pt>
                <c:pt idx="6544">
                  <c:v>0.64894653099999999</c:v>
                </c:pt>
                <c:pt idx="6545">
                  <c:v>2.4703675000000001E-2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5.8908763000000003E-2</c:v>
                </c:pt>
                <c:pt idx="6558">
                  <c:v>0.83707451499999996</c:v>
                </c:pt>
                <c:pt idx="6559">
                  <c:v>3.4775172809999999</c:v>
                </c:pt>
                <c:pt idx="6560">
                  <c:v>6.7792584150000001</c:v>
                </c:pt>
                <c:pt idx="6561">
                  <c:v>8.1355851680000004</c:v>
                </c:pt>
                <c:pt idx="6562">
                  <c:v>8.8610180760000006</c:v>
                </c:pt>
                <c:pt idx="6563">
                  <c:v>8.8610180760000006</c:v>
                </c:pt>
                <c:pt idx="6564">
                  <c:v>8.8610180760000006</c:v>
                </c:pt>
                <c:pt idx="6565">
                  <c:v>7.3270148930000003</c:v>
                </c:pt>
                <c:pt idx="6566">
                  <c:v>5.9478847479999999</c:v>
                </c:pt>
                <c:pt idx="6567">
                  <c:v>3.9492624529999998</c:v>
                </c:pt>
                <c:pt idx="6568">
                  <c:v>1.357276895</c:v>
                </c:pt>
                <c:pt idx="6569">
                  <c:v>2.4703675000000001E-2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3.4680159000000002E-2</c:v>
                </c:pt>
                <c:pt idx="6582">
                  <c:v>0.64182047099999995</c:v>
                </c:pt>
                <c:pt idx="6583">
                  <c:v>4.1454666380000003</c:v>
                </c:pt>
                <c:pt idx="6584">
                  <c:v>6.189220647</c:v>
                </c:pt>
                <c:pt idx="6585">
                  <c:v>6.334592271</c:v>
                </c:pt>
                <c:pt idx="6586">
                  <c:v>10.03871826</c:v>
                </c:pt>
                <c:pt idx="6587">
                  <c:v>8.481911684</c:v>
                </c:pt>
                <c:pt idx="6588">
                  <c:v>7.1982707430000001</c:v>
                </c:pt>
                <c:pt idx="6589">
                  <c:v>5.0675788019999999</c:v>
                </c:pt>
                <c:pt idx="6590">
                  <c:v>3.9530630179999999</c:v>
                </c:pt>
                <c:pt idx="6591">
                  <c:v>1.4812703389999999</c:v>
                </c:pt>
                <c:pt idx="6592">
                  <c:v>0.54585619600000002</c:v>
                </c:pt>
                <c:pt idx="6593">
                  <c:v>8.0762009999999999E-3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0.116867384</c:v>
                </c:pt>
                <c:pt idx="6606">
                  <c:v>1.3919570539999999</c:v>
                </c:pt>
                <c:pt idx="6607">
                  <c:v>4.4879925890000001</c:v>
                </c:pt>
                <c:pt idx="6608">
                  <c:v>6.9559847030000004</c:v>
                </c:pt>
                <c:pt idx="6609">
                  <c:v>8.2334497259999999</c:v>
                </c:pt>
                <c:pt idx="6610">
                  <c:v>11.849212570000001</c:v>
                </c:pt>
                <c:pt idx="6611">
                  <c:v>8.9403548780000008</c:v>
                </c:pt>
                <c:pt idx="6612">
                  <c:v>8.1469868640000005</c:v>
                </c:pt>
                <c:pt idx="6613">
                  <c:v>5.9303071330000003</c:v>
                </c:pt>
                <c:pt idx="6614">
                  <c:v>5.5212712890000004</c:v>
                </c:pt>
                <c:pt idx="6615">
                  <c:v>3.887503266</c:v>
                </c:pt>
                <c:pt idx="6616">
                  <c:v>1.185776384</c:v>
                </c:pt>
                <c:pt idx="6617">
                  <c:v>2.5653815999999999E-2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2.3753530000000002E-3</c:v>
                </c:pt>
                <c:pt idx="6630">
                  <c:v>0.14917218900000001</c:v>
                </c:pt>
                <c:pt idx="6631">
                  <c:v>0.90928525599999999</c:v>
                </c:pt>
                <c:pt idx="6632">
                  <c:v>3.3996056910000001</c:v>
                </c:pt>
                <c:pt idx="6633">
                  <c:v>7.7260742540000003</c:v>
                </c:pt>
                <c:pt idx="6634">
                  <c:v>7.0828285710000003</c:v>
                </c:pt>
                <c:pt idx="6635">
                  <c:v>10.191215939999999</c:v>
                </c:pt>
                <c:pt idx="6636">
                  <c:v>10.56177106</c:v>
                </c:pt>
                <c:pt idx="6637">
                  <c:v>8.8429653909999999</c:v>
                </c:pt>
                <c:pt idx="6638">
                  <c:v>6.3431435430000001</c:v>
                </c:pt>
                <c:pt idx="6639">
                  <c:v>1.640419012</c:v>
                </c:pt>
                <c:pt idx="6640">
                  <c:v>0.428988812</c:v>
                </c:pt>
                <c:pt idx="6641">
                  <c:v>6.1759190000000002E-3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1.425212E-2</c:v>
                </c:pt>
                <c:pt idx="6654">
                  <c:v>0.37198033200000002</c:v>
                </c:pt>
                <c:pt idx="6655">
                  <c:v>0.527803511</c:v>
                </c:pt>
                <c:pt idx="6656">
                  <c:v>1.1848262430000001</c:v>
                </c:pt>
                <c:pt idx="6657">
                  <c:v>1.8142948759999999</c:v>
                </c:pt>
                <c:pt idx="6658">
                  <c:v>3.530725195</c:v>
                </c:pt>
                <c:pt idx="6659">
                  <c:v>3.6637449819999999</c:v>
                </c:pt>
                <c:pt idx="6660">
                  <c:v>2.6005368299999998</c:v>
                </c:pt>
                <c:pt idx="6661">
                  <c:v>2.0888857220000001</c:v>
                </c:pt>
                <c:pt idx="6662">
                  <c:v>2.0252262519999999</c:v>
                </c:pt>
                <c:pt idx="6663">
                  <c:v>1.263687974</c:v>
                </c:pt>
                <c:pt idx="6664">
                  <c:v>0.39573386500000002</c:v>
                </c:pt>
                <c:pt idx="6665">
                  <c:v>9.9764840000000007E-3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2.1853251000000001E-2</c:v>
                </c:pt>
                <c:pt idx="6678">
                  <c:v>0.56913465900000004</c:v>
                </c:pt>
                <c:pt idx="6679">
                  <c:v>2.3791538989999998</c:v>
                </c:pt>
                <c:pt idx="6680">
                  <c:v>2.6005368299999998</c:v>
                </c:pt>
                <c:pt idx="6681">
                  <c:v>3.9753913390000002</c:v>
                </c:pt>
                <c:pt idx="6682">
                  <c:v>10.241098360000001</c:v>
                </c:pt>
                <c:pt idx="6683">
                  <c:v>11.449203069999999</c:v>
                </c:pt>
                <c:pt idx="6684">
                  <c:v>10.633981800000001</c:v>
                </c:pt>
                <c:pt idx="6685">
                  <c:v>8.9626831990000007</c:v>
                </c:pt>
                <c:pt idx="6686">
                  <c:v>6.6894700589999996</c:v>
                </c:pt>
                <c:pt idx="6687">
                  <c:v>3.842371553</c:v>
                </c:pt>
                <c:pt idx="6688">
                  <c:v>1.086011544</c:v>
                </c:pt>
                <c:pt idx="6689">
                  <c:v>7.6011309999999997E-3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4.275636E-2</c:v>
                </c:pt>
                <c:pt idx="6702">
                  <c:v>1.401933538</c:v>
                </c:pt>
                <c:pt idx="6703">
                  <c:v>2.7995914389999998</c:v>
                </c:pt>
                <c:pt idx="6704">
                  <c:v>6.0248461960000004</c:v>
                </c:pt>
                <c:pt idx="6705">
                  <c:v>9.593577045</c:v>
                </c:pt>
                <c:pt idx="6706">
                  <c:v>11.071046819999999</c:v>
                </c:pt>
                <c:pt idx="6707">
                  <c:v>11.414997980000001</c:v>
                </c:pt>
                <c:pt idx="6708">
                  <c:v>10.75417468</c:v>
                </c:pt>
                <c:pt idx="6709">
                  <c:v>9.181690777</c:v>
                </c:pt>
                <c:pt idx="6710">
                  <c:v>6.725575429</c:v>
                </c:pt>
                <c:pt idx="6711">
                  <c:v>3.7307299459999999</c:v>
                </c:pt>
                <c:pt idx="6712">
                  <c:v>1.0195016509999999</c:v>
                </c:pt>
                <c:pt idx="6713">
                  <c:v>4.7507069999999998E-3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3.2304804999999999E-2</c:v>
                </c:pt>
                <c:pt idx="6726">
                  <c:v>0.74728615899999995</c:v>
                </c:pt>
                <c:pt idx="6727">
                  <c:v>2.327846267</c:v>
                </c:pt>
                <c:pt idx="6728">
                  <c:v>6.6220100239999997</c:v>
                </c:pt>
                <c:pt idx="6729">
                  <c:v>9.2591272950000008</c:v>
                </c:pt>
                <c:pt idx="6730">
                  <c:v>10.68243901</c:v>
                </c:pt>
                <c:pt idx="6731">
                  <c:v>11.042067510000001</c:v>
                </c:pt>
                <c:pt idx="6732">
                  <c:v>10.490035389999999</c:v>
                </c:pt>
                <c:pt idx="6733">
                  <c:v>8.8671939949999992</c:v>
                </c:pt>
                <c:pt idx="6734">
                  <c:v>6.3084633840000004</c:v>
                </c:pt>
                <c:pt idx="6735">
                  <c:v>3.7915389909999999</c:v>
                </c:pt>
                <c:pt idx="6736">
                  <c:v>0.90073398400000004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3.3730017000000001E-2</c:v>
                </c:pt>
                <c:pt idx="6750">
                  <c:v>1.2836409419999999</c:v>
                </c:pt>
                <c:pt idx="6751">
                  <c:v>2.5539799049999998</c:v>
                </c:pt>
                <c:pt idx="6752">
                  <c:v>4.7540321619999997</c:v>
                </c:pt>
                <c:pt idx="6753">
                  <c:v>6.0937314430000002</c:v>
                </c:pt>
                <c:pt idx="6754">
                  <c:v>7.679042258</c:v>
                </c:pt>
                <c:pt idx="6755">
                  <c:v>10.692415499999999</c:v>
                </c:pt>
                <c:pt idx="6756">
                  <c:v>10.195966650000001</c:v>
                </c:pt>
                <c:pt idx="6757">
                  <c:v>8.5945034319999998</c:v>
                </c:pt>
                <c:pt idx="6758">
                  <c:v>6.164041901</c:v>
                </c:pt>
                <c:pt idx="6759">
                  <c:v>3.5782322620000002</c:v>
                </c:pt>
                <c:pt idx="6760">
                  <c:v>0.74728615899999995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3.5155229000000003E-2</c:v>
                </c:pt>
                <c:pt idx="6774">
                  <c:v>0.73113375599999997</c:v>
                </c:pt>
                <c:pt idx="6775">
                  <c:v>3.8637497330000001</c:v>
                </c:pt>
                <c:pt idx="6776">
                  <c:v>5.1421648969999998</c:v>
                </c:pt>
                <c:pt idx="6777">
                  <c:v>4.9098553410000001</c:v>
                </c:pt>
                <c:pt idx="6778">
                  <c:v>5.8885009149999998</c:v>
                </c:pt>
                <c:pt idx="6779">
                  <c:v>8.6087555519999999</c:v>
                </c:pt>
                <c:pt idx="6780">
                  <c:v>8.9018741539999997</c:v>
                </c:pt>
                <c:pt idx="6781">
                  <c:v>7.8742963020000003</c:v>
                </c:pt>
                <c:pt idx="6782">
                  <c:v>6.0766288990000001</c:v>
                </c:pt>
                <c:pt idx="6783">
                  <c:v>2.0755837430000001</c:v>
                </c:pt>
                <c:pt idx="6784">
                  <c:v>0.49169814000000001</c:v>
                </c:pt>
                <c:pt idx="6785">
                  <c:v>3.8005650000000001E-3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2.0428038999999999E-2</c:v>
                </c:pt>
                <c:pt idx="6798">
                  <c:v>0.99479797599999997</c:v>
                </c:pt>
                <c:pt idx="6799">
                  <c:v>3.206727001</c:v>
                </c:pt>
                <c:pt idx="6800">
                  <c:v>4.0314496780000004</c:v>
                </c:pt>
                <c:pt idx="6801">
                  <c:v>4.9198318250000002</c:v>
                </c:pt>
                <c:pt idx="6802">
                  <c:v>8.1227582599999995</c:v>
                </c:pt>
                <c:pt idx="6803">
                  <c:v>10.42257536</c:v>
                </c:pt>
                <c:pt idx="6804">
                  <c:v>9.8719684549999993</c:v>
                </c:pt>
                <c:pt idx="6805">
                  <c:v>8.1004299389999996</c:v>
                </c:pt>
                <c:pt idx="6806">
                  <c:v>5.7041734960000001</c:v>
                </c:pt>
                <c:pt idx="6807">
                  <c:v>3.000071261</c:v>
                </c:pt>
                <c:pt idx="6808">
                  <c:v>0.62661820899999998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6.1759190000000002E-3</c:v>
                </c:pt>
                <c:pt idx="6822">
                  <c:v>0.56343381100000001</c:v>
                </c:pt>
                <c:pt idx="6823">
                  <c:v>1.9387633909999999</c:v>
                </c:pt>
                <c:pt idx="6824">
                  <c:v>4.1977244120000003</c:v>
                </c:pt>
                <c:pt idx="6825">
                  <c:v>5.1887218219999998</c:v>
                </c:pt>
                <c:pt idx="6826">
                  <c:v>10.14323381</c:v>
                </c:pt>
                <c:pt idx="6827">
                  <c:v>9.1009287630000006</c:v>
                </c:pt>
                <c:pt idx="6828">
                  <c:v>8.9218271219999998</c:v>
                </c:pt>
                <c:pt idx="6829">
                  <c:v>7.8842727860000004</c:v>
                </c:pt>
                <c:pt idx="6830">
                  <c:v>4.4414356640000001</c:v>
                </c:pt>
                <c:pt idx="6831">
                  <c:v>1.4603672299999999</c:v>
                </c:pt>
                <c:pt idx="6832">
                  <c:v>0.29691916699999998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1.425212E-2</c:v>
                </c:pt>
                <c:pt idx="6846">
                  <c:v>1.0755599899999999</c:v>
                </c:pt>
                <c:pt idx="6847">
                  <c:v>3.967315138</c:v>
                </c:pt>
                <c:pt idx="6848">
                  <c:v>6.8386422480000002</c:v>
                </c:pt>
                <c:pt idx="6849">
                  <c:v>8.4648091399999998</c:v>
                </c:pt>
                <c:pt idx="6850">
                  <c:v>10.266752179999999</c:v>
                </c:pt>
                <c:pt idx="6851">
                  <c:v>10.5384926</c:v>
                </c:pt>
                <c:pt idx="6852">
                  <c:v>9.8011829259999992</c:v>
                </c:pt>
                <c:pt idx="6853">
                  <c:v>8.2272738069999996</c:v>
                </c:pt>
                <c:pt idx="6854">
                  <c:v>5.8367182120000001</c:v>
                </c:pt>
                <c:pt idx="6855">
                  <c:v>3.027625359</c:v>
                </c:pt>
                <c:pt idx="6856">
                  <c:v>0.561533528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1.3301979E-2</c:v>
                </c:pt>
                <c:pt idx="6870">
                  <c:v>1.0071498139999999</c:v>
                </c:pt>
                <c:pt idx="6871">
                  <c:v>3.8195681609999999</c:v>
                </c:pt>
                <c:pt idx="6872">
                  <c:v>6.5792536640000003</c:v>
                </c:pt>
                <c:pt idx="6873">
                  <c:v>8.8306135539999993</c:v>
                </c:pt>
                <c:pt idx="6874">
                  <c:v>10.164611989999999</c:v>
                </c:pt>
                <c:pt idx="6875">
                  <c:v>10.461056080000001</c:v>
                </c:pt>
                <c:pt idx="6876">
                  <c:v>9.7902563009999994</c:v>
                </c:pt>
                <c:pt idx="6877">
                  <c:v>8.1940188599999999</c:v>
                </c:pt>
                <c:pt idx="6878">
                  <c:v>5.8823249960000004</c:v>
                </c:pt>
                <c:pt idx="6879">
                  <c:v>3.0513788929999999</c:v>
                </c:pt>
                <c:pt idx="6880">
                  <c:v>0.52115252099999998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1.1401695999999999E-2</c:v>
                </c:pt>
                <c:pt idx="6894">
                  <c:v>0.92686287099999998</c:v>
                </c:pt>
                <c:pt idx="6895">
                  <c:v>3.737380935</c:v>
                </c:pt>
                <c:pt idx="6896">
                  <c:v>6.4562103610000001</c:v>
                </c:pt>
                <c:pt idx="6897">
                  <c:v>8.6923679899999993</c:v>
                </c:pt>
                <c:pt idx="6898">
                  <c:v>10.01068909</c:v>
                </c:pt>
                <c:pt idx="6899">
                  <c:v>10.32993658</c:v>
                </c:pt>
                <c:pt idx="6900">
                  <c:v>9.7327727500000005</c:v>
                </c:pt>
                <c:pt idx="6901">
                  <c:v>8.1854675879999999</c:v>
                </c:pt>
                <c:pt idx="6902">
                  <c:v>5.7564312690000001</c:v>
                </c:pt>
                <c:pt idx="6903">
                  <c:v>2.9953205540000001</c:v>
                </c:pt>
                <c:pt idx="6904">
                  <c:v>0.50642533099999998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6.6509890000000004E-3</c:v>
                </c:pt>
                <c:pt idx="6918">
                  <c:v>0.86272833100000001</c:v>
                </c:pt>
                <c:pt idx="6919">
                  <c:v>3.5098220859999998</c:v>
                </c:pt>
                <c:pt idx="6920">
                  <c:v>6.0490747999999996</c:v>
                </c:pt>
                <c:pt idx="6921">
                  <c:v>8.0500724479999999</c:v>
                </c:pt>
                <c:pt idx="6922">
                  <c:v>9.4477303500000005</c:v>
                </c:pt>
                <c:pt idx="6923">
                  <c:v>9.9437041260000001</c:v>
                </c:pt>
                <c:pt idx="6924">
                  <c:v>9.3408394500000007</c:v>
                </c:pt>
                <c:pt idx="6925">
                  <c:v>7.7693056839999999</c:v>
                </c:pt>
                <c:pt idx="6926">
                  <c:v>5.5345732679999999</c:v>
                </c:pt>
                <c:pt idx="6927">
                  <c:v>2.624765434</c:v>
                </c:pt>
                <c:pt idx="6928">
                  <c:v>0.33920045599999998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0.51545167300000005</c:v>
                </c:pt>
                <c:pt idx="6943">
                  <c:v>2.8508990710000002</c:v>
                </c:pt>
                <c:pt idx="6944">
                  <c:v>5.6747191140000002</c:v>
                </c:pt>
                <c:pt idx="6945">
                  <c:v>8.8116107269999997</c:v>
                </c:pt>
                <c:pt idx="6946">
                  <c:v>8.3769210669999996</c:v>
                </c:pt>
                <c:pt idx="6947">
                  <c:v>8.160288843</c:v>
                </c:pt>
                <c:pt idx="6948">
                  <c:v>8.1047055750000006</c:v>
                </c:pt>
                <c:pt idx="6949">
                  <c:v>1.9601415710000001</c:v>
                </c:pt>
                <c:pt idx="6950">
                  <c:v>1.158697356</c:v>
                </c:pt>
                <c:pt idx="6951">
                  <c:v>0.314971852</c:v>
                </c:pt>
                <c:pt idx="6952">
                  <c:v>2.2328321000000002E-2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1.4252119999999999E-3</c:v>
                </c:pt>
                <c:pt idx="6966">
                  <c:v>0.58243663700000003</c:v>
                </c:pt>
                <c:pt idx="6967">
                  <c:v>1.399558184</c:v>
                </c:pt>
                <c:pt idx="6968">
                  <c:v>4.4029549399999999</c:v>
                </c:pt>
                <c:pt idx="6969">
                  <c:v>4.4480866529999998</c:v>
                </c:pt>
                <c:pt idx="6970">
                  <c:v>5.4139053180000003</c:v>
                </c:pt>
                <c:pt idx="6971">
                  <c:v>6.7816337679999998</c:v>
                </c:pt>
                <c:pt idx="6972">
                  <c:v>4.8138910660000001</c:v>
                </c:pt>
                <c:pt idx="6973">
                  <c:v>6.1792441629999999</c:v>
                </c:pt>
                <c:pt idx="6974">
                  <c:v>3.4409368389999999</c:v>
                </c:pt>
                <c:pt idx="6975">
                  <c:v>1.063683223</c:v>
                </c:pt>
                <c:pt idx="6976">
                  <c:v>0.23373476800000001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1.4252119999999999E-3</c:v>
                </c:pt>
                <c:pt idx="6990">
                  <c:v>0.90928525599999999</c:v>
                </c:pt>
                <c:pt idx="6991">
                  <c:v>2.0123993439999999</c:v>
                </c:pt>
                <c:pt idx="6992">
                  <c:v>3.0969856770000002</c:v>
                </c:pt>
                <c:pt idx="6993">
                  <c:v>5.1982232359999996</c:v>
                </c:pt>
                <c:pt idx="6994">
                  <c:v>6.9811634480000002</c:v>
                </c:pt>
                <c:pt idx="6995">
                  <c:v>2.938787145</c:v>
                </c:pt>
                <c:pt idx="6996">
                  <c:v>2.6836741970000002</c:v>
                </c:pt>
                <c:pt idx="6997">
                  <c:v>2.935936721</c:v>
                </c:pt>
                <c:pt idx="6998">
                  <c:v>1.811919523</c:v>
                </c:pt>
                <c:pt idx="6999">
                  <c:v>1.0622580109999999</c:v>
                </c:pt>
                <c:pt idx="7000">
                  <c:v>0.18100192400000001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0.31022114499999998</c:v>
                </c:pt>
                <c:pt idx="7015">
                  <c:v>3.213853061</c:v>
                </c:pt>
                <c:pt idx="7016">
                  <c:v>6.7032471080000002</c:v>
                </c:pt>
                <c:pt idx="7017">
                  <c:v>9.0629231099999998</c:v>
                </c:pt>
                <c:pt idx="7018">
                  <c:v>10.274828380000001</c:v>
                </c:pt>
                <c:pt idx="7019">
                  <c:v>10.8268605</c:v>
                </c:pt>
                <c:pt idx="7020">
                  <c:v>10.495261169999999</c:v>
                </c:pt>
                <c:pt idx="7021">
                  <c:v>5.6761443260000002</c:v>
                </c:pt>
                <c:pt idx="7022">
                  <c:v>4.2799116369999997</c:v>
                </c:pt>
                <c:pt idx="7023">
                  <c:v>2.4884201520000002</c:v>
                </c:pt>
                <c:pt idx="7024">
                  <c:v>0.39573386500000002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0.253212665</c:v>
                </c:pt>
                <c:pt idx="7039">
                  <c:v>1.187201596</c:v>
                </c:pt>
                <c:pt idx="7040">
                  <c:v>1.924986342</c:v>
                </c:pt>
                <c:pt idx="7041">
                  <c:v>4.3027150289999998</c:v>
                </c:pt>
                <c:pt idx="7042">
                  <c:v>6.9445830070000003</c:v>
                </c:pt>
                <c:pt idx="7043">
                  <c:v>4.4395353809999998</c:v>
                </c:pt>
                <c:pt idx="7044">
                  <c:v>3.888928478</c:v>
                </c:pt>
                <c:pt idx="7045">
                  <c:v>2.3558754359999998</c:v>
                </c:pt>
                <c:pt idx="7046">
                  <c:v>0.77721561100000003</c:v>
                </c:pt>
                <c:pt idx="7047">
                  <c:v>0.53682985299999997</c:v>
                </c:pt>
                <c:pt idx="7048">
                  <c:v>5.1782702999999999E-2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0.580536355</c:v>
                </c:pt>
                <c:pt idx="7063">
                  <c:v>3.0946103229999999</c:v>
                </c:pt>
                <c:pt idx="7064">
                  <c:v>6.382574408</c:v>
                </c:pt>
                <c:pt idx="7065">
                  <c:v>6.4913655910000001</c:v>
                </c:pt>
                <c:pt idx="7066">
                  <c:v>5.1074847380000001</c:v>
                </c:pt>
                <c:pt idx="7067">
                  <c:v>7.2224993470000003</c:v>
                </c:pt>
                <c:pt idx="7068">
                  <c:v>4.0723057550000004</c:v>
                </c:pt>
                <c:pt idx="7069">
                  <c:v>1.825221502</c:v>
                </c:pt>
                <c:pt idx="7070">
                  <c:v>1.444689898</c:v>
                </c:pt>
                <c:pt idx="7071">
                  <c:v>0.62566806799999997</c:v>
                </c:pt>
                <c:pt idx="7072">
                  <c:v>4.5606783999999997E-2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0.37198033200000002</c:v>
                </c:pt>
                <c:pt idx="7087">
                  <c:v>1.347300411</c:v>
                </c:pt>
                <c:pt idx="7088">
                  <c:v>2.560630894</c:v>
                </c:pt>
                <c:pt idx="7089">
                  <c:v>6.2291265830000002</c:v>
                </c:pt>
                <c:pt idx="7090">
                  <c:v>4.5977339129999999</c:v>
                </c:pt>
                <c:pt idx="7091">
                  <c:v>8.6011544220000005</c:v>
                </c:pt>
                <c:pt idx="7092">
                  <c:v>9.2139955820000008</c:v>
                </c:pt>
                <c:pt idx="7093">
                  <c:v>5.0519014699999998</c:v>
                </c:pt>
                <c:pt idx="7094">
                  <c:v>4.2922634740000003</c:v>
                </c:pt>
                <c:pt idx="7095">
                  <c:v>1.166773558</c:v>
                </c:pt>
                <c:pt idx="7096">
                  <c:v>7.2685812000000002E-2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0.18052685299999999</c:v>
                </c:pt>
                <c:pt idx="7111">
                  <c:v>0.631368916</c:v>
                </c:pt>
                <c:pt idx="7112">
                  <c:v>1.364878026</c:v>
                </c:pt>
                <c:pt idx="7113">
                  <c:v>3.871350863</c:v>
                </c:pt>
                <c:pt idx="7114">
                  <c:v>10.297631770000001</c:v>
                </c:pt>
                <c:pt idx="7115">
                  <c:v>7.5707261460000002</c:v>
                </c:pt>
                <c:pt idx="7116">
                  <c:v>7.597330103</c:v>
                </c:pt>
                <c:pt idx="7117">
                  <c:v>3.730254875</c:v>
                </c:pt>
                <c:pt idx="7118">
                  <c:v>1.7316325800000001</c:v>
                </c:pt>
                <c:pt idx="7119">
                  <c:v>1.592436875</c:v>
                </c:pt>
                <c:pt idx="7120">
                  <c:v>0.198579539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0.116867384</c:v>
                </c:pt>
                <c:pt idx="7135">
                  <c:v>0.61521651300000002</c:v>
                </c:pt>
                <c:pt idx="7136">
                  <c:v>1.6195159029999999</c:v>
                </c:pt>
                <c:pt idx="7137">
                  <c:v>2.5326017250000001</c:v>
                </c:pt>
                <c:pt idx="7138">
                  <c:v>3.5036461669999999</c:v>
                </c:pt>
                <c:pt idx="7139">
                  <c:v>3.773961377</c:v>
                </c:pt>
                <c:pt idx="7140">
                  <c:v>5.4637877379999997</c:v>
                </c:pt>
                <c:pt idx="7141">
                  <c:v>2.8789282410000001</c:v>
                </c:pt>
                <c:pt idx="7142">
                  <c:v>2.7995914389999998</c:v>
                </c:pt>
                <c:pt idx="7143">
                  <c:v>1.57438419</c:v>
                </c:pt>
                <c:pt idx="7144">
                  <c:v>0.13539514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0.245136464</c:v>
                </c:pt>
                <c:pt idx="7159">
                  <c:v>1.7796147179999999</c:v>
                </c:pt>
                <c:pt idx="7160">
                  <c:v>4.1392907189999999</c:v>
                </c:pt>
                <c:pt idx="7161">
                  <c:v>6.5231953249999997</c:v>
                </c:pt>
                <c:pt idx="7162">
                  <c:v>4.0328748900000004</c:v>
                </c:pt>
                <c:pt idx="7163">
                  <c:v>8.8082852319999994</c:v>
                </c:pt>
                <c:pt idx="7164">
                  <c:v>4.8694743340000004</c:v>
                </c:pt>
                <c:pt idx="7165">
                  <c:v>3.7350055819999999</c:v>
                </c:pt>
                <c:pt idx="7166">
                  <c:v>1.2408845820000001</c:v>
                </c:pt>
                <c:pt idx="7167">
                  <c:v>0.38290695699999999</c:v>
                </c:pt>
                <c:pt idx="7168">
                  <c:v>5.6533409E-2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5.4633126999999997E-2</c:v>
                </c:pt>
                <c:pt idx="7183">
                  <c:v>0.30166987299999998</c:v>
                </c:pt>
                <c:pt idx="7184">
                  <c:v>0.83469916200000005</c:v>
                </c:pt>
                <c:pt idx="7185">
                  <c:v>1.4299627070000001</c:v>
                </c:pt>
                <c:pt idx="7186">
                  <c:v>2.0803344500000001</c:v>
                </c:pt>
                <c:pt idx="7187">
                  <c:v>2.6836741970000002</c:v>
                </c:pt>
                <c:pt idx="7188">
                  <c:v>2.784864249</c:v>
                </c:pt>
                <c:pt idx="7189">
                  <c:v>2.384379676</c:v>
                </c:pt>
                <c:pt idx="7190">
                  <c:v>0.72068220100000002</c:v>
                </c:pt>
                <c:pt idx="7191">
                  <c:v>0.386707523</c:v>
                </c:pt>
                <c:pt idx="7192">
                  <c:v>3.1829734999999998E-2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0.34442623300000003</c:v>
                </c:pt>
                <c:pt idx="7207">
                  <c:v>0.64087032899999996</c:v>
                </c:pt>
                <c:pt idx="7208">
                  <c:v>2.646618685</c:v>
                </c:pt>
                <c:pt idx="7209">
                  <c:v>3.3554241189999998</c:v>
                </c:pt>
                <c:pt idx="7210">
                  <c:v>5.6675930540000001</c:v>
                </c:pt>
                <c:pt idx="7211">
                  <c:v>4.9763652340000002</c:v>
                </c:pt>
                <c:pt idx="7212">
                  <c:v>4.8138910660000001</c:v>
                </c:pt>
                <c:pt idx="7213">
                  <c:v>5.7070239200000001</c:v>
                </c:pt>
                <c:pt idx="7214">
                  <c:v>4.1896482099999997</c:v>
                </c:pt>
                <c:pt idx="7215">
                  <c:v>1.02567757</c:v>
                </c:pt>
                <c:pt idx="7216">
                  <c:v>3.3730017000000001E-2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0.51402646100000005</c:v>
                </c:pt>
                <c:pt idx="7234">
                  <c:v>2.934511509</c:v>
                </c:pt>
                <c:pt idx="7235">
                  <c:v>5.4756645050000001</c:v>
                </c:pt>
                <c:pt idx="7236">
                  <c:v>6.5246205369999997</c:v>
                </c:pt>
                <c:pt idx="7237">
                  <c:v>6.5022922159999998</c:v>
                </c:pt>
                <c:pt idx="7238">
                  <c:v>8.5427207299999992</c:v>
                </c:pt>
                <c:pt idx="7239">
                  <c:v>7.3365163070000001</c:v>
                </c:pt>
                <c:pt idx="7240">
                  <c:v>6.3013373240000004</c:v>
                </c:pt>
                <c:pt idx="7241">
                  <c:v>3.7934392739999998</c:v>
                </c:pt>
                <c:pt idx="7242">
                  <c:v>0.83849972699999997</c:v>
                </c:pt>
                <c:pt idx="7243">
                  <c:v>3.5155229000000003E-2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6.9835387999999998E-2</c:v>
                </c:pt>
                <c:pt idx="7259">
                  <c:v>0.878405663</c:v>
                </c:pt>
                <c:pt idx="7260">
                  <c:v>1.3183210999999999</c:v>
                </c:pt>
                <c:pt idx="7261">
                  <c:v>1.801943039</c:v>
                </c:pt>
                <c:pt idx="7262">
                  <c:v>1.884605335</c:v>
                </c:pt>
                <c:pt idx="7263">
                  <c:v>1.969642984</c:v>
                </c:pt>
                <c:pt idx="7264">
                  <c:v>0.54965676100000005</c:v>
                </c:pt>
                <c:pt idx="7265">
                  <c:v>1.3168958879999999</c:v>
                </c:pt>
                <c:pt idx="7266">
                  <c:v>1.0603577280000001</c:v>
                </c:pt>
                <c:pt idx="7267">
                  <c:v>9.1688639000000002E-2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0.325423407</c:v>
                </c:pt>
                <c:pt idx="7282">
                  <c:v>2.2684624339999999</c:v>
                </c:pt>
                <c:pt idx="7283">
                  <c:v>5.2628328460000002</c:v>
                </c:pt>
                <c:pt idx="7284">
                  <c:v>7.3436423670000002</c:v>
                </c:pt>
                <c:pt idx="7285">
                  <c:v>8.5032898639999992</c:v>
                </c:pt>
                <c:pt idx="7286">
                  <c:v>9.0538967669999995</c:v>
                </c:pt>
                <c:pt idx="7287">
                  <c:v>8.2690800259999993</c:v>
                </c:pt>
                <c:pt idx="7288">
                  <c:v>6.2875602749999997</c:v>
                </c:pt>
                <c:pt idx="7289">
                  <c:v>3.8646998739999998</c:v>
                </c:pt>
                <c:pt idx="7290">
                  <c:v>1.6152402669999999</c:v>
                </c:pt>
                <c:pt idx="7291">
                  <c:v>7.7911589000000003E-2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7.3635953000000004E-2</c:v>
                </c:pt>
                <c:pt idx="7306">
                  <c:v>0.49122306900000001</c:v>
                </c:pt>
                <c:pt idx="7307">
                  <c:v>1.1054894420000001</c:v>
                </c:pt>
                <c:pt idx="7308">
                  <c:v>1.8109693819999999</c:v>
                </c:pt>
                <c:pt idx="7309">
                  <c:v>2.06608233</c:v>
                </c:pt>
                <c:pt idx="7310">
                  <c:v>2.3696524860000001</c:v>
                </c:pt>
                <c:pt idx="7311">
                  <c:v>2.2437587589999999</c:v>
                </c:pt>
                <c:pt idx="7312">
                  <c:v>2.6105133139999999</c:v>
                </c:pt>
                <c:pt idx="7313">
                  <c:v>2.9858191409999999</c:v>
                </c:pt>
                <c:pt idx="7314">
                  <c:v>1.373904368</c:v>
                </c:pt>
                <c:pt idx="7315">
                  <c:v>3.7530582999999999E-2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0.107841041</c:v>
                </c:pt>
                <c:pt idx="7330">
                  <c:v>0.60619017100000006</c:v>
                </c:pt>
                <c:pt idx="7331">
                  <c:v>1.348725623</c:v>
                </c:pt>
                <c:pt idx="7332">
                  <c:v>2.0898358629999998</c:v>
                </c:pt>
                <c:pt idx="7333">
                  <c:v>3.053754246</c:v>
                </c:pt>
                <c:pt idx="7334">
                  <c:v>4.8585477089999998</c:v>
                </c:pt>
                <c:pt idx="7335">
                  <c:v>6.3383928359999997</c:v>
                </c:pt>
                <c:pt idx="7336">
                  <c:v>5.8723485120000003</c:v>
                </c:pt>
                <c:pt idx="7337">
                  <c:v>3.7131523309999999</c:v>
                </c:pt>
                <c:pt idx="7338">
                  <c:v>1.433288202</c:v>
                </c:pt>
                <c:pt idx="7339">
                  <c:v>5.4158056000000003E-2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0.122568232</c:v>
                </c:pt>
                <c:pt idx="7354">
                  <c:v>1.0389795479999999</c:v>
                </c:pt>
                <c:pt idx="7355">
                  <c:v>2.1221406680000001</c:v>
                </c:pt>
                <c:pt idx="7356">
                  <c:v>5.0652034490000002</c:v>
                </c:pt>
                <c:pt idx="7357">
                  <c:v>8.2686049550000007</c:v>
                </c:pt>
                <c:pt idx="7358">
                  <c:v>8.3935485399999994</c:v>
                </c:pt>
                <c:pt idx="7359">
                  <c:v>7.5906791140000003</c:v>
                </c:pt>
                <c:pt idx="7360">
                  <c:v>4.7184018620000003</c:v>
                </c:pt>
                <c:pt idx="7361">
                  <c:v>3.5098220859999998</c:v>
                </c:pt>
                <c:pt idx="7362">
                  <c:v>0.83564930299999995</c:v>
                </c:pt>
                <c:pt idx="7363">
                  <c:v>2.3278462999999999E-2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4.7507067E-2</c:v>
                </c:pt>
                <c:pt idx="7378">
                  <c:v>0.36675455499999998</c:v>
                </c:pt>
                <c:pt idx="7379">
                  <c:v>0.88553172300000005</c:v>
                </c:pt>
                <c:pt idx="7380">
                  <c:v>1.044680396</c:v>
                </c:pt>
                <c:pt idx="7381">
                  <c:v>2.6608708050000001</c:v>
                </c:pt>
                <c:pt idx="7382">
                  <c:v>6.9222546850000004</c:v>
                </c:pt>
                <c:pt idx="7383">
                  <c:v>7.0585999670000001</c:v>
                </c:pt>
                <c:pt idx="7384">
                  <c:v>7.2704814840000003</c:v>
                </c:pt>
                <c:pt idx="7385">
                  <c:v>4.3620988619999999</c:v>
                </c:pt>
                <c:pt idx="7386">
                  <c:v>0.97769543199999998</c:v>
                </c:pt>
                <c:pt idx="7387">
                  <c:v>2.0428038999999999E-2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0.139195705</c:v>
                </c:pt>
                <c:pt idx="7402">
                  <c:v>2.03805316</c:v>
                </c:pt>
                <c:pt idx="7403">
                  <c:v>4.671369866</c:v>
                </c:pt>
                <c:pt idx="7404">
                  <c:v>6.7626309410000003</c:v>
                </c:pt>
                <c:pt idx="7405">
                  <c:v>8.0448466710000002</c:v>
                </c:pt>
                <c:pt idx="7406">
                  <c:v>8.3218128700000005</c:v>
                </c:pt>
                <c:pt idx="7407">
                  <c:v>7.6913940949999997</c:v>
                </c:pt>
                <c:pt idx="7408">
                  <c:v>5.5602270840000001</c:v>
                </c:pt>
                <c:pt idx="7409">
                  <c:v>3.6889237270000002</c:v>
                </c:pt>
                <c:pt idx="7410">
                  <c:v>1.3121451820000001</c:v>
                </c:pt>
                <c:pt idx="7411">
                  <c:v>4.3231431000000001E-2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3.3254949999999999E-3</c:v>
                </c:pt>
                <c:pt idx="7426">
                  <c:v>0.44656642699999999</c:v>
                </c:pt>
                <c:pt idx="7427">
                  <c:v>1.455616523</c:v>
                </c:pt>
                <c:pt idx="7428">
                  <c:v>1.5753343310000001</c:v>
                </c:pt>
                <c:pt idx="7429">
                  <c:v>1.7017031279999999</c:v>
                </c:pt>
                <c:pt idx="7430">
                  <c:v>1.558231787</c:v>
                </c:pt>
                <c:pt idx="7431">
                  <c:v>1.543504596</c:v>
                </c:pt>
                <c:pt idx="7432">
                  <c:v>1.9040832320000001</c:v>
                </c:pt>
                <c:pt idx="7433">
                  <c:v>0.84135015099999999</c:v>
                </c:pt>
                <c:pt idx="7434">
                  <c:v>0.291218319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2.3753533E-2</c:v>
                </c:pt>
                <c:pt idx="7450">
                  <c:v>0.48647236300000002</c:v>
                </c:pt>
                <c:pt idx="7451">
                  <c:v>1.998147224</c:v>
                </c:pt>
                <c:pt idx="7452">
                  <c:v>3.5041212380000002</c:v>
                </c:pt>
                <c:pt idx="7453">
                  <c:v>3.1544692269999999</c:v>
                </c:pt>
                <c:pt idx="7454">
                  <c:v>2.3549252950000001</c:v>
                </c:pt>
                <c:pt idx="7455">
                  <c:v>2.8437730110000001</c:v>
                </c:pt>
                <c:pt idx="7456">
                  <c:v>0.92353737599999997</c:v>
                </c:pt>
                <c:pt idx="7457">
                  <c:v>0.21378179999999999</c:v>
                </c:pt>
                <c:pt idx="7458">
                  <c:v>3.8005653E-2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4.4181572000000002E-2</c:v>
                </c:pt>
                <c:pt idx="7474">
                  <c:v>0.29026817700000002</c:v>
                </c:pt>
                <c:pt idx="7475">
                  <c:v>0.806669992</c:v>
                </c:pt>
                <c:pt idx="7476">
                  <c:v>2.2033777520000002</c:v>
                </c:pt>
                <c:pt idx="7477">
                  <c:v>2.3924558779999998</c:v>
                </c:pt>
                <c:pt idx="7478">
                  <c:v>2.4822442339999999</c:v>
                </c:pt>
                <c:pt idx="7479">
                  <c:v>4.9089052000000004</c:v>
                </c:pt>
                <c:pt idx="7480">
                  <c:v>4.020998123</c:v>
                </c:pt>
                <c:pt idx="7481">
                  <c:v>3.4285850020000002</c:v>
                </c:pt>
                <c:pt idx="7482">
                  <c:v>0.47792109100000002</c:v>
                </c:pt>
                <c:pt idx="7483">
                  <c:v>1.4252119999999999E-3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4.2281289E-2</c:v>
                </c:pt>
                <c:pt idx="7498">
                  <c:v>0.24846195900000001</c:v>
                </c:pt>
                <c:pt idx="7499">
                  <c:v>0.56485902300000002</c:v>
                </c:pt>
                <c:pt idx="7500">
                  <c:v>0.93588921400000002</c:v>
                </c:pt>
                <c:pt idx="7501">
                  <c:v>1.313095323</c:v>
                </c:pt>
                <c:pt idx="7502">
                  <c:v>0.52685336900000002</c:v>
                </c:pt>
                <c:pt idx="7503">
                  <c:v>0.79241787200000002</c:v>
                </c:pt>
                <c:pt idx="7504">
                  <c:v>1.2703389629999999</c:v>
                </c:pt>
                <c:pt idx="7505">
                  <c:v>0.71973206000000001</c:v>
                </c:pt>
                <c:pt idx="7506">
                  <c:v>0.164849521</c:v>
                </c:pt>
                <c:pt idx="7507">
                  <c:v>5.225777E-3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3.3254949999999999E-3</c:v>
                </c:pt>
                <c:pt idx="7522">
                  <c:v>0.115917243</c:v>
                </c:pt>
                <c:pt idx="7523">
                  <c:v>0.32209791199999999</c:v>
                </c:pt>
                <c:pt idx="7524">
                  <c:v>0.60714031199999996</c:v>
                </c:pt>
                <c:pt idx="7525">
                  <c:v>0.89265778299999998</c:v>
                </c:pt>
                <c:pt idx="7526">
                  <c:v>0.64372075299999998</c:v>
                </c:pt>
                <c:pt idx="7527">
                  <c:v>0.525903228</c:v>
                </c:pt>
                <c:pt idx="7528">
                  <c:v>0.36342906000000003</c:v>
                </c:pt>
                <c:pt idx="7529">
                  <c:v>0.26936506799999999</c:v>
                </c:pt>
                <c:pt idx="7530">
                  <c:v>4.3706501000000002E-2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1.425212E-2</c:v>
                </c:pt>
                <c:pt idx="7546">
                  <c:v>0.204755457</c:v>
                </c:pt>
                <c:pt idx="7547">
                  <c:v>0.47697094899999998</c:v>
                </c:pt>
                <c:pt idx="7548">
                  <c:v>1.058457446</c:v>
                </c:pt>
                <c:pt idx="7549">
                  <c:v>1.152996508</c:v>
                </c:pt>
                <c:pt idx="7550">
                  <c:v>1.1772251119999999</c:v>
                </c:pt>
                <c:pt idx="7551">
                  <c:v>1.5767595430000001</c:v>
                </c:pt>
                <c:pt idx="7552">
                  <c:v>0.51830209699999996</c:v>
                </c:pt>
                <c:pt idx="7553">
                  <c:v>0.79289294300000002</c:v>
                </c:pt>
                <c:pt idx="7554">
                  <c:v>0.14204612899999999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5.5583267999999998E-2</c:v>
                </c:pt>
                <c:pt idx="7570">
                  <c:v>0.53397942899999995</c:v>
                </c:pt>
                <c:pt idx="7571">
                  <c:v>1.9397135320000001</c:v>
                </c:pt>
                <c:pt idx="7572">
                  <c:v>3.8490225420000002</c:v>
                </c:pt>
                <c:pt idx="7573">
                  <c:v>5.0884819119999998</c:v>
                </c:pt>
                <c:pt idx="7574">
                  <c:v>1.924986342</c:v>
                </c:pt>
                <c:pt idx="7575">
                  <c:v>6.7013468249999999</c:v>
                </c:pt>
                <c:pt idx="7576">
                  <c:v>2.177723936</c:v>
                </c:pt>
                <c:pt idx="7577">
                  <c:v>2.128316587</c:v>
                </c:pt>
                <c:pt idx="7578">
                  <c:v>0.89503313600000001</c:v>
                </c:pt>
                <c:pt idx="7579">
                  <c:v>4.7507069999999998E-3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2.4703675000000001E-2</c:v>
                </c:pt>
                <c:pt idx="7594">
                  <c:v>0.52162759199999997</c:v>
                </c:pt>
                <c:pt idx="7595">
                  <c:v>2.6793985610000002</c:v>
                </c:pt>
                <c:pt idx="7596">
                  <c:v>4.0751561790000004</c:v>
                </c:pt>
                <c:pt idx="7597">
                  <c:v>5.602508373</c:v>
                </c:pt>
                <c:pt idx="7598">
                  <c:v>8.5199173380000008</c:v>
                </c:pt>
                <c:pt idx="7599">
                  <c:v>5.2656832700000002</c:v>
                </c:pt>
                <c:pt idx="7600">
                  <c:v>1.5838856029999999</c:v>
                </c:pt>
                <c:pt idx="7601">
                  <c:v>0.96866909000000001</c:v>
                </c:pt>
                <c:pt idx="7602">
                  <c:v>0.29264353100000001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1.2826908E-2</c:v>
                </c:pt>
                <c:pt idx="7618">
                  <c:v>0.12969429199999999</c:v>
                </c:pt>
                <c:pt idx="7619">
                  <c:v>0.22803392</c:v>
                </c:pt>
                <c:pt idx="7620">
                  <c:v>1.3492006940000001</c:v>
                </c:pt>
                <c:pt idx="7621">
                  <c:v>1.8123945939999999</c:v>
                </c:pt>
                <c:pt idx="7622">
                  <c:v>1.513100074</c:v>
                </c:pt>
                <c:pt idx="7623">
                  <c:v>0.83612437399999995</c:v>
                </c:pt>
                <c:pt idx="7624">
                  <c:v>0.93066343600000001</c:v>
                </c:pt>
                <c:pt idx="7625">
                  <c:v>0.81047055700000004</c:v>
                </c:pt>
                <c:pt idx="7626">
                  <c:v>0.30214494400000003</c:v>
                </c:pt>
                <c:pt idx="7627">
                  <c:v>4.7507099999999998E-4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1.425212E-2</c:v>
                </c:pt>
                <c:pt idx="7642">
                  <c:v>0.20998123499999999</c:v>
                </c:pt>
                <c:pt idx="7643">
                  <c:v>0.71973206000000001</c:v>
                </c:pt>
                <c:pt idx="7644">
                  <c:v>1.4807952680000001</c:v>
                </c:pt>
                <c:pt idx="7645">
                  <c:v>1.103589159</c:v>
                </c:pt>
                <c:pt idx="7646">
                  <c:v>1.1520463670000001</c:v>
                </c:pt>
                <c:pt idx="7647">
                  <c:v>1.250385995</c:v>
                </c:pt>
                <c:pt idx="7648">
                  <c:v>1.700752987</c:v>
                </c:pt>
                <c:pt idx="7649">
                  <c:v>1.240409511</c:v>
                </c:pt>
                <c:pt idx="7650">
                  <c:v>0.41283640900000002</c:v>
                </c:pt>
                <c:pt idx="7651">
                  <c:v>1.900283E-3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3.7530582999999999E-2</c:v>
                </c:pt>
                <c:pt idx="7666">
                  <c:v>0.81094562800000003</c:v>
                </c:pt>
                <c:pt idx="7667">
                  <c:v>2.8105180650000001</c:v>
                </c:pt>
                <c:pt idx="7668">
                  <c:v>4.9203068959999996</c:v>
                </c:pt>
                <c:pt idx="7669">
                  <c:v>8.3531675340000007</c:v>
                </c:pt>
                <c:pt idx="7670">
                  <c:v>7.7859331579999997</c:v>
                </c:pt>
                <c:pt idx="7671">
                  <c:v>6.3735480649999996</c:v>
                </c:pt>
                <c:pt idx="7672">
                  <c:v>5.9027530349999999</c:v>
                </c:pt>
                <c:pt idx="7673">
                  <c:v>3.2243046149999999</c:v>
                </c:pt>
                <c:pt idx="7674">
                  <c:v>0.69360317299999996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1.7102544000000001E-2</c:v>
                </c:pt>
                <c:pt idx="7690">
                  <c:v>0.51592674400000005</c:v>
                </c:pt>
                <c:pt idx="7691">
                  <c:v>2.3639516380000001</c:v>
                </c:pt>
                <c:pt idx="7692">
                  <c:v>5.7626071879999996</c:v>
                </c:pt>
                <c:pt idx="7693">
                  <c:v>7.2087222969999996</c:v>
                </c:pt>
                <c:pt idx="7694">
                  <c:v>7.9170526619999997</c:v>
                </c:pt>
                <c:pt idx="7695">
                  <c:v>5.1521413809999999</c:v>
                </c:pt>
                <c:pt idx="7696">
                  <c:v>3.328820162</c:v>
                </c:pt>
                <c:pt idx="7697">
                  <c:v>1.900757738</c:v>
                </c:pt>
                <c:pt idx="7698">
                  <c:v>0.36010356500000001</c:v>
                </c:pt>
                <c:pt idx="7699">
                  <c:v>5.225777E-3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1.5202261E-2</c:v>
                </c:pt>
                <c:pt idx="7714">
                  <c:v>0.36390413100000002</c:v>
                </c:pt>
                <c:pt idx="7715">
                  <c:v>0.79194280100000003</c:v>
                </c:pt>
                <c:pt idx="7716">
                  <c:v>1.7686880920000001</c:v>
                </c:pt>
                <c:pt idx="7717">
                  <c:v>2.1311670110000001</c:v>
                </c:pt>
                <c:pt idx="7718">
                  <c:v>3.3663507450000001</c:v>
                </c:pt>
                <c:pt idx="7719">
                  <c:v>2.1572958980000001</c:v>
                </c:pt>
                <c:pt idx="7720">
                  <c:v>2.1544454740000001</c:v>
                </c:pt>
                <c:pt idx="7721">
                  <c:v>1.7444594879999999</c:v>
                </c:pt>
                <c:pt idx="7722">
                  <c:v>0.60286467600000004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2.850424E-2</c:v>
                </c:pt>
                <c:pt idx="7738">
                  <c:v>0.39715907700000003</c:v>
                </c:pt>
                <c:pt idx="7739">
                  <c:v>1.036604195</c:v>
                </c:pt>
                <c:pt idx="7740">
                  <c:v>4.105560702</c:v>
                </c:pt>
                <c:pt idx="7741">
                  <c:v>2.4532649229999999</c:v>
                </c:pt>
                <c:pt idx="7742">
                  <c:v>2.1150146080000001</c:v>
                </c:pt>
                <c:pt idx="7743">
                  <c:v>1.2180811899999999</c:v>
                </c:pt>
                <c:pt idx="7744">
                  <c:v>1.3244970190000001</c:v>
                </c:pt>
                <c:pt idx="7745">
                  <c:v>0.88505665200000005</c:v>
                </c:pt>
                <c:pt idx="7746">
                  <c:v>0.22328321300000001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2.8504239999999998E-3</c:v>
                </c:pt>
                <c:pt idx="7762">
                  <c:v>0.11781752500000001</c:v>
                </c:pt>
                <c:pt idx="7763">
                  <c:v>0.51735195599999995</c:v>
                </c:pt>
                <c:pt idx="7764">
                  <c:v>1.1482458019999999</c:v>
                </c:pt>
                <c:pt idx="7765">
                  <c:v>3.7929642029999999</c:v>
                </c:pt>
                <c:pt idx="7766">
                  <c:v>4.3008147460000004</c:v>
                </c:pt>
                <c:pt idx="7767">
                  <c:v>4.7321789120000002</c:v>
                </c:pt>
                <c:pt idx="7768">
                  <c:v>2.0304520300000002</c:v>
                </c:pt>
                <c:pt idx="7769">
                  <c:v>1.2385092280000001</c:v>
                </c:pt>
                <c:pt idx="7770">
                  <c:v>0.27506591600000002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7.12606E-3</c:v>
                </c:pt>
                <c:pt idx="7786">
                  <c:v>0.22898406099999999</c:v>
                </c:pt>
                <c:pt idx="7787">
                  <c:v>1.155371862</c:v>
                </c:pt>
                <c:pt idx="7788">
                  <c:v>1.9221359179999999</c:v>
                </c:pt>
                <c:pt idx="7789">
                  <c:v>2.241858476</c:v>
                </c:pt>
                <c:pt idx="7790">
                  <c:v>2.4100334920000002</c:v>
                </c:pt>
                <c:pt idx="7791">
                  <c:v>3.5345257609999998</c:v>
                </c:pt>
                <c:pt idx="7792">
                  <c:v>1.7786645759999999</c:v>
                </c:pt>
                <c:pt idx="7793">
                  <c:v>0.74871137099999996</c:v>
                </c:pt>
                <c:pt idx="7794">
                  <c:v>0.18907812500000001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9.5014100000000005E-4</c:v>
                </c:pt>
                <c:pt idx="7810">
                  <c:v>0.194303903</c:v>
                </c:pt>
                <c:pt idx="7811">
                  <c:v>0.72875840300000005</c:v>
                </c:pt>
                <c:pt idx="7812">
                  <c:v>1.3910069119999999</c:v>
                </c:pt>
                <c:pt idx="7813">
                  <c:v>2.240433264</c:v>
                </c:pt>
                <c:pt idx="7814">
                  <c:v>2.313119076</c:v>
                </c:pt>
                <c:pt idx="7815">
                  <c:v>2.708852942</c:v>
                </c:pt>
                <c:pt idx="7816">
                  <c:v>1.44611511</c:v>
                </c:pt>
                <c:pt idx="7817">
                  <c:v>0.62376778499999996</c:v>
                </c:pt>
                <c:pt idx="7818">
                  <c:v>0.177201359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7.6961448000000002E-2</c:v>
                </c:pt>
                <c:pt idx="7835">
                  <c:v>0.23753533299999999</c:v>
                </c:pt>
                <c:pt idx="7836">
                  <c:v>0.40903584399999998</c:v>
                </c:pt>
                <c:pt idx="7837">
                  <c:v>0.63611962300000002</c:v>
                </c:pt>
                <c:pt idx="7838">
                  <c:v>0.35867835300000001</c:v>
                </c:pt>
                <c:pt idx="7839">
                  <c:v>1.4945723179999999</c:v>
                </c:pt>
                <c:pt idx="7840">
                  <c:v>0.85370198799999997</c:v>
                </c:pt>
                <c:pt idx="7841">
                  <c:v>0.40285992500000001</c:v>
                </c:pt>
                <c:pt idx="7842">
                  <c:v>0.10404047600000001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5.0832560999999998E-2</c:v>
                </c:pt>
                <c:pt idx="7859">
                  <c:v>0.37673103899999999</c:v>
                </c:pt>
                <c:pt idx="7860">
                  <c:v>0.98719684600000002</c:v>
                </c:pt>
                <c:pt idx="7861">
                  <c:v>1.3895816999999999</c:v>
                </c:pt>
                <c:pt idx="7862">
                  <c:v>0.78719209499999998</c:v>
                </c:pt>
                <c:pt idx="7863">
                  <c:v>0.70880543500000004</c:v>
                </c:pt>
                <c:pt idx="7864">
                  <c:v>0.405235279</c:v>
                </c:pt>
                <c:pt idx="7865">
                  <c:v>0.226133637</c:v>
                </c:pt>
                <c:pt idx="7866">
                  <c:v>0.111166536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7.2210740999999995E-2</c:v>
                </c:pt>
                <c:pt idx="7883">
                  <c:v>0.33207439599999999</c:v>
                </c:pt>
                <c:pt idx="7884">
                  <c:v>0.94159006199999995</c:v>
                </c:pt>
                <c:pt idx="7885">
                  <c:v>1.076510131</c:v>
                </c:pt>
                <c:pt idx="7886">
                  <c:v>1.5002731659999999</c:v>
                </c:pt>
                <c:pt idx="7887">
                  <c:v>1.6071640659999999</c:v>
                </c:pt>
                <c:pt idx="7888">
                  <c:v>1.174849759</c:v>
                </c:pt>
                <c:pt idx="7889">
                  <c:v>0.13159457499999999</c:v>
                </c:pt>
                <c:pt idx="7890">
                  <c:v>6.4134540000000004E-2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9.5014130000000002E-3</c:v>
                </c:pt>
                <c:pt idx="7906">
                  <c:v>0.33302453700000001</c:v>
                </c:pt>
                <c:pt idx="7907">
                  <c:v>0.93303879000000001</c:v>
                </c:pt>
                <c:pt idx="7908">
                  <c:v>1.61761562</c:v>
                </c:pt>
                <c:pt idx="7909">
                  <c:v>2.5848594980000001</c:v>
                </c:pt>
                <c:pt idx="7910">
                  <c:v>5.221501698</c:v>
                </c:pt>
                <c:pt idx="7911">
                  <c:v>2.7886648140000001</c:v>
                </c:pt>
                <c:pt idx="7912">
                  <c:v>1.8741537800000001</c:v>
                </c:pt>
                <c:pt idx="7913">
                  <c:v>1.137794247</c:v>
                </c:pt>
                <c:pt idx="7914">
                  <c:v>0.28599254099999999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1.900283E-3</c:v>
                </c:pt>
                <c:pt idx="7930">
                  <c:v>0.17245065200000001</c:v>
                </c:pt>
                <c:pt idx="7931">
                  <c:v>0.67745077099999995</c:v>
                </c:pt>
                <c:pt idx="7932">
                  <c:v>2.586759781</c:v>
                </c:pt>
                <c:pt idx="7933">
                  <c:v>7.1645407250000002</c:v>
                </c:pt>
                <c:pt idx="7934">
                  <c:v>4.8001140170000003</c:v>
                </c:pt>
                <c:pt idx="7935">
                  <c:v>3.337371434</c:v>
                </c:pt>
                <c:pt idx="7936">
                  <c:v>5.5027435330000003</c:v>
                </c:pt>
                <c:pt idx="7937">
                  <c:v>1.0095251670000001</c:v>
                </c:pt>
                <c:pt idx="7938">
                  <c:v>0.542530701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3.8005650000000001E-3</c:v>
                </c:pt>
                <c:pt idx="7954">
                  <c:v>0.59098790899999998</c:v>
                </c:pt>
                <c:pt idx="7955">
                  <c:v>2.8789282410000001</c:v>
                </c:pt>
                <c:pt idx="7956">
                  <c:v>4.8400199529999997</c:v>
                </c:pt>
                <c:pt idx="7957">
                  <c:v>6.0253212669999998</c:v>
                </c:pt>
                <c:pt idx="7958">
                  <c:v>6.3255659279999996</c:v>
                </c:pt>
                <c:pt idx="7959">
                  <c:v>5.6994227889999998</c:v>
                </c:pt>
                <c:pt idx="7960">
                  <c:v>4.3036651700000004</c:v>
                </c:pt>
                <c:pt idx="7961">
                  <c:v>2.2656120099999999</c:v>
                </c:pt>
                <c:pt idx="7962">
                  <c:v>0.38765766400000001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1.900283E-3</c:v>
                </c:pt>
                <c:pt idx="7978">
                  <c:v>0.41948739899999998</c:v>
                </c:pt>
                <c:pt idx="7979">
                  <c:v>0.94966626300000001</c:v>
                </c:pt>
                <c:pt idx="7980">
                  <c:v>1.505023872</c:v>
                </c:pt>
                <c:pt idx="7981">
                  <c:v>2.8570749900000001</c:v>
                </c:pt>
                <c:pt idx="7982">
                  <c:v>3.54830281</c:v>
                </c:pt>
                <c:pt idx="7983">
                  <c:v>2.4038575739999999</c:v>
                </c:pt>
                <c:pt idx="7984">
                  <c:v>2.6076628899999998</c:v>
                </c:pt>
                <c:pt idx="7985">
                  <c:v>1.798142474</c:v>
                </c:pt>
                <c:pt idx="7986">
                  <c:v>0.15914867299999999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5.4158056000000003E-2</c:v>
                </c:pt>
                <c:pt idx="8003">
                  <c:v>0.40381006699999999</c:v>
                </c:pt>
                <c:pt idx="8004">
                  <c:v>1.4537162400000001</c:v>
                </c:pt>
                <c:pt idx="8005">
                  <c:v>2.032352312</c:v>
                </c:pt>
                <c:pt idx="8006">
                  <c:v>1.9862704579999999</c:v>
                </c:pt>
                <c:pt idx="8007">
                  <c:v>2.6903251859999999</c:v>
                </c:pt>
                <c:pt idx="8008">
                  <c:v>3.0357015610000002</c:v>
                </c:pt>
                <c:pt idx="8009">
                  <c:v>1.0418299719999999</c:v>
                </c:pt>
                <c:pt idx="8010">
                  <c:v>0.106415829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1.900283E-3</c:v>
                </c:pt>
                <c:pt idx="8026">
                  <c:v>0.25986365500000003</c:v>
                </c:pt>
                <c:pt idx="8027">
                  <c:v>0.55298225599999995</c:v>
                </c:pt>
                <c:pt idx="8028">
                  <c:v>0.37863132100000002</c:v>
                </c:pt>
                <c:pt idx="8029">
                  <c:v>0.68030119499999997</c:v>
                </c:pt>
                <c:pt idx="8030">
                  <c:v>0.59288819199999998</c:v>
                </c:pt>
                <c:pt idx="8031">
                  <c:v>0.77198983300000001</c:v>
                </c:pt>
                <c:pt idx="8032">
                  <c:v>0.629468633</c:v>
                </c:pt>
                <c:pt idx="8033">
                  <c:v>0.114967101</c:v>
                </c:pt>
                <c:pt idx="8034">
                  <c:v>3.8005653E-2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8.7413003000000003E-2</c:v>
                </c:pt>
                <c:pt idx="8051">
                  <c:v>0.38813273500000001</c:v>
                </c:pt>
                <c:pt idx="8052">
                  <c:v>0.74253545200000004</c:v>
                </c:pt>
                <c:pt idx="8053">
                  <c:v>1.8812798399999999</c:v>
                </c:pt>
                <c:pt idx="8054">
                  <c:v>0.73398417999999999</c:v>
                </c:pt>
                <c:pt idx="8055">
                  <c:v>0.74443573500000004</c:v>
                </c:pt>
                <c:pt idx="8056">
                  <c:v>0.97389486700000005</c:v>
                </c:pt>
                <c:pt idx="8057">
                  <c:v>0.42613838799999998</c:v>
                </c:pt>
                <c:pt idx="8058">
                  <c:v>6.7460035000000002E-2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0.13587021099999999</c:v>
                </c:pt>
                <c:pt idx="8075">
                  <c:v>0.59906411100000001</c:v>
                </c:pt>
                <c:pt idx="8076">
                  <c:v>0.87222974399999997</c:v>
                </c:pt>
                <c:pt idx="8077">
                  <c:v>0.62709327999999998</c:v>
                </c:pt>
                <c:pt idx="8078">
                  <c:v>2.0983871349999998</c:v>
                </c:pt>
                <c:pt idx="8079">
                  <c:v>3.4475878290000002</c:v>
                </c:pt>
                <c:pt idx="8080">
                  <c:v>3.9625644310000001</c:v>
                </c:pt>
                <c:pt idx="8081">
                  <c:v>1.621416186</c:v>
                </c:pt>
                <c:pt idx="8082">
                  <c:v>0.215207012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1.9477897000000001E-2</c:v>
                </c:pt>
                <c:pt idx="8099">
                  <c:v>0.64277061199999996</c:v>
                </c:pt>
                <c:pt idx="8100">
                  <c:v>2.2613363739999999</c:v>
                </c:pt>
                <c:pt idx="8101">
                  <c:v>4.1269388820000001</c:v>
                </c:pt>
                <c:pt idx="8102">
                  <c:v>2.650894321</c:v>
                </c:pt>
                <c:pt idx="8103">
                  <c:v>2.1625216749999998</c:v>
                </c:pt>
                <c:pt idx="8104">
                  <c:v>2.003373002</c:v>
                </c:pt>
                <c:pt idx="8105">
                  <c:v>0.91736145800000002</c:v>
                </c:pt>
                <c:pt idx="8106">
                  <c:v>0.143946412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0.19715432699999999</c:v>
                </c:pt>
                <c:pt idx="8123">
                  <c:v>1.7344830040000001</c:v>
                </c:pt>
                <c:pt idx="8124">
                  <c:v>4.4628138440000003</c:v>
                </c:pt>
                <c:pt idx="8125">
                  <c:v>5.7792346610000003</c:v>
                </c:pt>
                <c:pt idx="8126">
                  <c:v>6.1336373789999996</c:v>
                </c:pt>
                <c:pt idx="8127">
                  <c:v>5.6034585139999997</c:v>
                </c:pt>
                <c:pt idx="8128">
                  <c:v>4.2927385449999997</c:v>
                </c:pt>
                <c:pt idx="8129">
                  <c:v>2.2836646950000001</c:v>
                </c:pt>
                <c:pt idx="8130">
                  <c:v>0.34585144499999998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0.27934155199999999</c:v>
                </c:pt>
                <c:pt idx="8147">
                  <c:v>1.4845958340000001</c:v>
                </c:pt>
                <c:pt idx="8148">
                  <c:v>2.1905508440000001</c:v>
                </c:pt>
                <c:pt idx="8149">
                  <c:v>3.660419487</c:v>
                </c:pt>
                <c:pt idx="8150">
                  <c:v>3.376802299</c:v>
                </c:pt>
                <c:pt idx="8151">
                  <c:v>3.0162236629999999</c:v>
                </c:pt>
                <c:pt idx="8152">
                  <c:v>1.551580798</c:v>
                </c:pt>
                <c:pt idx="8153">
                  <c:v>0.57246015299999997</c:v>
                </c:pt>
                <c:pt idx="8154">
                  <c:v>4.5606783999999997E-2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4.8932279000000002E-2</c:v>
                </c:pt>
                <c:pt idx="8171">
                  <c:v>0.31782227600000001</c:v>
                </c:pt>
                <c:pt idx="8172">
                  <c:v>0.44324093199999998</c:v>
                </c:pt>
                <c:pt idx="8173">
                  <c:v>0.83422409099999995</c:v>
                </c:pt>
                <c:pt idx="8174">
                  <c:v>0.69217796099999995</c:v>
                </c:pt>
                <c:pt idx="8175">
                  <c:v>0.64372075299999998</c:v>
                </c:pt>
                <c:pt idx="8176">
                  <c:v>1.267013468</c:v>
                </c:pt>
                <c:pt idx="8177">
                  <c:v>0.75868785500000002</c:v>
                </c:pt>
                <c:pt idx="8178">
                  <c:v>9.9764839999999994E-2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0.24133589899999999</c:v>
                </c:pt>
                <c:pt idx="8195">
                  <c:v>0.790042519</c:v>
                </c:pt>
                <c:pt idx="8196">
                  <c:v>1.584360674</c:v>
                </c:pt>
                <c:pt idx="8197">
                  <c:v>2.820969619</c:v>
                </c:pt>
                <c:pt idx="8198">
                  <c:v>5.5901565360000003</c:v>
                </c:pt>
                <c:pt idx="8199">
                  <c:v>5.3345685170000001</c:v>
                </c:pt>
                <c:pt idx="8200">
                  <c:v>3.029050571</c:v>
                </c:pt>
                <c:pt idx="8201">
                  <c:v>1.397657902</c:v>
                </c:pt>
                <c:pt idx="8202">
                  <c:v>0.15249768399999999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8.0762012999999994E-2</c:v>
                </c:pt>
                <c:pt idx="8219">
                  <c:v>0.32874890099999998</c:v>
                </c:pt>
                <c:pt idx="8220">
                  <c:v>2.758260291</c:v>
                </c:pt>
                <c:pt idx="8221">
                  <c:v>2.4380626620000001</c:v>
                </c:pt>
                <c:pt idx="8222">
                  <c:v>2.7691869169999999</c:v>
                </c:pt>
                <c:pt idx="8223">
                  <c:v>1.9240362</c:v>
                </c:pt>
                <c:pt idx="8224">
                  <c:v>2.957789971</c:v>
                </c:pt>
                <c:pt idx="8225">
                  <c:v>0.88458158200000003</c:v>
                </c:pt>
                <c:pt idx="8226">
                  <c:v>0.325423407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8.2662295999999996E-2</c:v>
                </c:pt>
                <c:pt idx="8243">
                  <c:v>0.804769709</c:v>
                </c:pt>
                <c:pt idx="8244">
                  <c:v>0.48409700900000002</c:v>
                </c:pt>
                <c:pt idx="8245">
                  <c:v>1.166773558</c:v>
                </c:pt>
                <c:pt idx="8246">
                  <c:v>1.61714055</c:v>
                </c:pt>
                <c:pt idx="8247">
                  <c:v>1.151571296</c:v>
                </c:pt>
                <c:pt idx="8248">
                  <c:v>0.81474619299999995</c:v>
                </c:pt>
                <c:pt idx="8249">
                  <c:v>0.217582365</c:v>
                </c:pt>
                <c:pt idx="8250">
                  <c:v>4.3706501000000002E-2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6.0333974999999998E-2</c:v>
                </c:pt>
                <c:pt idx="8267">
                  <c:v>0.215207012</c:v>
                </c:pt>
                <c:pt idx="8268">
                  <c:v>0.71450628299999996</c:v>
                </c:pt>
                <c:pt idx="8269">
                  <c:v>0.43136416500000002</c:v>
                </c:pt>
                <c:pt idx="8270">
                  <c:v>0.35630299999999998</c:v>
                </c:pt>
                <c:pt idx="8271">
                  <c:v>0.39193329999999998</c:v>
                </c:pt>
                <c:pt idx="8272">
                  <c:v>0.26366422</c:v>
                </c:pt>
                <c:pt idx="8273">
                  <c:v>0.225658567</c:v>
                </c:pt>
                <c:pt idx="8274">
                  <c:v>5.0357490999999997E-2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1.5202261E-2</c:v>
                </c:pt>
                <c:pt idx="8291">
                  <c:v>0.26603957299999997</c:v>
                </c:pt>
                <c:pt idx="8292">
                  <c:v>0.38195681599999998</c:v>
                </c:pt>
                <c:pt idx="8293">
                  <c:v>0.75821278400000003</c:v>
                </c:pt>
                <c:pt idx="8294">
                  <c:v>0.94349034399999998</c:v>
                </c:pt>
                <c:pt idx="8295">
                  <c:v>0.75061165299999999</c:v>
                </c:pt>
                <c:pt idx="8296">
                  <c:v>0.32969904300000002</c:v>
                </c:pt>
                <c:pt idx="8297">
                  <c:v>0.143471341</c:v>
                </c:pt>
                <c:pt idx="8298">
                  <c:v>5.8908763000000003E-2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0.11354188899999999</c:v>
                </c:pt>
                <c:pt idx="8315">
                  <c:v>0.753937148</c:v>
                </c:pt>
                <c:pt idx="8316">
                  <c:v>1.002399107</c:v>
                </c:pt>
                <c:pt idx="8317">
                  <c:v>1.1263925509999999</c:v>
                </c:pt>
                <c:pt idx="8318">
                  <c:v>1.3387491389999999</c:v>
                </c:pt>
                <c:pt idx="8319">
                  <c:v>2.7592104329999998</c:v>
                </c:pt>
                <c:pt idx="8320">
                  <c:v>2.3463740230000001</c:v>
                </c:pt>
                <c:pt idx="8321">
                  <c:v>1.1126155019999999</c:v>
                </c:pt>
                <c:pt idx="8322">
                  <c:v>0.106415829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0.17102544</c:v>
                </c:pt>
                <c:pt idx="8339">
                  <c:v>1.2603624790000001</c:v>
                </c:pt>
                <c:pt idx="8340">
                  <c:v>2.0142996270000002</c:v>
                </c:pt>
                <c:pt idx="8341">
                  <c:v>5.3098648419999996</c:v>
                </c:pt>
                <c:pt idx="8342">
                  <c:v>4.8542720729999997</c:v>
                </c:pt>
                <c:pt idx="8343">
                  <c:v>4.3307441979999997</c:v>
                </c:pt>
                <c:pt idx="8344">
                  <c:v>2.605762607</c:v>
                </c:pt>
                <c:pt idx="8345">
                  <c:v>2.0603814819999999</c:v>
                </c:pt>
                <c:pt idx="8346">
                  <c:v>0.31734720500000002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0.16579966300000001</c:v>
                </c:pt>
                <c:pt idx="8363">
                  <c:v>1.6998028460000001</c:v>
                </c:pt>
                <c:pt idx="8364">
                  <c:v>4.2713603649999996</c:v>
                </c:pt>
                <c:pt idx="8365">
                  <c:v>5.7754340959999997</c:v>
                </c:pt>
                <c:pt idx="8366">
                  <c:v>5.1307632009999997</c:v>
                </c:pt>
                <c:pt idx="8367">
                  <c:v>5.593957101</c:v>
                </c:pt>
                <c:pt idx="8368">
                  <c:v>4.2134017439999996</c:v>
                </c:pt>
                <c:pt idx="8369">
                  <c:v>2.1468443430000002</c:v>
                </c:pt>
                <c:pt idx="8370">
                  <c:v>0.32067269999999998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0.13444499900000001</c:v>
                </c:pt>
                <c:pt idx="8387">
                  <c:v>0.76011306700000003</c:v>
                </c:pt>
                <c:pt idx="8388">
                  <c:v>1.4280624239999999</c:v>
                </c:pt>
                <c:pt idx="8389">
                  <c:v>3.7226537450000001</c:v>
                </c:pt>
                <c:pt idx="8390">
                  <c:v>3.5649302829999998</c:v>
                </c:pt>
                <c:pt idx="8391">
                  <c:v>2.2960165319999999</c:v>
                </c:pt>
                <c:pt idx="8392">
                  <c:v>1.785315566</c:v>
                </c:pt>
                <c:pt idx="8393">
                  <c:v>0.77626546900000004</c:v>
                </c:pt>
                <c:pt idx="8394">
                  <c:v>0.11449203099999999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0.14869711899999999</c:v>
                </c:pt>
                <c:pt idx="8411">
                  <c:v>0.81047055700000004</c:v>
                </c:pt>
                <c:pt idx="8412">
                  <c:v>1.65277085</c:v>
                </c:pt>
                <c:pt idx="8413">
                  <c:v>3.3630252500000002</c:v>
                </c:pt>
                <c:pt idx="8414">
                  <c:v>2.35112473</c:v>
                </c:pt>
                <c:pt idx="8415">
                  <c:v>2.8257203259999999</c:v>
                </c:pt>
                <c:pt idx="8416">
                  <c:v>3.702700777</c:v>
                </c:pt>
                <c:pt idx="8417">
                  <c:v>2.5159742509999998</c:v>
                </c:pt>
                <c:pt idx="8418">
                  <c:v>0.33920045599999998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0.187652913</c:v>
                </c:pt>
                <c:pt idx="8435">
                  <c:v>1.1772251119999999</c:v>
                </c:pt>
                <c:pt idx="8436">
                  <c:v>2.5976864059999998</c:v>
                </c:pt>
                <c:pt idx="8437">
                  <c:v>4.4951186490000001</c:v>
                </c:pt>
                <c:pt idx="8438">
                  <c:v>4.9093802699999998</c:v>
                </c:pt>
                <c:pt idx="8439">
                  <c:v>4.4452362289999998</c:v>
                </c:pt>
                <c:pt idx="8440">
                  <c:v>3.638566237</c:v>
                </c:pt>
                <c:pt idx="8441">
                  <c:v>1.7520606190000001</c:v>
                </c:pt>
                <c:pt idx="8442">
                  <c:v>0.23278462699999999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0.173400793</c:v>
                </c:pt>
                <c:pt idx="8459">
                  <c:v>1.3549015419999999</c:v>
                </c:pt>
                <c:pt idx="8460">
                  <c:v>3.6048362190000001</c:v>
                </c:pt>
                <c:pt idx="8461">
                  <c:v>5.0039193329999998</c:v>
                </c:pt>
                <c:pt idx="8462">
                  <c:v>5.5659279320000001</c:v>
                </c:pt>
                <c:pt idx="8463">
                  <c:v>4.988717072</c:v>
                </c:pt>
                <c:pt idx="8464">
                  <c:v>3.7715860229999998</c:v>
                </c:pt>
                <c:pt idx="8465">
                  <c:v>1.9040832320000001</c:v>
                </c:pt>
                <c:pt idx="8466">
                  <c:v>0.28789282399999999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0.17910164100000001</c:v>
                </c:pt>
                <c:pt idx="8483">
                  <c:v>1.7112045419999999</c:v>
                </c:pt>
                <c:pt idx="8484">
                  <c:v>3.6722962539999999</c:v>
                </c:pt>
                <c:pt idx="8485">
                  <c:v>4.7654338579999997</c:v>
                </c:pt>
                <c:pt idx="8486">
                  <c:v>5.3511959899999999</c:v>
                </c:pt>
                <c:pt idx="8487">
                  <c:v>4.8537970020000003</c:v>
                </c:pt>
                <c:pt idx="8488">
                  <c:v>3.611012138</c:v>
                </c:pt>
                <c:pt idx="8489">
                  <c:v>1.8366231980000001</c:v>
                </c:pt>
                <c:pt idx="8490">
                  <c:v>0.29026817700000002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0.158673603</c:v>
                </c:pt>
                <c:pt idx="8507">
                  <c:v>0.93636428400000005</c:v>
                </c:pt>
                <c:pt idx="8508">
                  <c:v>3.4418869810000001</c:v>
                </c:pt>
                <c:pt idx="8509">
                  <c:v>4.6248129410000001</c:v>
                </c:pt>
                <c:pt idx="8510">
                  <c:v>5.1193615049999996</c:v>
                </c:pt>
                <c:pt idx="8511">
                  <c:v>4.8594978500000003</c:v>
                </c:pt>
                <c:pt idx="8512">
                  <c:v>3.8523480370000001</c:v>
                </c:pt>
                <c:pt idx="8513">
                  <c:v>1.9729684789999999</c:v>
                </c:pt>
                <c:pt idx="8514">
                  <c:v>0.30689565099999999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9.1688639000000002E-2</c:v>
                </c:pt>
                <c:pt idx="8531">
                  <c:v>0.82139718299999998</c:v>
                </c:pt>
                <c:pt idx="8532">
                  <c:v>2.8955557139999999</c:v>
                </c:pt>
                <c:pt idx="8533">
                  <c:v>7.3498182849999996</c:v>
                </c:pt>
                <c:pt idx="8534">
                  <c:v>7.2072970850000004</c:v>
                </c:pt>
                <c:pt idx="8535">
                  <c:v>4.3093660180000004</c:v>
                </c:pt>
                <c:pt idx="8536">
                  <c:v>1.7563362549999999</c:v>
                </c:pt>
                <c:pt idx="8537">
                  <c:v>1.8190455830000001</c:v>
                </c:pt>
                <c:pt idx="8538">
                  <c:v>0.278866481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4.4181572000000002E-2</c:v>
                </c:pt>
                <c:pt idx="8555">
                  <c:v>0.45036699200000002</c:v>
                </c:pt>
                <c:pt idx="8556">
                  <c:v>2.188175491</c:v>
                </c:pt>
                <c:pt idx="8557">
                  <c:v>2.4423382980000001</c:v>
                </c:pt>
                <c:pt idx="8558">
                  <c:v>4.9231573199999996</c:v>
                </c:pt>
                <c:pt idx="8559">
                  <c:v>3.3093422650000002</c:v>
                </c:pt>
                <c:pt idx="8560">
                  <c:v>4.4856172360000004</c:v>
                </c:pt>
                <c:pt idx="8561">
                  <c:v>1.829972208</c:v>
                </c:pt>
                <c:pt idx="8562">
                  <c:v>0.15677331999999999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6.1759187E-2</c:v>
                </c:pt>
                <c:pt idx="8579">
                  <c:v>0.83469916200000005</c:v>
                </c:pt>
                <c:pt idx="8580">
                  <c:v>2.4114587040000002</c:v>
                </c:pt>
                <c:pt idx="8581">
                  <c:v>3.5007957429999998</c:v>
                </c:pt>
                <c:pt idx="8582">
                  <c:v>4.8347941759999999</c:v>
                </c:pt>
                <c:pt idx="8583">
                  <c:v>4.9321836619999999</c:v>
                </c:pt>
                <c:pt idx="8584">
                  <c:v>2.7843891780000001</c:v>
                </c:pt>
                <c:pt idx="8585">
                  <c:v>1.0342288420000001</c:v>
                </c:pt>
                <c:pt idx="8586">
                  <c:v>0.200954892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0.16342430899999999</c:v>
                </c:pt>
                <c:pt idx="8603">
                  <c:v>0.97674529099999996</c:v>
                </c:pt>
                <c:pt idx="8604">
                  <c:v>1.609064348</c:v>
                </c:pt>
                <c:pt idx="8605">
                  <c:v>2.5207249580000002</c:v>
                </c:pt>
                <c:pt idx="8606">
                  <c:v>3.3539989069999998</c:v>
                </c:pt>
                <c:pt idx="8607">
                  <c:v>4.556877836</c:v>
                </c:pt>
                <c:pt idx="8608">
                  <c:v>3.5093470149999999</c:v>
                </c:pt>
                <c:pt idx="8609">
                  <c:v>1.678899736</c:v>
                </c:pt>
                <c:pt idx="8610">
                  <c:v>0.14964726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5.0832560999999998E-2</c:v>
                </c:pt>
                <c:pt idx="8627">
                  <c:v>0.35535285900000002</c:v>
                </c:pt>
                <c:pt idx="8628">
                  <c:v>0.76201334899999995</c:v>
                </c:pt>
                <c:pt idx="8629">
                  <c:v>1.0959880280000001</c:v>
                </c:pt>
                <c:pt idx="8630">
                  <c:v>0.98054585599999999</c:v>
                </c:pt>
                <c:pt idx="8631">
                  <c:v>0.77531532800000003</c:v>
                </c:pt>
                <c:pt idx="8632">
                  <c:v>0.842775363</c:v>
                </c:pt>
                <c:pt idx="8633">
                  <c:v>0.84372550400000002</c:v>
                </c:pt>
                <c:pt idx="8634">
                  <c:v>0.221858001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8.0286943E-2</c:v>
                </c:pt>
                <c:pt idx="8651">
                  <c:v>1.928311836</c:v>
                </c:pt>
                <c:pt idx="8652">
                  <c:v>1.686025796</c:v>
                </c:pt>
                <c:pt idx="8653">
                  <c:v>2.3625264260000001</c:v>
                </c:pt>
                <c:pt idx="8654">
                  <c:v>2.2627615859999999</c:v>
                </c:pt>
                <c:pt idx="8655">
                  <c:v>1.6328178820000001</c:v>
                </c:pt>
                <c:pt idx="8656">
                  <c:v>1.8437492579999999</c:v>
                </c:pt>
                <c:pt idx="8657">
                  <c:v>2.1639468869999998</c:v>
                </c:pt>
                <c:pt idx="8658">
                  <c:v>0.226133637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4.1331147999999998E-2</c:v>
                </c:pt>
                <c:pt idx="8675">
                  <c:v>0.76628898499999998</c:v>
                </c:pt>
                <c:pt idx="8676">
                  <c:v>0.89598327799999999</c:v>
                </c:pt>
                <c:pt idx="8677">
                  <c:v>1.398132972</c:v>
                </c:pt>
                <c:pt idx="8678">
                  <c:v>2.5297513010000001</c:v>
                </c:pt>
                <c:pt idx="8679">
                  <c:v>2.637592342</c:v>
                </c:pt>
                <c:pt idx="8680">
                  <c:v>3.4157580940000001</c:v>
                </c:pt>
                <c:pt idx="8681">
                  <c:v>1.9492149459999999</c:v>
                </c:pt>
                <c:pt idx="8682">
                  <c:v>0.40761063199999997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0.14869711899999999</c:v>
                </c:pt>
                <c:pt idx="8699">
                  <c:v>2.1192902440000001</c:v>
                </c:pt>
                <c:pt idx="8700">
                  <c:v>4.2281289339999999</c:v>
                </c:pt>
                <c:pt idx="8701">
                  <c:v>5.6186607759999996</c:v>
                </c:pt>
                <c:pt idx="8702">
                  <c:v>6.0980070790000003</c:v>
                </c:pt>
                <c:pt idx="8703">
                  <c:v>4.3198175729999999</c:v>
                </c:pt>
                <c:pt idx="8704">
                  <c:v>0.47364545499999999</c:v>
                </c:pt>
                <c:pt idx="8705">
                  <c:v>3.5155229000000003E-2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5.7483551000000001E-2</c:v>
                </c:pt>
                <c:pt idx="8723">
                  <c:v>0.28171690500000002</c:v>
                </c:pt>
                <c:pt idx="8724">
                  <c:v>0.51165110800000002</c:v>
                </c:pt>
                <c:pt idx="8725">
                  <c:v>1.57485926</c:v>
                </c:pt>
                <c:pt idx="8726">
                  <c:v>2.2903156839999999</c:v>
                </c:pt>
                <c:pt idx="8727">
                  <c:v>1.4071593149999999</c:v>
                </c:pt>
                <c:pt idx="8728">
                  <c:v>1.307869546</c:v>
                </c:pt>
                <c:pt idx="8729">
                  <c:v>0.51877716799999996</c:v>
                </c:pt>
                <c:pt idx="8730">
                  <c:v>4.7031996E-2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2.9929451999999999E-2</c:v>
                </c:pt>
                <c:pt idx="8747">
                  <c:v>0.36152877700000002</c:v>
                </c:pt>
                <c:pt idx="8748">
                  <c:v>0.82709803100000001</c:v>
                </c:pt>
                <c:pt idx="8749">
                  <c:v>2.3782037580000002</c:v>
                </c:pt>
                <c:pt idx="8750">
                  <c:v>2.70742773</c:v>
                </c:pt>
                <c:pt idx="8751">
                  <c:v>2.6651464410000001</c:v>
                </c:pt>
                <c:pt idx="8752">
                  <c:v>2.3587258599999998</c:v>
                </c:pt>
                <c:pt idx="8753">
                  <c:v>1.2712891040000001</c:v>
                </c:pt>
                <c:pt idx="8754">
                  <c:v>0.2494121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0D-46C9-BD5B-40678F6A78A8}"/>
            </c:ext>
          </c:extLst>
        </c:ser>
        <c:ser>
          <c:idx val="1"/>
          <c:order val="1"/>
          <c:tx>
            <c:strRef>
              <c:f>profile!$L$1</c:f>
              <c:strCache>
                <c:ptCount val="1"/>
                <c:pt idx="0">
                  <c:v>El_grid_PEAK_MIN</c:v>
                </c:pt>
              </c:strCache>
            </c:strRef>
          </c:tx>
          <c:marker>
            <c:symbol val="none"/>
          </c:marker>
          <c:val>
            <c:numRef>
              <c:f>profile!$L$2:$L$8760</c:f>
              <c:numCache>
                <c:formatCode>General</c:formatCode>
                <c:ptCount val="8759"/>
                <c:pt idx="0">
                  <c:v>6.6358021000000003</c:v>
                </c:pt>
                <c:pt idx="1">
                  <c:v>6.7909490999999997</c:v>
                </c:pt>
                <c:pt idx="2">
                  <c:v>6.3905225999999997</c:v>
                </c:pt>
                <c:pt idx="3">
                  <c:v>5.8320866000000002</c:v>
                </c:pt>
                <c:pt idx="4">
                  <c:v>5.9516602000000001</c:v>
                </c:pt>
                <c:pt idx="5">
                  <c:v>5.5472051000000002</c:v>
                </c:pt>
                <c:pt idx="6">
                  <c:v>6.0165417000000003</c:v>
                </c:pt>
                <c:pt idx="7">
                  <c:v>6.1961152000000004</c:v>
                </c:pt>
                <c:pt idx="8">
                  <c:v>6.7441247000000004</c:v>
                </c:pt>
                <c:pt idx="9">
                  <c:v>7.3148261000000003</c:v>
                </c:pt>
                <c:pt idx="10">
                  <c:v>8.9941723000000007</c:v>
                </c:pt>
                <c:pt idx="11">
                  <c:v>7.9285401999999996</c:v>
                </c:pt>
                <c:pt idx="12">
                  <c:v>7.8130815</c:v>
                </c:pt>
                <c:pt idx="13">
                  <c:v>9.6948357000000005</c:v>
                </c:pt>
                <c:pt idx="14">
                  <c:v>10.241517999999999</c:v>
                </c:pt>
                <c:pt idx="15">
                  <c:v>10.128864</c:v>
                </c:pt>
                <c:pt idx="16">
                  <c:v>10.235547</c:v>
                </c:pt>
                <c:pt idx="17">
                  <c:v>12.996667</c:v>
                </c:pt>
                <c:pt idx="18">
                  <c:v>13.446667</c:v>
                </c:pt>
                <c:pt idx="19">
                  <c:v>10.946667</c:v>
                </c:pt>
                <c:pt idx="20">
                  <c:v>10.716666999999999</c:v>
                </c:pt>
                <c:pt idx="21">
                  <c:v>10.026667</c:v>
                </c:pt>
                <c:pt idx="22">
                  <c:v>8.9566666999999995</c:v>
                </c:pt>
                <c:pt idx="23">
                  <c:v>8.2566667000000002</c:v>
                </c:pt>
                <c:pt idx="24">
                  <c:v>7.7366666999999998</c:v>
                </c:pt>
                <c:pt idx="25">
                  <c:v>7.7066667000000004</c:v>
                </c:pt>
                <c:pt idx="26">
                  <c:v>7.5266666999999998</c:v>
                </c:pt>
                <c:pt idx="27">
                  <c:v>7.5066667000000002</c:v>
                </c:pt>
                <c:pt idx="28">
                  <c:v>7.6266667000000004</c:v>
                </c:pt>
                <c:pt idx="29">
                  <c:v>7.8166666999999999</c:v>
                </c:pt>
                <c:pt idx="30">
                  <c:v>8.3666666999999997</c:v>
                </c:pt>
                <c:pt idx="31">
                  <c:v>8.5566666999999992</c:v>
                </c:pt>
                <c:pt idx="32">
                  <c:v>8.8466667000000001</c:v>
                </c:pt>
                <c:pt idx="33">
                  <c:v>10.746667</c:v>
                </c:pt>
                <c:pt idx="34">
                  <c:v>10.1274</c:v>
                </c:pt>
                <c:pt idx="35">
                  <c:v>10.166667</c:v>
                </c:pt>
                <c:pt idx="36">
                  <c:v>9.9766667000000009</c:v>
                </c:pt>
                <c:pt idx="37">
                  <c:v>8.0332138999999998</c:v>
                </c:pt>
                <c:pt idx="38">
                  <c:v>7.9732748999999998</c:v>
                </c:pt>
                <c:pt idx="39">
                  <c:v>9.7966666999999994</c:v>
                </c:pt>
                <c:pt idx="40">
                  <c:v>10.899588</c:v>
                </c:pt>
                <c:pt idx="41">
                  <c:v>9.9666666999999993</c:v>
                </c:pt>
                <c:pt idx="42">
                  <c:v>10.356667</c:v>
                </c:pt>
                <c:pt idx="43">
                  <c:v>10.226667000000001</c:v>
                </c:pt>
                <c:pt idx="44">
                  <c:v>10.226667000000001</c:v>
                </c:pt>
                <c:pt idx="45">
                  <c:v>10.306666999999999</c:v>
                </c:pt>
                <c:pt idx="46">
                  <c:v>9.1866667</c:v>
                </c:pt>
                <c:pt idx="47">
                  <c:v>8.5066667000000002</c:v>
                </c:pt>
                <c:pt idx="48">
                  <c:v>7.6566666999999997</c:v>
                </c:pt>
                <c:pt idx="49">
                  <c:v>7.4166667000000004</c:v>
                </c:pt>
                <c:pt idx="50">
                  <c:v>7.2766666999999998</c:v>
                </c:pt>
                <c:pt idx="51">
                  <c:v>7.4166667000000004</c:v>
                </c:pt>
                <c:pt idx="52">
                  <c:v>7.3766667000000004</c:v>
                </c:pt>
                <c:pt idx="53">
                  <c:v>7.4066666999999997</c:v>
                </c:pt>
                <c:pt idx="54">
                  <c:v>7.8766667000000004</c:v>
                </c:pt>
                <c:pt idx="55">
                  <c:v>8.5966667000000001</c:v>
                </c:pt>
                <c:pt idx="56">
                  <c:v>9.2633647000000003</c:v>
                </c:pt>
                <c:pt idx="57">
                  <c:v>9.5180118</c:v>
                </c:pt>
                <c:pt idx="58">
                  <c:v>10.403745000000001</c:v>
                </c:pt>
                <c:pt idx="59">
                  <c:v>6.5807957000000004</c:v>
                </c:pt>
                <c:pt idx="60">
                  <c:v>6.7506405999999997</c:v>
                </c:pt>
                <c:pt idx="61">
                  <c:v>6.6322492000000004</c:v>
                </c:pt>
                <c:pt idx="62">
                  <c:v>6.5014732000000004</c:v>
                </c:pt>
                <c:pt idx="63">
                  <c:v>7.9739006000000003</c:v>
                </c:pt>
                <c:pt idx="64">
                  <c:v>10.255114000000001</c:v>
                </c:pt>
                <c:pt idx="65">
                  <c:v>12.656667000000001</c:v>
                </c:pt>
                <c:pt idx="66">
                  <c:v>13.286667</c:v>
                </c:pt>
                <c:pt idx="67">
                  <c:v>10.616667</c:v>
                </c:pt>
                <c:pt idx="68">
                  <c:v>9.5666667000000007</c:v>
                </c:pt>
                <c:pt idx="69">
                  <c:v>9.5066667000000002</c:v>
                </c:pt>
                <c:pt idx="70">
                  <c:v>9.7666667</c:v>
                </c:pt>
                <c:pt idx="71">
                  <c:v>9.6066666999999999</c:v>
                </c:pt>
                <c:pt idx="72">
                  <c:v>8.4966667000000005</c:v>
                </c:pt>
                <c:pt idx="73">
                  <c:v>8.6966666999999998</c:v>
                </c:pt>
                <c:pt idx="74">
                  <c:v>7.8566666999999999</c:v>
                </c:pt>
                <c:pt idx="75">
                  <c:v>7.4366667</c:v>
                </c:pt>
                <c:pt idx="76">
                  <c:v>7.5266666999999998</c:v>
                </c:pt>
                <c:pt idx="77">
                  <c:v>7.7166667000000002</c:v>
                </c:pt>
                <c:pt idx="78">
                  <c:v>8.1666667000000004</c:v>
                </c:pt>
                <c:pt idx="79">
                  <c:v>8.5866667000000003</c:v>
                </c:pt>
                <c:pt idx="80">
                  <c:v>9.0442912999999994</c:v>
                </c:pt>
                <c:pt idx="81">
                  <c:v>10.935641</c:v>
                </c:pt>
                <c:pt idx="82">
                  <c:v>10.254738</c:v>
                </c:pt>
                <c:pt idx="83">
                  <c:v>10.023713000000001</c:v>
                </c:pt>
                <c:pt idx="84">
                  <c:v>8.9389003999999996</c:v>
                </c:pt>
                <c:pt idx="85">
                  <c:v>9.5952786999999997</c:v>
                </c:pt>
                <c:pt idx="86">
                  <c:v>9.9349825000000003</c:v>
                </c:pt>
                <c:pt idx="87">
                  <c:v>10.648557</c:v>
                </c:pt>
                <c:pt idx="88">
                  <c:v>9.7121981999999996</c:v>
                </c:pt>
                <c:pt idx="89">
                  <c:v>9.8966667000000008</c:v>
                </c:pt>
                <c:pt idx="90">
                  <c:v>10.456666999999999</c:v>
                </c:pt>
                <c:pt idx="91">
                  <c:v>10.716666999999999</c:v>
                </c:pt>
                <c:pt idx="92">
                  <c:v>10.216666999999999</c:v>
                </c:pt>
                <c:pt idx="93">
                  <c:v>10.256667</c:v>
                </c:pt>
                <c:pt idx="94">
                  <c:v>9.9466666999999998</c:v>
                </c:pt>
                <c:pt idx="95">
                  <c:v>8.4966667000000005</c:v>
                </c:pt>
                <c:pt idx="96">
                  <c:v>7.6566666999999997</c:v>
                </c:pt>
                <c:pt idx="97">
                  <c:v>7.2366666999999998</c:v>
                </c:pt>
                <c:pt idx="98">
                  <c:v>7.1166666999999997</c:v>
                </c:pt>
                <c:pt idx="99">
                  <c:v>7.4466666999999998</c:v>
                </c:pt>
                <c:pt idx="100">
                  <c:v>7.4766667</c:v>
                </c:pt>
                <c:pt idx="101">
                  <c:v>7.3466667000000001</c:v>
                </c:pt>
                <c:pt idx="102">
                  <c:v>8.0566666999999992</c:v>
                </c:pt>
                <c:pt idx="103">
                  <c:v>8.5166667</c:v>
                </c:pt>
                <c:pt idx="104">
                  <c:v>8.8091360999999999</c:v>
                </c:pt>
                <c:pt idx="105">
                  <c:v>10.179771000000001</c:v>
                </c:pt>
                <c:pt idx="106">
                  <c:v>10.886666999999999</c:v>
                </c:pt>
                <c:pt idx="107">
                  <c:v>9.3189381999999998</c:v>
                </c:pt>
                <c:pt idx="108">
                  <c:v>9.6688065999999999</c:v>
                </c:pt>
                <c:pt idx="109">
                  <c:v>9.5466666999999994</c:v>
                </c:pt>
                <c:pt idx="110">
                  <c:v>9.9866667000000007</c:v>
                </c:pt>
                <c:pt idx="111">
                  <c:v>9.9086750000000006</c:v>
                </c:pt>
                <c:pt idx="112">
                  <c:v>10.755974999999999</c:v>
                </c:pt>
                <c:pt idx="113">
                  <c:v>12.206666999999999</c:v>
                </c:pt>
                <c:pt idx="114">
                  <c:v>11.116667</c:v>
                </c:pt>
                <c:pt idx="115">
                  <c:v>10.036667</c:v>
                </c:pt>
                <c:pt idx="116">
                  <c:v>9.6966666999999998</c:v>
                </c:pt>
                <c:pt idx="117">
                  <c:v>8.9866667000000007</c:v>
                </c:pt>
                <c:pt idx="118">
                  <c:v>9.0866667000000003</c:v>
                </c:pt>
                <c:pt idx="119">
                  <c:v>8.6266666999999995</c:v>
                </c:pt>
                <c:pt idx="120">
                  <c:v>7.8966666999999999</c:v>
                </c:pt>
                <c:pt idx="121">
                  <c:v>7.5566667000000001</c:v>
                </c:pt>
                <c:pt idx="122">
                  <c:v>7.2066667000000004</c:v>
                </c:pt>
                <c:pt idx="123">
                  <c:v>7.2566667000000002</c:v>
                </c:pt>
                <c:pt idx="124">
                  <c:v>7.2466666999999996</c:v>
                </c:pt>
                <c:pt idx="125">
                  <c:v>7.1766667000000002</c:v>
                </c:pt>
                <c:pt idx="126">
                  <c:v>7.4966666999999996</c:v>
                </c:pt>
                <c:pt idx="127">
                  <c:v>8.3166667000000007</c:v>
                </c:pt>
                <c:pt idx="128">
                  <c:v>9.4253119999999999</c:v>
                </c:pt>
                <c:pt idx="129">
                  <c:v>11.506667</c:v>
                </c:pt>
                <c:pt idx="130">
                  <c:v>11.726667000000001</c:v>
                </c:pt>
                <c:pt idx="131">
                  <c:v>11.076667</c:v>
                </c:pt>
                <c:pt idx="132">
                  <c:v>10.745972999999999</c:v>
                </c:pt>
                <c:pt idx="133">
                  <c:v>6.6562428999999996</c:v>
                </c:pt>
                <c:pt idx="134">
                  <c:v>8.4456893999999991</c:v>
                </c:pt>
                <c:pt idx="135">
                  <c:v>9.7010442000000001</c:v>
                </c:pt>
                <c:pt idx="136">
                  <c:v>10.044599</c:v>
                </c:pt>
                <c:pt idx="137">
                  <c:v>11.164835999999999</c:v>
                </c:pt>
                <c:pt idx="138">
                  <c:v>9.7130348000000009</c:v>
                </c:pt>
                <c:pt idx="139">
                  <c:v>9.0303331999999994</c:v>
                </c:pt>
                <c:pt idx="140">
                  <c:v>8.9816602000000003</c:v>
                </c:pt>
                <c:pt idx="141">
                  <c:v>8.6187691999999991</c:v>
                </c:pt>
                <c:pt idx="142">
                  <c:v>7.5594327000000003</c:v>
                </c:pt>
                <c:pt idx="143">
                  <c:v>7.4496697000000003</c:v>
                </c:pt>
                <c:pt idx="144">
                  <c:v>7.4126082000000002</c:v>
                </c:pt>
                <c:pt idx="145">
                  <c:v>6.4452622000000002</c:v>
                </c:pt>
                <c:pt idx="146">
                  <c:v>6.2859256999999999</c:v>
                </c:pt>
                <c:pt idx="147">
                  <c:v>6.4761626999999997</c:v>
                </c:pt>
                <c:pt idx="148">
                  <c:v>6.4783903</c:v>
                </c:pt>
                <c:pt idx="149">
                  <c:v>7.0895277999999999</c:v>
                </c:pt>
                <c:pt idx="150">
                  <c:v>7.4366667</c:v>
                </c:pt>
                <c:pt idx="151">
                  <c:v>8.9966667000000005</c:v>
                </c:pt>
                <c:pt idx="152">
                  <c:v>11.213981</c:v>
                </c:pt>
                <c:pt idx="153">
                  <c:v>10.656036</c:v>
                </c:pt>
                <c:pt idx="154">
                  <c:v>9.6271885000000008</c:v>
                </c:pt>
                <c:pt idx="155">
                  <c:v>7.8465256999999999</c:v>
                </c:pt>
                <c:pt idx="156">
                  <c:v>8.8650237999999995</c:v>
                </c:pt>
                <c:pt idx="157">
                  <c:v>10.465310000000001</c:v>
                </c:pt>
                <c:pt idx="158">
                  <c:v>8.2674666999999999</c:v>
                </c:pt>
                <c:pt idx="159">
                  <c:v>10.469291</c:v>
                </c:pt>
                <c:pt idx="160">
                  <c:v>12.026667</c:v>
                </c:pt>
                <c:pt idx="161">
                  <c:v>11.946667</c:v>
                </c:pt>
                <c:pt idx="162">
                  <c:v>10.626666999999999</c:v>
                </c:pt>
                <c:pt idx="163">
                  <c:v>10.586667</c:v>
                </c:pt>
                <c:pt idx="164">
                  <c:v>9.8866666999999993</c:v>
                </c:pt>
                <c:pt idx="165">
                  <c:v>9.8666666999999997</c:v>
                </c:pt>
                <c:pt idx="166">
                  <c:v>8.8266667000000005</c:v>
                </c:pt>
                <c:pt idx="167">
                  <c:v>7.8966666999999999</c:v>
                </c:pt>
                <c:pt idx="168">
                  <c:v>7.3166666999999999</c:v>
                </c:pt>
                <c:pt idx="169">
                  <c:v>7.3704283000000004</c:v>
                </c:pt>
                <c:pt idx="170">
                  <c:v>7.1224188000000002</c:v>
                </c:pt>
                <c:pt idx="171">
                  <c:v>7.4039827999999996</c:v>
                </c:pt>
                <c:pt idx="172">
                  <c:v>6.8199541999999997</c:v>
                </c:pt>
                <c:pt idx="173">
                  <c:v>6.7983903000000003</c:v>
                </c:pt>
                <c:pt idx="174">
                  <c:v>7.5303807000000003</c:v>
                </c:pt>
                <c:pt idx="175">
                  <c:v>8.7890537000000002</c:v>
                </c:pt>
                <c:pt idx="176">
                  <c:v>11.905735999999999</c:v>
                </c:pt>
                <c:pt idx="177">
                  <c:v>11.047654</c:v>
                </c:pt>
                <c:pt idx="178">
                  <c:v>9.9043513000000001</c:v>
                </c:pt>
                <c:pt idx="179">
                  <c:v>11.476779000000001</c:v>
                </c:pt>
                <c:pt idx="180">
                  <c:v>12.359907</c:v>
                </c:pt>
                <c:pt idx="181">
                  <c:v>10.034691</c:v>
                </c:pt>
                <c:pt idx="182">
                  <c:v>9.2498094000000002</c:v>
                </c:pt>
                <c:pt idx="183">
                  <c:v>8.9106959999999997</c:v>
                </c:pt>
                <c:pt idx="184">
                  <c:v>8.6045987999999998</c:v>
                </c:pt>
                <c:pt idx="185">
                  <c:v>9.3148358000000009</c:v>
                </c:pt>
                <c:pt idx="186">
                  <c:v>10.8264</c:v>
                </c:pt>
                <c:pt idx="187">
                  <c:v>10.044836</c:v>
                </c:pt>
                <c:pt idx="188">
                  <c:v>10.015262</c:v>
                </c:pt>
                <c:pt idx="189">
                  <c:v>10.112608</c:v>
                </c:pt>
                <c:pt idx="190">
                  <c:v>8.7483901999999993</c:v>
                </c:pt>
                <c:pt idx="191">
                  <c:v>7.8550728000000003</c:v>
                </c:pt>
                <c:pt idx="192">
                  <c:v>6.8492907000000001</c:v>
                </c:pt>
                <c:pt idx="193">
                  <c:v>6.3645987999999996</c:v>
                </c:pt>
                <c:pt idx="194">
                  <c:v>6.2772527</c:v>
                </c:pt>
                <c:pt idx="195">
                  <c:v>6.2950252000000004</c:v>
                </c:pt>
                <c:pt idx="196">
                  <c:v>6.1405702</c:v>
                </c:pt>
                <c:pt idx="197">
                  <c:v>6.2370156999999997</c:v>
                </c:pt>
                <c:pt idx="198">
                  <c:v>7.3014707000000003</c:v>
                </c:pt>
                <c:pt idx="199">
                  <c:v>9.2296697000000005</c:v>
                </c:pt>
                <c:pt idx="200">
                  <c:v>8.8536505999999999</c:v>
                </c:pt>
                <c:pt idx="201">
                  <c:v>10.506304999999999</c:v>
                </c:pt>
                <c:pt idx="202">
                  <c:v>9.9680652999999992</c:v>
                </c:pt>
                <c:pt idx="203">
                  <c:v>9.7114510999999997</c:v>
                </c:pt>
                <c:pt idx="204">
                  <c:v>8.2313062000000006</c:v>
                </c:pt>
                <c:pt idx="205">
                  <c:v>6.9512628000000003</c:v>
                </c:pt>
                <c:pt idx="206">
                  <c:v>7.8950835000000001</c:v>
                </c:pt>
                <c:pt idx="207">
                  <c:v>9.1200484999999993</c:v>
                </c:pt>
                <c:pt idx="208">
                  <c:v>7.8098356999999998</c:v>
                </c:pt>
                <c:pt idx="209">
                  <c:v>8.7082951000000008</c:v>
                </c:pt>
                <c:pt idx="210">
                  <c:v>8.3311861</c:v>
                </c:pt>
                <c:pt idx="211">
                  <c:v>8.6047405999999995</c:v>
                </c:pt>
                <c:pt idx="212">
                  <c:v>8.8047406000000006</c:v>
                </c:pt>
                <c:pt idx="213">
                  <c:v>8.9505225999999993</c:v>
                </c:pt>
                <c:pt idx="214">
                  <c:v>7.5778686000000004</c:v>
                </c:pt>
                <c:pt idx="215">
                  <c:v>7.2116601999999999</c:v>
                </c:pt>
                <c:pt idx="216">
                  <c:v>6.0138876999999997</c:v>
                </c:pt>
                <c:pt idx="217">
                  <c:v>5.8538876999999996</c:v>
                </c:pt>
                <c:pt idx="218">
                  <c:v>5.6336506000000002</c:v>
                </c:pt>
                <c:pt idx="219">
                  <c:v>5.7885321000000003</c:v>
                </c:pt>
                <c:pt idx="220">
                  <c:v>6.2594326999999996</c:v>
                </c:pt>
                <c:pt idx="221">
                  <c:v>7.1427977</c:v>
                </c:pt>
                <c:pt idx="222">
                  <c:v>7.3012337</c:v>
                </c:pt>
                <c:pt idx="223">
                  <c:v>9.7954516999999992</c:v>
                </c:pt>
                <c:pt idx="224">
                  <c:v>9.2265151999999997</c:v>
                </c:pt>
                <c:pt idx="225">
                  <c:v>8.6027661000000002</c:v>
                </c:pt>
                <c:pt idx="226">
                  <c:v>5.4717107</c:v>
                </c:pt>
                <c:pt idx="227">
                  <c:v>4.1621404999999996</c:v>
                </c:pt>
                <c:pt idx="228">
                  <c:v>3.4124973000000001</c:v>
                </c:pt>
                <c:pt idx="229">
                  <c:v>1.2144195</c:v>
                </c:pt>
                <c:pt idx="230">
                  <c:v>3.1167937000000001</c:v>
                </c:pt>
                <c:pt idx="231">
                  <c:v>4.8395444000000003</c:v>
                </c:pt>
                <c:pt idx="232">
                  <c:v>7.2034345000000002</c:v>
                </c:pt>
                <c:pt idx="233">
                  <c:v>10.830475</c:v>
                </c:pt>
                <c:pt idx="234">
                  <c:v>10.158248</c:v>
                </c:pt>
                <c:pt idx="235">
                  <c:v>9.7795745000000007</c:v>
                </c:pt>
                <c:pt idx="236">
                  <c:v>7.4582474999999997</c:v>
                </c:pt>
                <c:pt idx="237">
                  <c:v>6.7591479999999997</c:v>
                </c:pt>
                <c:pt idx="238">
                  <c:v>7.3587216</c:v>
                </c:pt>
                <c:pt idx="239">
                  <c:v>6.7641247</c:v>
                </c:pt>
                <c:pt idx="240">
                  <c:v>7.1970632999999999</c:v>
                </c:pt>
                <c:pt idx="241">
                  <c:v>7.0057362999999997</c:v>
                </c:pt>
                <c:pt idx="242">
                  <c:v>7.1739828000000001</c:v>
                </c:pt>
                <c:pt idx="243">
                  <c:v>7.2430823000000002</c:v>
                </c:pt>
                <c:pt idx="244">
                  <c:v>7.0108547999999997</c:v>
                </c:pt>
                <c:pt idx="245">
                  <c:v>7.6066666999999999</c:v>
                </c:pt>
                <c:pt idx="246">
                  <c:v>8.5766667000000005</c:v>
                </c:pt>
                <c:pt idx="247">
                  <c:v>10.036667</c:v>
                </c:pt>
                <c:pt idx="248">
                  <c:v>11.156662000000001</c:v>
                </c:pt>
                <c:pt idx="249">
                  <c:v>11.705114</c:v>
                </c:pt>
                <c:pt idx="250">
                  <c:v>11.926667</c:v>
                </c:pt>
                <c:pt idx="251">
                  <c:v>6.2881134999999997</c:v>
                </c:pt>
                <c:pt idx="252">
                  <c:v>8.2982736999999993</c:v>
                </c:pt>
                <c:pt idx="253">
                  <c:v>9.1247089999999993</c:v>
                </c:pt>
                <c:pt idx="254">
                  <c:v>10.627253</c:v>
                </c:pt>
                <c:pt idx="255">
                  <c:v>8.2052712999999997</c:v>
                </c:pt>
                <c:pt idx="256">
                  <c:v>9.0583425000000002</c:v>
                </c:pt>
                <c:pt idx="257">
                  <c:v>12.041945</c:v>
                </c:pt>
                <c:pt idx="258">
                  <c:v>11.623272</c:v>
                </c:pt>
                <c:pt idx="259">
                  <c:v>9.6917077000000003</c:v>
                </c:pt>
                <c:pt idx="260">
                  <c:v>9.7943618000000008</c:v>
                </c:pt>
                <c:pt idx="261">
                  <c:v>10.10749</c:v>
                </c:pt>
                <c:pt idx="262">
                  <c:v>9.2515183000000007</c:v>
                </c:pt>
                <c:pt idx="263">
                  <c:v>8.2866666999999996</c:v>
                </c:pt>
                <c:pt idx="264">
                  <c:v>7.5466667000000003</c:v>
                </c:pt>
                <c:pt idx="265">
                  <c:v>7.2966667000000003</c:v>
                </c:pt>
                <c:pt idx="266">
                  <c:v>7.3466667000000001</c:v>
                </c:pt>
                <c:pt idx="267">
                  <c:v>7.3266666999999996</c:v>
                </c:pt>
                <c:pt idx="268">
                  <c:v>7.5166667</c:v>
                </c:pt>
                <c:pt idx="269">
                  <c:v>7.6766667000000002</c:v>
                </c:pt>
                <c:pt idx="270">
                  <c:v>8.4966667000000005</c:v>
                </c:pt>
                <c:pt idx="271">
                  <c:v>11.196667</c:v>
                </c:pt>
                <c:pt idx="272">
                  <c:v>11.275406</c:v>
                </c:pt>
                <c:pt idx="273">
                  <c:v>10.244973</c:v>
                </c:pt>
                <c:pt idx="274">
                  <c:v>12.646667000000001</c:v>
                </c:pt>
                <c:pt idx="275">
                  <c:v>11.356667</c:v>
                </c:pt>
                <c:pt idx="276">
                  <c:v>12.349615</c:v>
                </c:pt>
                <c:pt idx="277">
                  <c:v>11.376666999999999</c:v>
                </c:pt>
                <c:pt idx="278">
                  <c:v>9.4429739000000001</c:v>
                </c:pt>
                <c:pt idx="279">
                  <c:v>9.7318330999999993</c:v>
                </c:pt>
                <c:pt idx="280">
                  <c:v>10.065973</c:v>
                </c:pt>
                <c:pt idx="281">
                  <c:v>11.608864000000001</c:v>
                </c:pt>
                <c:pt idx="282">
                  <c:v>10.442418999999999</c:v>
                </c:pt>
                <c:pt idx="283">
                  <c:v>10.336637</c:v>
                </c:pt>
                <c:pt idx="284">
                  <c:v>10.315973</c:v>
                </c:pt>
                <c:pt idx="285">
                  <c:v>9.6924188000000004</c:v>
                </c:pt>
                <c:pt idx="286">
                  <c:v>8.9230823000000008</c:v>
                </c:pt>
                <c:pt idx="287">
                  <c:v>8.4717552999999999</c:v>
                </c:pt>
                <c:pt idx="288">
                  <c:v>8.2366667000000007</c:v>
                </c:pt>
                <c:pt idx="289">
                  <c:v>7.7866666999999996</c:v>
                </c:pt>
                <c:pt idx="290">
                  <c:v>7.4566667000000004</c:v>
                </c:pt>
                <c:pt idx="291">
                  <c:v>7.3417553</c:v>
                </c:pt>
                <c:pt idx="292">
                  <c:v>7.3950728000000003</c:v>
                </c:pt>
                <c:pt idx="293">
                  <c:v>7.2415183000000001</c:v>
                </c:pt>
                <c:pt idx="294">
                  <c:v>7.4528452999999999</c:v>
                </c:pt>
                <c:pt idx="295">
                  <c:v>7.9648357000000001</c:v>
                </c:pt>
                <c:pt idx="296">
                  <c:v>9.3320165999999993</c:v>
                </c:pt>
                <c:pt idx="297">
                  <c:v>8.9630077999999997</c:v>
                </c:pt>
                <c:pt idx="298">
                  <c:v>4.5864060999999996</c:v>
                </c:pt>
                <c:pt idx="299">
                  <c:v>3.5363440000000002</c:v>
                </c:pt>
                <c:pt idx="300">
                  <c:v>2.7736480999999999</c:v>
                </c:pt>
                <c:pt idx="301">
                  <c:v>2.4940685999999999</c:v>
                </c:pt>
                <c:pt idx="302">
                  <c:v>4.6054415000000004</c:v>
                </c:pt>
                <c:pt idx="303">
                  <c:v>6.7084032000000002</c:v>
                </c:pt>
                <c:pt idx="304">
                  <c:v>8.3913057999999996</c:v>
                </c:pt>
                <c:pt idx="305">
                  <c:v>13.606667</c:v>
                </c:pt>
                <c:pt idx="306">
                  <c:v>13.796666999999999</c:v>
                </c:pt>
                <c:pt idx="307">
                  <c:v>11.196667</c:v>
                </c:pt>
                <c:pt idx="308">
                  <c:v>10.926667</c:v>
                </c:pt>
                <c:pt idx="309">
                  <c:v>10.276667</c:v>
                </c:pt>
                <c:pt idx="310">
                  <c:v>9.5166667</c:v>
                </c:pt>
                <c:pt idx="311">
                  <c:v>8.8466667000000001</c:v>
                </c:pt>
                <c:pt idx="312">
                  <c:v>8.1966666999999998</c:v>
                </c:pt>
                <c:pt idx="313">
                  <c:v>7.7066667000000004</c:v>
                </c:pt>
                <c:pt idx="314">
                  <c:v>7.6466666999999999</c:v>
                </c:pt>
                <c:pt idx="315">
                  <c:v>7.7066667000000004</c:v>
                </c:pt>
                <c:pt idx="316">
                  <c:v>7.8166666999999999</c:v>
                </c:pt>
                <c:pt idx="317">
                  <c:v>7.5166667</c:v>
                </c:pt>
                <c:pt idx="318">
                  <c:v>7.9466666999999998</c:v>
                </c:pt>
                <c:pt idx="319">
                  <c:v>7.8966666999999999</c:v>
                </c:pt>
                <c:pt idx="320">
                  <c:v>9.3691361000000004</c:v>
                </c:pt>
                <c:pt idx="321">
                  <c:v>10.786667</c:v>
                </c:pt>
                <c:pt idx="322">
                  <c:v>12.326667</c:v>
                </c:pt>
                <c:pt idx="323">
                  <c:v>11.376666999999999</c:v>
                </c:pt>
                <c:pt idx="324">
                  <c:v>11.993081999999999</c:v>
                </c:pt>
                <c:pt idx="325">
                  <c:v>5.5862106999999996</c:v>
                </c:pt>
                <c:pt idx="326">
                  <c:v>8.4576007000000004</c:v>
                </c:pt>
                <c:pt idx="327">
                  <c:v>8.6124334000000005</c:v>
                </c:pt>
                <c:pt idx="328">
                  <c:v>10.624183</c:v>
                </c:pt>
                <c:pt idx="329">
                  <c:v>13.016667</c:v>
                </c:pt>
                <c:pt idx="330">
                  <c:v>11.946667</c:v>
                </c:pt>
                <c:pt idx="331">
                  <c:v>11.596667</c:v>
                </c:pt>
                <c:pt idx="332">
                  <c:v>10.526667</c:v>
                </c:pt>
                <c:pt idx="333">
                  <c:v>10.086667</c:v>
                </c:pt>
                <c:pt idx="334">
                  <c:v>9.1366666999999993</c:v>
                </c:pt>
                <c:pt idx="335">
                  <c:v>8.1466667000000008</c:v>
                </c:pt>
                <c:pt idx="336">
                  <c:v>7.5166667</c:v>
                </c:pt>
                <c:pt idx="337">
                  <c:v>7.5366666999999996</c:v>
                </c:pt>
                <c:pt idx="338">
                  <c:v>7.3766667000000004</c:v>
                </c:pt>
                <c:pt idx="339">
                  <c:v>7.6066666999999999</c:v>
                </c:pt>
                <c:pt idx="340">
                  <c:v>7.5766666999999996</c:v>
                </c:pt>
                <c:pt idx="341">
                  <c:v>7.6266667000000004</c:v>
                </c:pt>
                <c:pt idx="342">
                  <c:v>8.6666667000000004</c:v>
                </c:pt>
                <c:pt idx="343">
                  <c:v>10.686667</c:v>
                </c:pt>
                <c:pt idx="344">
                  <c:v>12.865049000000001</c:v>
                </c:pt>
                <c:pt idx="345">
                  <c:v>13.419907</c:v>
                </c:pt>
                <c:pt idx="346">
                  <c:v>11.777085</c:v>
                </c:pt>
                <c:pt idx="347">
                  <c:v>9.7650856000000008</c:v>
                </c:pt>
                <c:pt idx="348">
                  <c:v>11.860462</c:v>
                </c:pt>
                <c:pt idx="349">
                  <c:v>13.027588</c:v>
                </c:pt>
                <c:pt idx="350">
                  <c:v>13.596667</c:v>
                </c:pt>
                <c:pt idx="351">
                  <c:v>12.582151</c:v>
                </c:pt>
                <c:pt idx="352">
                  <c:v>11.621055</c:v>
                </c:pt>
                <c:pt idx="353">
                  <c:v>11.576667</c:v>
                </c:pt>
                <c:pt idx="354">
                  <c:v>11.746667</c:v>
                </c:pt>
                <c:pt idx="355">
                  <c:v>11.896667000000001</c:v>
                </c:pt>
                <c:pt idx="356">
                  <c:v>10.936667</c:v>
                </c:pt>
                <c:pt idx="357">
                  <c:v>10.426667</c:v>
                </c:pt>
                <c:pt idx="358">
                  <c:v>9.5666667000000007</c:v>
                </c:pt>
                <c:pt idx="359">
                  <c:v>8.6566667000000006</c:v>
                </c:pt>
                <c:pt idx="360">
                  <c:v>8.1266666999999995</c:v>
                </c:pt>
                <c:pt idx="361">
                  <c:v>7.8866667000000001</c:v>
                </c:pt>
                <c:pt idx="362">
                  <c:v>7.7466666999999996</c:v>
                </c:pt>
                <c:pt idx="363">
                  <c:v>7.9266667000000002</c:v>
                </c:pt>
                <c:pt idx="364">
                  <c:v>7.7266667</c:v>
                </c:pt>
                <c:pt idx="365">
                  <c:v>8.0066667000000002</c:v>
                </c:pt>
                <c:pt idx="366">
                  <c:v>9.0266666999999998</c:v>
                </c:pt>
                <c:pt idx="367">
                  <c:v>11.326667</c:v>
                </c:pt>
                <c:pt idx="368">
                  <c:v>12.665975</c:v>
                </c:pt>
                <c:pt idx="369">
                  <c:v>11.564643999999999</c:v>
                </c:pt>
                <c:pt idx="370">
                  <c:v>10.436873</c:v>
                </c:pt>
                <c:pt idx="371">
                  <c:v>8.6711392000000007</c:v>
                </c:pt>
                <c:pt idx="372">
                  <c:v>12.15207</c:v>
                </c:pt>
                <c:pt idx="373">
                  <c:v>11.472184</c:v>
                </c:pt>
                <c:pt idx="374">
                  <c:v>10.85538</c:v>
                </c:pt>
                <c:pt idx="375">
                  <c:v>9.6862779999999997</c:v>
                </c:pt>
                <c:pt idx="376">
                  <c:v>10.221914</c:v>
                </c:pt>
                <c:pt idx="377">
                  <c:v>10.323935000000001</c:v>
                </c:pt>
                <c:pt idx="378">
                  <c:v>11.273272</c:v>
                </c:pt>
                <c:pt idx="379">
                  <c:v>12.086399999999999</c:v>
                </c:pt>
                <c:pt idx="380">
                  <c:v>11.276667</c:v>
                </c:pt>
                <c:pt idx="381">
                  <c:v>10.606667</c:v>
                </c:pt>
                <c:pt idx="382">
                  <c:v>9.7550728000000007</c:v>
                </c:pt>
                <c:pt idx="383">
                  <c:v>8.3590537000000005</c:v>
                </c:pt>
                <c:pt idx="384">
                  <c:v>7.6319448000000003</c:v>
                </c:pt>
                <c:pt idx="385">
                  <c:v>7.2286273000000003</c:v>
                </c:pt>
                <c:pt idx="386">
                  <c:v>7.4153098000000002</c:v>
                </c:pt>
                <c:pt idx="387">
                  <c:v>7.6153098000000004</c:v>
                </c:pt>
                <c:pt idx="388">
                  <c:v>7.5759733000000002</c:v>
                </c:pt>
                <c:pt idx="389">
                  <c:v>7.3586273000000002</c:v>
                </c:pt>
                <c:pt idx="390">
                  <c:v>8.4544093</c:v>
                </c:pt>
                <c:pt idx="391">
                  <c:v>11.643746</c:v>
                </c:pt>
                <c:pt idx="392">
                  <c:v>10.647235999999999</c:v>
                </c:pt>
                <c:pt idx="393">
                  <c:v>11.486667000000001</c:v>
                </c:pt>
                <c:pt idx="394">
                  <c:v>10.157187</c:v>
                </c:pt>
                <c:pt idx="395">
                  <c:v>9.2700151000000002</c:v>
                </c:pt>
                <c:pt idx="396">
                  <c:v>12.395262000000001</c:v>
                </c:pt>
                <c:pt idx="397">
                  <c:v>10.018096</c:v>
                </c:pt>
                <c:pt idx="398">
                  <c:v>8.0971478000000001</c:v>
                </c:pt>
                <c:pt idx="399">
                  <c:v>10.712797999999999</c:v>
                </c:pt>
                <c:pt idx="400">
                  <c:v>9.5156112000000004</c:v>
                </c:pt>
                <c:pt idx="401">
                  <c:v>11.603224000000001</c:v>
                </c:pt>
                <c:pt idx="402">
                  <c:v>12.278105999999999</c:v>
                </c:pt>
                <c:pt idx="403">
                  <c:v>11.006542</c:v>
                </c:pt>
                <c:pt idx="404">
                  <c:v>9.4227501</c:v>
                </c:pt>
                <c:pt idx="405">
                  <c:v>9.0369680999999993</c:v>
                </c:pt>
                <c:pt idx="406">
                  <c:v>8.1527501000000004</c:v>
                </c:pt>
                <c:pt idx="407">
                  <c:v>6.7749775999999997</c:v>
                </c:pt>
                <c:pt idx="408">
                  <c:v>5.7740771000000004</c:v>
                </c:pt>
                <c:pt idx="409">
                  <c:v>5.3931766000000003</c:v>
                </c:pt>
                <c:pt idx="410">
                  <c:v>5.2154040999999998</c:v>
                </c:pt>
                <c:pt idx="411">
                  <c:v>5.6920865999999997</c:v>
                </c:pt>
                <c:pt idx="412">
                  <c:v>5.7558781999999997</c:v>
                </c:pt>
                <c:pt idx="413">
                  <c:v>6.2683426999999998</c:v>
                </c:pt>
                <c:pt idx="414">
                  <c:v>7.4332241999999997</c:v>
                </c:pt>
                <c:pt idx="415">
                  <c:v>8.6014230999999999</c:v>
                </c:pt>
                <c:pt idx="416">
                  <c:v>8.6575819000000003</c:v>
                </c:pt>
                <c:pt idx="417">
                  <c:v>9.3564544000000005</c:v>
                </c:pt>
                <c:pt idx="418">
                  <c:v>9.2782885000000004</c:v>
                </c:pt>
                <c:pt idx="419">
                  <c:v>10.581849999999999</c:v>
                </c:pt>
                <c:pt idx="420">
                  <c:v>11.372588</c:v>
                </c:pt>
                <c:pt idx="421">
                  <c:v>8.5055934999999998</c:v>
                </c:pt>
                <c:pt idx="422">
                  <c:v>8.9204749999999997</c:v>
                </c:pt>
                <c:pt idx="423">
                  <c:v>6.6431246000000002</c:v>
                </c:pt>
                <c:pt idx="424">
                  <c:v>6.8927325000000002</c:v>
                </c:pt>
                <c:pt idx="425">
                  <c:v>8.6822759999999999</c:v>
                </c:pt>
                <c:pt idx="426">
                  <c:v>9.6851670999999993</c:v>
                </c:pt>
                <c:pt idx="427">
                  <c:v>9.4425130999999993</c:v>
                </c:pt>
                <c:pt idx="428">
                  <c:v>9.6218495999999991</c:v>
                </c:pt>
                <c:pt idx="429">
                  <c:v>8.4838401000000001</c:v>
                </c:pt>
                <c:pt idx="430">
                  <c:v>8.2334136000000004</c:v>
                </c:pt>
                <c:pt idx="431">
                  <c:v>6.8018495999999997</c:v>
                </c:pt>
                <c:pt idx="432">
                  <c:v>6.1814230999999999</c:v>
                </c:pt>
                <c:pt idx="433">
                  <c:v>6.3509966999999996</c:v>
                </c:pt>
                <c:pt idx="434">
                  <c:v>5.8678686000000004</c:v>
                </c:pt>
                <c:pt idx="435">
                  <c:v>5.5947405999999997</c:v>
                </c:pt>
                <c:pt idx="436">
                  <c:v>5.9111861000000001</c:v>
                </c:pt>
                <c:pt idx="437">
                  <c:v>6.0318496000000001</c:v>
                </c:pt>
                <c:pt idx="438">
                  <c:v>6.8496221000000004</c:v>
                </c:pt>
                <c:pt idx="439">
                  <c:v>9.0482951000000007</c:v>
                </c:pt>
                <c:pt idx="440">
                  <c:v>8.6217722999999999</c:v>
                </c:pt>
                <c:pt idx="441">
                  <c:v>8.5976315999999997</c:v>
                </c:pt>
                <c:pt idx="442">
                  <c:v>8.5175052000000004</c:v>
                </c:pt>
                <c:pt idx="443">
                  <c:v>9.4537242999999993</c:v>
                </c:pt>
                <c:pt idx="444">
                  <c:v>10.244266</c:v>
                </c:pt>
                <c:pt idx="445">
                  <c:v>7.6897387999999998</c:v>
                </c:pt>
                <c:pt idx="446">
                  <c:v>7.6937369999999996</c:v>
                </c:pt>
                <c:pt idx="447">
                  <c:v>7.0162449999999996</c:v>
                </c:pt>
                <c:pt idx="448">
                  <c:v>7.4369506999999997</c:v>
                </c:pt>
                <c:pt idx="449">
                  <c:v>9.1736506000000002</c:v>
                </c:pt>
                <c:pt idx="450">
                  <c:v>9.8329871999999998</c:v>
                </c:pt>
                <c:pt idx="451">
                  <c:v>8.1307595999999993</c:v>
                </c:pt>
                <c:pt idx="452">
                  <c:v>7.9178686000000003</c:v>
                </c:pt>
                <c:pt idx="453">
                  <c:v>7.5849776000000002</c:v>
                </c:pt>
                <c:pt idx="454">
                  <c:v>7.1027500999999997</c:v>
                </c:pt>
                <c:pt idx="455">
                  <c:v>6.6020865999999998</c:v>
                </c:pt>
                <c:pt idx="456">
                  <c:v>6.2900961000000004</c:v>
                </c:pt>
                <c:pt idx="457">
                  <c:v>6.1116602000000002</c:v>
                </c:pt>
                <c:pt idx="458">
                  <c:v>5.9845512000000003</c:v>
                </c:pt>
                <c:pt idx="459">
                  <c:v>5.8858781999999996</c:v>
                </c:pt>
                <c:pt idx="460">
                  <c:v>6.1529872000000001</c:v>
                </c:pt>
                <c:pt idx="461">
                  <c:v>6.0287692000000002</c:v>
                </c:pt>
                <c:pt idx="462">
                  <c:v>6.1981057000000002</c:v>
                </c:pt>
                <c:pt idx="463">
                  <c:v>8.3623236999999992</c:v>
                </c:pt>
                <c:pt idx="464">
                  <c:v>8.9693942999999994</c:v>
                </c:pt>
                <c:pt idx="465">
                  <c:v>8.3933791000000006</c:v>
                </c:pt>
                <c:pt idx="466">
                  <c:v>6.6955311999999996</c:v>
                </c:pt>
                <c:pt idx="467">
                  <c:v>2.7047935999999999</c:v>
                </c:pt>
                <c:pt idx="468">
                  <c:v>10.480949000000001</c:v>
                </c:pt>
                <c:pt idx="469">
                  <c:v>7.6592260000000003</c:v>
                </c:pt>
                <c:pt idx="470">
                  <c:v>3.3483467</c:v>
                </c:pt>
                <c:pt idx="471">
                  <c:v>6.7488910000000004</c:v>
                </c:pt>
                <c:pt idx="472">
                  <c:v>8.3508358999999999</c:v>
                </c:pt>
                <c:pt idx="473">
                  <c:v>11.062813999999999</c:v>
                </c:pt>
                <c:pt idx="474">
                  <c:v>10.602086999999999</c:v>
                </c:pt>
                <c:pt idx="475">
                  <c:v>9.1520866000000005</c:v>
                </c:pt>
                <c:pt idx="476">
                  <c:v>8.9934136000000002</c:v>
                </c:pt>
                <c:pt idx="477">
                  <c:v>7.7676315999999996</c:v>
                </c:pt>
                <c:pt idx="478">
                  <c:v>7.5911860999999998</c:v>
                </c:pt>
                <c:pt idx="479">
                  <c:v>6.9469681000000003</c:v>
                </c:pt>
                <c:pt idx="480">
                  <c:v>6.4643141000000002</c:v>
                </c:pt>
                <c:pt idx="481">
                  <c:v>6.3852146999999997</c:v>
                </c:pt>
                <c:pt idx="482">
                  <c:v>6.4283427</c:v>
                </c:pt>
                <c:pt idx="483">
                  <c:v>6.4214707000000004</c:v>
                </c:pt>
                <c:pt idx="484">
                  <c:v>6.7468262000000001</c:v>
                </c:pt>
                <c:pt idx="485">
                  <c:v>7.6066666999999999</c:v>
                </c:pt>
                <c:pt idx="486">
                  <c:v>7.9066666999999997</c:v>
                </c:pt>
                <c:pt idx="487">
                  <c:v>9.0666667000000007</c:v>
                </c:pt>
                <c:pt idx="488">
                  <c:v>10.345283999999999</c:v>
                </c:pt>
                <c:pt idx="489">
                  <c:v>8.2068917999999993</c:v>
                </c:pt>
                <c:pt idx="490">
                  <c:v>5.9970042000000001</c:v>
                </c:pt>
                <c:pt idx="491">
                  <c:v>8.8285146999999995</c:v>
                </c:pt>
                <c:pt idx="492">
                  <c:v>10.686667</c:v>
                </c:pt>
                <c:pt idx="493">
                  <c:v>12.376666999999999</c:v>
                </c:pt>
                <c:pt idx="494">
                  <c:v>4.6940150000000003</c:v>
                </c:pt>
                <c:pt idx="495">
                  <c:v>6.4746480999999996</c:v>
                </c:pt>
                <c:pt idx="496">
                  <c:v>10.236667000000001</c:v>
                </c:pt>
                <c:pt idx="497">
                  <c:v>10.806666999999999</c:v>
                </c:pt>
                <c:pt idx="498">
                  <c:v>11.816667000000001</c:v>
                </c:pt>
                <c:pt idx="499">
                  <c:v>11.396667000000001</c:v>
                </c:pt>
                <c:pt idx="500">
                  <c:v>10.736667000000001</c:v>
                </c:pt>
                <c:pt idx="501">
                  <c:v>10.536667</c:v>
                </c:pt>
                <c:pt idx="502">
                  <c:v>9.9366667</c:v>
                </c:pt>
                <c:pt idx="503">
                  <c:v>9.1666667000000004</c:v>
                </c:pt>
                <c:pt idx="504">
                  <c:v>7.9766667</c:v>
                </c:pt>
                <c:pt idx="505">
                  <c:v>7.5466667000000003</c:v>
                </c:pt>
                <c:pt idx="506">
                  <c:v>7.6066666999999999</c:v>
                </c:pt>
                <c:pt idx="507">
                  <c:v>7.7266667</c:v>
                </c:pt>
                <c:pt idx="508">
                  <c:v>7.5766666999999996</c:v>
                </c:pt>
                <c:pt idx="509">
                  <c:v>7.9766667</c:v>
                </c:pt>
                <c:pt idx="510">
                  <c:v>8.9766667000000009</c:v>
                </c:pt>
                <c:pt idx="511">
                  <c:v>11.856667</c:v>
                </c:pt>
                <c:pt idx="512">
                  <c:v>13.176667</c:v>
                </c:pt>
                <c:pt idx="513">
                  <c:v>10.929902999999999</c:v>
                </c:pt>
                <c:pt idx="514">
                  <c:v>12.076991</c:v>
                </c:pt>
                <c:pt idx="515">
                  <c:v>12.606667</c:v>
                </c:pt>
                <c:pt idx="516">
                  <c:v>14.476667000000001</c:v>
                </c:pt>
                <c:pt idx="517">
                  <c:v>15.336667</c:v>
                </c:pt>
                <c:pt idx="518">
                  <c:v>12.426667</c:v>
                </c:pt>
                <c:pt idx="519">
                  <c:v>10.475857</c:v>
                </c:pt>
                <c:pt idx="520">
                  <c:v>12.463525000000001</c:v>
                </c:pt>
                <c:pt idx="521">
                  <c:v>12.765241</c:v>
                </c:pt>
                <c:pt idx="522">
                  <c:v>13.246667</c:v>
                </c:pt>
                <c:pt idx="523">
                  <c:v>11.326667</c:v>
                </c:pt>
                <c:pt idx="524">
                  <c:v>12.826667</c:v>
                </c:pt>
                <c:pt idx="525">
                  <c:v>12.316667000000001</c:v>
                </c:pt>
                <c:pt idx="526">
                  <c:v>11.586667</c:v>
                </c:pt>
                <c:pt idx="527">
                  <c:v>10.896667000000001</c:v>
                </c:pt>
                <c:pt idx="528">
                  <c:v>8.5666667000000007</c:v>
                </c:pt>
                <c:pt idx="529">
                  <c:v>8.1266666999999995</c:v>
                </c:pt>
                <c:pt idx="530">
                  <c:v>8.1366666999999993</c:v>
                </c:pt>
                <c:pt idx="531">
                  <c:v>8.3566666999999999</c:v>
                </c:pt>
                <c:pt idx="532">
                  <c:v>8.6166666999999997</c:v>
                </c:pt>
                <c:pt idx="533">
                  <c:v>8.6466667000000008</c:v>
                </c:pt>
                <c:pt idx="534">
                  <c:v>9.1866667</c:v>
                </c:pt>
                <c:pt idx="535">
                  <c:v>10.696667</c:v>
                </c:pt>
                <c:pt idx="536">
                  <c:v>11.466666999999999</c:v>
                </c:pt>
                <c:pt idx="537">
                  <c:v>13.916667</c:v>
                </c:pt>
                <c:pt idx="538">
                  <c:v>12.886666999999999</c:v>
                </c:pt>
                <c:pt idx="539">
                  <c:v>14.216666999999999</c:v>
                </c:pt>
                <c:pt idx="540">
                  <c:v>14.156667000000001</c:v>
                </c:pt>
                <c:pt idx="541">
                  <c:v>12.606667</c:v>
                </c:pt>
                <c:pt idx="542">
                  <c:v>13.119762</c:v>
                </c:pt>
                <c:pt idx="543">
                  <c:v>12.929155</c:v>
                </c:pt>
                <c:pt idx="544">
                  <c:v>10.586667</c:v>
                </c:pt>
                <c:pt idx="545">
                  <c:v>11.986667000000001</c:v>
                </c:pt>
                <c:pt idx="546">
                  <c:v>11.306666999999999</c:v>
                </c:pt>
                <c:pt idx="547">
                  <c:v>12.186667</c:v>
                </c:pt>
                <c:pt idx="548">
                  <c:v>12.366667</c:v>
                </c:pt>
                <c:pt idx="549">
                  <c:v>11.656667000000001</c:v>
                </c:pt>
                <c:pt idx="550">
                  <c:v>10.956666999999999</c:v>
                </c:pt>
                <c:pt idx="551">
                  <c:v>9.8966667000000008</c:v>
                </c:pt>
                <c:pt idx="552">
                  <c:v>9.0866667000000003</c:v>
                </c:pt>
                <c:pt idx="553">
                  <c:v>8.4566666999999995</c:v>
                </c:pt>
                <c:pt idx="554">
                  <c:v>8.5566666999999992</c:v>
                </c:pt>
                <c:pt idx="555">
                  <c:v>8.6766667000000002</c:v>
                </c:pt>
                <c:pt idx="556">
                  <c:v>8.6866667</c:v>
                </c:pt>
                <c:pt idx="557">
                  <c:v>9.0366666999999996</c:v>
                </c:pt>
                <c:pt idx="558">
                  <c:v>9.7866666999999996</c:v>
                </c:pt>
                <c:pt idx="559">
                  <c:v>11.376666999999999</c:v>
                </c:pt>
                <c:pt idx="560">
                  <c:v>10.926285999999999</c:v>
                </c:pt>
                <c:pt idx="561">
                  <c:v>11.056939</c:v>
                </c:pt>
                <c:pt idx="562">
                  <c:v>11.334968</c:v>
                </c:pt>
                <c:pt idx="563">
                  <c:v>9.8019201999999996</c:v>
                </c:pt>
                <c:pt idx="564">
                  <c:v>11.596667</c:v>
                </c:pt>
                <c:pt idx="565">
                  <c:v>9.5554666000000008</c:v>
                </c:pt>
                <c:pt idx="566">
                  <c:v>11.756667</c:v>
                </c:pt>
                <c:pt idx="567">
                  <c:v>9.3811490000000006</c:v>
                </c:pt>
                <c:pt idx="568">
                  <c:v>9.7366667000000007</c:v>
                </c:pt>
                <c:pt idx="569">
                  <c:v>10.391012999999999</c:v>
                </c:pt>
                <c:pt idx="570">
                  <c:v>11.646667000000001</c:v>
                </c:pt>
                <c:pt idx="571">
                  <c:v>12.056666999999999</c:v>
                </c:pt>
                <c:pt idx="572">
                  <c:v>13.226667000000001</c:v>
                </c:pt>
                <c:pt idx="573">
                  <c:v>10.816667000000001</c:v>
                </c:pt>
                <c:pt idx="574">
                  <c:v>10.886666999999999</c:v>
                </c:pt>
                <c:pt idx="575">
                  <c:v>9.8466667000000001</c:v>
                </c:pt>
                <c:pt idx="576">
                  <c:v>8.9366667</c:v>
                </c:pt>
                <c:pt idx="577">
                  <c:v>8.8266667000000005</c:v>
                </c:pt>
                <c:pt idx="578">
                  <c:v>8.6866667</c:v>
                </c:pt>
                <c:pt idx="579">
                  <c:v>8.7666667</c:v>
                </c:pt>
                <c:pt idx="580">
                  <c:v>8.8966667000000008</c:v>
                </c:pt>
                <c:pt idx="581">
                  <c:v>9.4566666999999995</c:v>
                </c:pt>
                <c:pt idx="582">
                  <c:v>10.086667</c:v>
                </c:pt>
                <c:pt idx="583">
                  <c:v>10.886666999999999</c:v>
                </c:pt>
                <c:pt idx="584">
                  <c:v>12.986667000000001</c:v>
                </c:pt>
                <c:pt idx="585">
                  <c:v>12.211789</c:v>
                </c:pt>
                <c:pt idx="586">
                  <c:v>14.156667000000001</c:v>
                </c:pt>
                <c:pt idx="587">
                  <c:v>11.386096999999999</c:v>
                </c:pt>
                <c:pt idx="588">
                  <c:v>10.899516</c:v>
                </c:pt>
                <c:pt idx="589">
                  <c:v>14.466666999999999</c:v>
                </c:pt>
                <c:pt idx="590">
                  <c:v>11.427659</c:v>
                </c:pt>
                <c:pt idx="591">
                  <c:v>12.818863</c:v>
                </c:pt>
                <c:pt idx="592">
                  <c:v>10.815607999999999</c:v>
                </c:pt>
                <c:pt idx="593">
                  <c:v>9.9743382999999994</c:v>
                </c:pt>
                <c:pt idx="594">
                  <c:v>11.296666999999999</c:v>
                </c:pt>
                <c:pt idx="595">
                  <c:v>11.616667</c:v>
                </c:pt>
                <c:pt idx="596">
                  <c:v>11.726667000000001</c:v>
                </c:pt>
                <c:pt idx="597">
                  <c:v>11.566667000000001</c:v>
                </c:pt>
                <c:pt idx="598">
                  <c:v>10.966666999999999</c:v>
                </c:pt>
                <c:pt idx="599">
                  <c:v>9.6366666999999993</c:v>
                </c:pt>
                <c:pt idx="600">
                  <c:v>8.6466667000000008</c:v>
                </c:pt>
                <c:pt idx="601">
                  <c:v>8.4866667000000007</c:v>
                </c:pt>
                <c:pt idx="602">
                  <c:v>8.6066666999999999</c:v>
                </c:pt>
                <c:pt idx="603">
                  <c:v>8.5266666999999998</c:v>
                </c:pt>
                <c:pt idx="604">
                  <c:v>8.4666666999999993</c:v>
                </c:pt>
                <c:pt idx="605">
                  <c:v>8.7166666999999993</c:v>
                </c:pt>
                <c:pt idx="606">
                  <c:v>9.8666666999999997</c:v>
                </c:pt>
                <c:pt idx="607">
                  <c:v>12.496667</c:v>
                </c:pt>
                <c:pt idx="608">
                  <c:v>13.232212000000001</c:v>
                </c:pt>
                <c:pt idx="609">
                  <c:v>13.866667</c:v>
                </c:pt>
                <c:pt idx="610">
                  <c:v>7.6252493000000001</c:v>
                </c:pt>
                <c:pt idx="611">
                  <c:v>6.7746046</c:v>
                </c:pt>
                <c:pt idx="612">
                  <c:v>13.776667</c:v>
                </c:pt>
                <c:pt idx="613">
                  <c:v>6.1399340000000002</c:v>
                </c:pt>
                <c:pt idx="614">
                  <c:v>14.426667</c:v>
                </c:pt>
                <c:pt idx="615">
                  <c:v>11.016667</c:v>
                </c:pt>
                <c:pt idx="616">
                  <c:v>9.8050575999999996</c:v>
                </c:pt>
                <c:pt idx="617">
                  <c:v>11.055975</c:v>
                </c:pt>
                <c:pt idx="618">
                  <c:v>12.206666999999999</c:v>
                </c:pt>
                <c:pt idx="619">
                  <c:v>12.356667</c:v>
                </c:pt>
                <c:pt idx="620">
                  <c:v>12.236667000000001</c:v>
                </c:pt>
                <c:pt idx="621">
                  <c:v>12.146667000000001</c:v>
                </c:pt>
                <c:pt idx="622">
                  <c:v>11.816667000000001</c:v>
                </c:pt>
                <c:pt idx="623">
                  <c:v>10.886666999999999</c:v>
                </c:pt>
                <c:pt idx="624">
                  <c:v>10.296666999999999</c:v>
                </c:pt>
                <c:pt idx="625">
                  <c:v>10.036667</c:v>
                </c:pt>
                <c:pt idx="626">
                  <c:v>9.9566666999999995</c:v>
                </c:pt>
                <c:pt idx="627">
                  <c:v>9.7866666999999996</c:v>
                </c:pt>
                <c:pt idx="628">
                  <c:v>10.146667000000001</c:v>
                </c:pt>
                <c:pt idx="629">
                  <c:v>9.9966667000000005</c:v>
                </c:pt>
                <c:pt idx="630">
                  <c:v>10.106667</c:v>
                </c:pt>
                <c:pt idx="631">
                  <c:v>10.706666999999999</c:v>
                </c:pt>
                <c:pt idx="632">
                  <c:v>11.136666999999999</c:v>
                </c:pt>
                <c:pt idx="633">
                  <c:v>13.016667</c:v>
                </c:pt>
                <c:pt idx="634">
                  <c:v>13.096667</c:v>
                </c:pt>
                <c:pt idx="635">
                  <c:v>11.775886</c:v>
                </c:pt>
                <c:pt idx="636">
                  <c:v>12.786667</c:v>
                </c:pt>
                <c:pt idx="637">
                  <c:v>9.1946432999999992</c:v>
                </c:pt>
                <c:pt idx="638">
                  <c:v>11.736667000000001</c:v>
                </c:pt>
                <c:pt idx="639">
                  <c:v>9.7463370000000005</c:v>
                </c:pt>
                <c:pt idx="640">
                  <c:v>10.807131999999999</c:v>
                </c:pt>
                <c:pt idx="641">
                  <c:v>11.826667</c:v>
                </c:pt>
                <c:pt idx="642">
                  <c:v>13.716666999999999</c:v>
                </c:pt>
                <c:pt idx="643">
                  <c:v>14.736667000000001</c:v>
                </c:pt>
                <c:pt idx="644">
                  <c:v>13.116667</c:v>
                </c:pt>
                <c:pt idx="645">
                  <c:v>12.836667</c:v>
                </c:pt>
                <c:pt idx="646">
                  <c:v>11.876666999999999</c:v>
                </c:pt>
                <c:pt idx="647">
                  <c:v>10.936667</c:v>
                </c:pt>
                <c:pt idx="648">
                  <c:v>10.726667000000001</c:v>
                </c:pt>
                <c:pt idx="649">
                  <c:v>10.486667000000001</c:v>
                </c:pt>
                <c:pt idx="650">
                  <c:v>10.446667</c:v>
                </c:pt>
                <c:pt idx="651">
                  <c:v>9.9966667000000005</c:v>
                </c:pt>
                <c:pt idx="652">
                  <c:v>9.4466666999999998</c:v>
                </c:pt>
                <c:pt idx="653">
                  <c:v>9.5866667000000003</c:v>
                </c:pt>
                <c:pt idx="654">
                  <c:v>9.9166667000000004</c:v>
                </c:pt>
                <c:pt idx="655">
                  <c:v>10.136666999999999</c:v>
                </c:pt>
                <c:pt idx="656">
                  <c:v>10.398680000000001</c:v>
                </c:pt>
                <c:pt idx="657">
                  <c:v>11.662184</c:v>
                </c:pt>
                <c:pt idx="658">
                  <c:v>8.8407201999999998</c:v>
                </c:pt>
                <c:pt idx="659">
                  <c:v>6.1008418000000004</c:v>
                </c:pt>
                <c:pt idx="660">
                  <c:v>5.3933204999999997</c:v>
                </c:pt>
                <c:pt idx="661">
                  <c:v>4.3302632000000001</c:v>
                </c:pt>
                <c:pt idx="662">
                  <c:v>5.7322908000000004</c:v>
                </c:pt>
                <c:pt idx="663">
                  <c:v>6.8466892000000001</c:v>
                </c:pt>
                <c:pt idx="664">
                  <c:v>9.1532937000000008</c:v>
                </c:pt>
                <c:pt idx="665">
                  <c:v>11.284715</c:v>
                </c:pt>
                <c:pt idx="666">
                  <c:v>12.276667</c:v>
                </c:pt>
                <c:pt idx="667">
                  <c:v>12.946667</c:v>
                </c:pt>
                <c:pt idx="668">
                  <c:v>12.616667</c:v>
                </c:pt>
                <c:pt idx="669">
                  <c:v>11.866667</c:v>
                </c:pt>
                <c:pt idx="670">
                  <c:v>11.466666999999999</c:v>
                </c:pt>
                <c:pt idx="671">
                  <c:v>10.016667</c:v>
                </c:pt>
                <c:pt idx="672">
                  <c:v>9.1066666999999999</c:v>
                </c:pt>
                <c:pt idx="673">
                  <c:v>9.3866666999999993</c:v>
                </c:pt>
                <c:pt idx="674">
                  <c:v>9.4266667000000002</c:v>
                </c:pt>
                <c:pt idx="675">
                  <c:v>9.4266667000000002</c:v>
                </c:pt>
                <c:pt idx="676">
                  <c:v>9.2166666999999993</c:v>
                </c:pt>
                <c:pt idx="677">
                  <c:v>9.5066667000000002</c:v>
                </c:pt>
                <c:pt idx="678">
                  <c:v>10.626666999999999</c:v>
                </c:pt>
                <c:pt idx="679">
                  <c:v>12.726667000000001</c:v>
                </c:pt>
                <c:pt idx="680">
                  <c:v>14.316667000000001</c:v>
                </c:pt>
                <c:pt idx="681">
                  <c:v>14.926667</c:v>
                </c:pt>
                <c:pt idx="682">
                  <c:v>12.991638</c:v>
                </c:pt>
                <c:pt idx="683">
                  <c:v>14.416667</c:v>
                </c:pt>
                <c:pt idx="684">
                  <c:v>14.426667</c:v>
                </c:pt>
                <c:pt idx="685">
                  <c:v>11.058552000000001</c:v>
                </c:pt>
                <c:pt idx="686">
                  <c:v>12.074597000000001</c:v>
                </c:pt>
                <c:pt idx="687">
                  <c:v>13.346667</c:v>
                </c:pt>
                <c:pt idx="688">
                  <c:v>9.9835855999999996</c:v>
                </c:pt>
                <c:pt idx="689">
                  <c:v>9.6872357999999998</c:v>
                </c:pt>
                <c:pt idx="690">
                  <c:v>10.036667</c:v>
                </c:pt>
                <c:pt idx="691">
                  <c:v>11.746667</c:v>
                </c:pt>
                <c:pt idx="692">
                  <c:v>11.706666999999999</c:v>
                </c:pt>
                <c:pt idx="693">
                  <c:v>10.256667</c:v>
                </c:pt>
                <c:pt idx="694">
                  <c:v>9.8866666999999993</c:v>
                </c:pt>
                <c:pt idx="695">
                  <c:v>8.8466667000000001</c:v>
                </c:pt>
                <c:pt idx="696">
                  <c:v>8.2566667000000002</c:v>
                </c:pt>
                <c:pt idx="697">
                  <c:v>8.0566666999999992</c:v>
                </c:pt>
                <c:pt idx="698">
                  <c:v>8.0466666999999994</c:v>
                </c:pt>
                <c:pt idx="699">
                  <c:v>8.0766667000000005</c:v>
                </c:pt>
                <c:pt idx="700">
                  <c:v>8.1266666999999995</c:v>
                </c:pt>
                <c:pt idx="701">
                  <c:v>8.2366667000000007</c:v>
                </c:pt>
                <c:pt idx="702">
                  <c:v>9.1266666999999995</c:v>
                </c:pt>
                <c:pt idx="703">
                  <c:v>11.466666999999999</c:v>
                </c:pt>
                <c:pt idx="704">
                  <c:v>11.431120999999999</c:v>
                </c:pt>
                <c:pt idx="705">
                  <c:v>10.949145</c:v>
                </c:pt>
                <c:pt idx="706">
                  <c:v>13.686667</c:v>
                </c:pt>
                <c:pt idx="707">
                  <c:v>7.4712510999999999</c:v>
                </c:pt>
                <c:pt idx="708">
                  <c:v>7.8298069000000003</c:v>
                </c:pt>
                <c:pt idx="709">
                  <c:v>6.319553</c:v>
                </c:pt>
                <c:pt idx="710">
                  <c:v>7.7910585000000001</c:v>
                </c:pt>
                <c:pt idx="711">
                  <c:v>9.4898971000000003</c:v>
                </c:pt>
                <c:pt idx="712">
                  <c:v>11.139620000000001</c:v>
                </c:pt>
                <c:pt idx="713">
                  <c:v>12.137899000000001</c:v>
                </c:pt>
                <c:pt idx="714">
                  <c:v>12.986667000000001</c:v>
                </c:pt>
                <c:pt idx="715">
                  <c:v>14.046666999999999</c:v>
                </c:pt>
                <c:pt idx="716">
                  <c:v>14.066667000000001</c:v>
                </c:pt>
                <c:pt idx="717">
                  <c:v>13.226667000000001</c:v>
                </c:pt>
                <c:pt idx="718">
                  <c:v>12.586667</c:v>
                </c:pt>
                <c:pt idx="719">
                  <c:v>11.476667000000001</c:v>
                </c:pt>
                <c:pt idx="720">
                  <c:v>11.246667</c:v>
                </c:pt>
                <c:pt idx="721">
                  <c:v>10.736667000000001</c:v>
                </c:pt>
                <c:pt idx="722">
                  <c:v>10.586667</c:v>
                </c:pt>
                <c:pt idx="723">
                  <c:v>10.756667</c:v>
                </c:pt>
                <c:pt idx="724">
                  <c:v>10.776667</c:v>
                </c:pt>
                <c:pt idx="725">
                  <c:v>11.236667000000001</c:v>
                </c:pt>
                <c:pt idx="726">
                  <c:v>11.986667000000001</c:v>
                </c:pt>
                <c:pt idx="727">
                  <c:v>16.216667000000001</c:v>
                </c:pt>
                <c:pt idx="728">
                  <c:v>13.877898999999999</c:v>
                </c:pt>
                <c:pt idx="729">
                  <c:v>14.036887999999999</c:v>
                </c:pt>
                <c:pt idx="730">
                  <c:v>12.716234</c:v>
                </c:pt>
                <c:pt idx="731">
                  <c:v>14.168900000000001</c:v>
                </c:pt>
                <c:pt idx="732">
                  <c:v>13.396511</c:v>
                </c:pt>
                <c:pt idx="733">
                  <c:v>11.547874999999999</c:v>
                </c:pt>
                <c:pt idx="734">
                  <c:v>14.066667000000001</c:v>
                </c:pt>
                <c:pt idx="735">
                  <c:v>13.466666999999999</c:v>
                </c:pt>
                <c:pt idx="736">
                  <c:v>12.932015</c:v>
                </c:pt>
                <c:pt idx="737">
                  <c:v>15.166667</c:v>
                </c:pt>
                <c:pt idx="738">
                  <c:v>15.886666999999999</c:v>
                </c:pt>
                <c:pt idx="739">
                  <c:v>14.866667</c:v>
                </c:pt>
                <c:pt idx="740">
                  <c:v>13.306666999999999</c:v>
                </c:pt>
                <c:pt idx="741">
                  <c:v>12.686667</c:v>
                </c:pt>
                <c:pt idx="742">
                  <c:v>12.086667</c:v>
                </c:pt>
                <c:pt idx="743">
                  <c:v>11.626666999999999</c:v>
                </c:pt>
                <c:pt idx="744">
                  <c:v>10.926667</c:v>
                </c:pt>
                <c:pt idx="745">
                  <c:v>10.866667</c:v>
                </c:pt>
                <c:pt idx="746">
                  <c:v>10.786667</c:v>
                </c:pt>
                <c:pt idx="747">
                  <c:v>10.906667000000001</c:v>
                </c:pt>
                <c:pt idx="748">
                  <c:v>10.536667</c:v>
                </c:pt>
                <c:pt idx="749">
                  <c:v>10.996667</c:v>
                </c:pt>
                <c:pt idx="750">
                  <c:v>11.766667</c:v>
                </c:pt>
                <c:pt idx="751">
                  <c:v>12.306666999999999</c:v>
                </c:pt>
                <c:pt idx="752">
                  <c:v>12.947255</c:v>
                </c:pt>
                <c:pt idx="753">
                  <c:v>13.487113000000001</c:v>
                </c:pt>
                <c:pt idx="754">
                  <c:v>12.345928000000001</c:v>
                </c:pt>
                <c:pt idx="755">
                  <c:v>10.0808</c:v>
                </c:pt>
                <c:pt idx="756">
                  <c:v>9.2993141999999995</c:v>
                </c:pt>
                <c:pt idx="757">
                  <c:v>7.4962613999999999</c:v>
                </c:pt>
                <c:pt idx="758">
                  <c:v>9.9066667000000006</c:v>
                </c:pt>
                <c:pt idx="759">
                  <c:v>8.2577104000000006</c:v>
                </c:pt>
                <c:pt idx="760">
                  <c:v>8.7365110999999995</c:v>
                </c:pt>
                <c:pt idx="761">
                  <c:v>10.0717</c:v>
                </c:pt>
                <c:pt idx="762">
                  <c:v>10.646667000000001</c:v>
                </c:pt>
                <c:pt idx="763">
                  <c:v>10.116667</c:v>
                </c:pt>
                <c:pt idx="764">
                  <c:v>11.136666999999999</c:v>
                </c:pt>
                <c:pt idx="765">
                  <c:v>10.366667</c:v>
                </c:pt>
                <c:pt idx="766">
                  <c:v>9.3166667000000007</c:v>
                </c:pt>
                <c:pt idx="767">
                  <c:v>8.5066667000000002</c:v>
                </c:pt>
                <c:pt idx="768">
                  <c:v>7.9866666999999998</c:v>
                </c:pt>
                <c:pt idx="769">
                  <c:v>7.7466666999999996</c:v>
                </c:pt>
                <c:pt idx="770">
                  <c:v>7.8266666999999996</c:v>
                </c:pt>
                <c:pt idx="771">
                  <c:v>7.8066667000000001</c:v>
                </c:pt>
                <c:pt idx="772">
                  <c:v>8.0466666999999994</c:v>
                </c:pt>
                <c:pt idx="773">
                  <c:v>8.0566666999999992</c:v>
                </c:pt>
                <c:pt idx="774">
                  <c:v>8.5166667</c:v>
                </c:pt>
                <c:pt idx="775">
                  <c:v>9.8166667000000007</c:v>
                </c:pt>
                <c:pt idx="776">
                  <c:v>10.209597</c:v>
                </c:pt>
                <c:pt idx="777">
                  <c:v>9.1238673000000006</c:v>
                </c:pt>
                <c:pt idx="778">
                  <c:v>6.8740455000000003</c:v>
                </c:pt>
                <c:pt idx="779">
                  <c:v>2.8935559</c:v>
                </c:pt>
                <c:pt idx="780">
                  <c:v>3.3535604000000001</c:v>
                </c:pt>
                <c:pt idx="781">
                  <c:v>3.0827844</c:v>
                </c:pt>
                <c:pt idx="782">
                  <c:v>4.7234525999999999</c:v>
                </c:pt>
                <c:pt idx="783">
                  <c:v>7.5251935000000003</c:v>
                </c:pt>
                <c:pt idx="784">
                  <c:v>9.6411630000000006</c:v>
                </c:pt>
                <c:pt idx="785">
                  <c:v>12.916902</c:v>
                </c:pt>
                <c:pt idx="786">
                  <c:v>13.396667000000001</c:v>
                </c:pt>
                <c:pt idx="787">
                  <c:v>12.026667</c:v>
                </c:pt>
                <c:pt idx="788">
                  <c:v>11.486667000000001</c:v>
                </c:pt>
                <c:pt idx="789">
                  <c:v>10.586667</c:v>
                </c:pt>
                <c:pt idx="790">
                  <c:v>9.8766666999999995</c:v>
                </c:pt>
                <c:pt idx="791">
                  <c:v>9.0566666999999992</c:v>
                </c:pt>
                <c:pt idx="792">
                  <c:v>8.4766667000000009</c:v>
                </c:pt>
                <c:pt idx="793">
                  <c:v>7.8266666999999996</c:v>
                </c:pt>
                <c:pt idx="794">
                  <c:v>7.7366666999999998</c:v>
                </c:pt>
                <c:pt idx="795">
                  <c:v>7.8266666999999996</c:v>
                </c:pt>
                <c:pt idx="796">
                  <c:v>7.6766667000000002</c:v>
                </c:pt>
                <c:pt idx="797">
                  <c:v>7.7666667</c:v>
                </c:pt>
                <c:pt idx="798">
                  <c:v>8.0566666999999992</c:v>
                </c:pt>
                <c:pt idx="799">
                  <c:v>8.5266666999999998</c:v>
                </c:pt>
                <c:pt idx="800">
                  <c:v>10.736667000000001</c:v>
                </c:pt>
                <c:pt idx="801">
                  <c:v>9.8869811999999992</c:v>
                </c:pt>
                <c:pt idx="802">
                  <c:v>7.8253436000000001</c:v>
                </c:pt>
                <c:pt idx="803">
                  <c:v>5.904426</c:v>
                </c:pt>
                <c:pt idx="804">
                  <c:v>4.3493928999999998</c:v>
                </c:pt>
                <c:pt idx="805">
                  <c:v>3.7502488999999999</c:v>
                </c:pt>
                <c:pt idx="806">
                  <c:v>4.1586170999999998</c:v>
                </c:pt>
                <c:pt idx="807">
                  <c:v>6.4955790000000002</c:v>
                </c:pt>
                <c:pt idx="808">
                  <c:v>9.3514356999999997</c:v>
                </c:pt>
                <c:pt idx="809">
                  <c:v>11.490129</c:v>
                </c:pt>
                <c:pt idx="810">
                  <c:v>11.766667</c:v>
                </c:pt>
                <c:pt idx="811">
                  <c:v>11.266667</c:v>
                </c:pt>
                <c:pt idx="812">
                  <c:v>11.626666999999999</c:v>
                </c:pt>
                <c:pt idx="813">
                  <c:v>10.216666999999999</c:v>
                </c:pt>
                <c:pt idx="814">
                  <c:v>10.226667000000001</c:v>
                </c:pt>
                <c:pt idx="815">
                  <c:v>9.6266666999999995</c:v>
                </c:pt>
                <c:pt idx="816">
                  <c:v>9.2166666999999993</c:v>
                </c:pt>
                <c:pt idx="817">
                  <c:v>8.3266667000000005</c:v>
                </c:pt>
                <c:pt idx="818">
                  <c:v>8.1166666999999997</c:v>
                </c:pt>
                <c:pt idx="819">
                  <c:v>8.0966667000000001</c:v>
                </c:pt>
                <c:pt idx="820">
                  <c:v>7.9266667000000002</c:v>
                </c:pt>
                <c:pt idx="821">
                  <c:v>7.8566666999999999</c:v>
                </c:pt>
                <c:pt idx="822">
                  <c:v>8.1366666999999993</c:v>
                </c:pt>
                <c:pt idx="823">
                  <c:v>10.416667</c:v>
                </c:pt>
                <c:pt idx="824">
                  <c:v>9.8240841999999997</c:v>
                </c:pt>
                <c:pt idx="825">
                  <c:v>9.2212378000000008</c:v>
                </c:pt>
                <c:pt idx="826">
                  <c:v>6.2274507999999997</c:v>
                </c:pt>
                <c:pt idx="827">
                  <c:v>3.9659358</c:v>
                </c:pt>
                <c:pt idx="828">
                  <c:v>3.5808320999999999</c:v>
                </c:pt>
                <c:pt idx="829">
                  <c:v>2.8633514</c:v>
                </c:pt>
                <c:pt idx="830">
                  <c:v>3.1963781999999998</c:v>
                </c:pt>
                <c:pt idx="831">
                  <c:v>5.0958568</c:v>
                </c:pt>
                <c:pt idx="832">
                  <c:v>9.1609716999999993</c:v>
                </c:pt>
                <c:pt idx="833">
                  <c:v>12.445947</c:v>
                </c:pt>
                <c:pt idx="834">
                  <c:v>13.346667</c:v>
                </c:pt>
                <c:pt idx="835">
                  <c:v>11.746667</c:v>
                </c:pt>
                <c:pt idx="836">
                  <c:v>11.156667000000001</c:v>
                </c:pt>
                <c:pt idx="837">
                  <c:v>10.796666999999999</c:v>
                </c:pt>
                <c:pt idx="838">
                  <c:v>10.496667</c:v>
                </c:pt>
                <c:pt idx="839">
                  <c:v>9.1266666999999995</c:v>
                </c:pt>
                <c:pt idx="840">
                  <c:v>7.8566666999999999</c:v>
                </c:pt>
                <c:pt idx="841">
                  <c:v>7.7866666999999996</c:v>
                </c:pt>
                <c:pt idx="842">
                  <c:v>7.6266667000000004</c:v>
                </c:pt>
                <c:pt idx="843">
                  <c:v>7.8766667000000004</c:v>
                </c:pt>
                <c:pt idx="844">
                  <c:v>7.8566666999999999</c:v>
                </c:pt>
                <c:pt idx="845">
                  <c:v>7.8666666999999997</c:v>
                </c:pt>
                <c:pt idx="846">
                  <c:v>9.1266666999999995</c:v>
                </c:pt>
                <c:pt idx="847">
                  <c:v>10.742865999999999</c:v>
                </c:pt>
                <c:pt idx="848">
                  <c:v>10.157245</c:v>
                </c:pt>
                <c:pt idx="849">
                  <c:v>8.4818821999999994</c:v>
                </c:pt>
                <c:pt idx="850">
                  <c:v>8.3715293000000006</c:v>
                </c:pt>
                <c:pt idx="851">
                  <c:v>6.0118064999999996</c:v>
                </c:pt>
                <c:pt idx="852">
                  <c:v>6.0235941000000004</c:v>
                </c:pt>
                <c:pt idx="853">
                  <c:v>6.8174982999999996</c:v>
                </c:pt>
                <c:pt idx="854">
                  <c:v>7.7195350999999999</c:v>
                </c:pt>
                <c:pt idx="855">
                  <c:v>9.0886417999999995</c:v>
                </c:pt>
                <c:pt idx="856">
                  <c:v>10.094752</c:v>
                </c:pt>
                <c:pt idx="857">
                  <c:v>10.269564000000001</c:v>
                </c:pt>
                <c:pt idx="858">
                  <c:v>11.746667</c:v>
                </c:pt>
                <c:pt idx="859">
                  <c:v>12.796666999999999</c:v>
                </c:pt>
                <c:pt idx="860">
                  <c:v>10.846667</c:v>
                </c:pt>
                <c:pt idx="861">
                  <c:v>9.7466667000000005</c:v>
                </c:pt>
                <c:pt idx="862">
                  <c:v>8.6266666999999995</c:v>
                </c:pt>
                <c:pt idx="863">
                  <c:v>8.2766666999999998</c:v>
                </c:pt>
                <c:pt idx="864">
                  <c:v>8.0866667000000003</c:v>
                </c:pt>
                <c:pt idx="865">
                  <c:v>7.6666667000000004</c:v>
                </c:pt>
                <c:pt idx="866">
                  <c:v>7.8066667000000001</c:v>
                </c:pt>
                <c:pt idx="867">
                  <c:v>7.9266667000000002</c:v>
                </c:pt>
                <c:pt idx="868">
                  <c:v>8.1066666999999999</c:v>
                </c:pt>
                <c:pt idx="869">
                  <c:v>8.1066666999999999</c:v>
                </c:pt>
                <c:pt idx="870">
                  <c:v>8.8766666999999995</c:v>
                </c:pt>
                <c:pt idx="871">
                  <c:v>9.6466667000000008</c:v>
                </c:pt>
                <c:pt idx="872">
                  <c:v>11.127687</c:v>
                </c:pt>
                <c:pt idx="873">
                  <c:v>12.723599999999999</c:v>
                </c:pt>
                <c:pt idx="874">
                  <c:v>12.177636</c:v>
                </c:pt>
                <c:pt idx="875">
                  <c:v>10.956685</c:v>
                </c:pt>
                <c:pt idx="876">
                  <c:v>11.780975</c:v>
                </c:pt>
                <c:pt idx="877">
                  <c:v>11.737522999999999</c:v>
                </c:pt>
                <c:pt idx="878">
                  <c:v>11.372014999999999</c:v>
                </c:pt>
                <c:pt idx="879">
                  <c:v>9.9932891999999995</c:v>
                </c:pt>
                <c:pt idx="880">
                  <c:v>10.443092</c:v>
                </c:pt>
                <c:pt idx="881">
                  <c:v>11.647212</c:v>
                </c:pt>
                <c:pt idx="882">
                  <c:v>13.006667</c:v>
                </c:pt>
                <c:pt idx="883">
                  <c:v>12.686667</c:v>
                </c:pt>
                <c:pt idx="884">
                  <c:v>12.006667</c:v>
                </c:pt>
                <c:pt idx="885">
                  <c:v>10.926667</c:v>
                </c:pt>
                <c:pt idx="886">
                  <c:v>10.096667</c:v>
                </c:pt>
                <c:pt idx="887">
                  <c:v>8.9366667</c:v>
                </c:pt>
                <c:pt idx="888">
                  <c:v>8.4666666999999993</c:v>
                </c:pt>
                <c:pt idx="889">
                  <c:v>8.1266666999999995</c:v>
                </c:pt>
                <c:pt idx="890">
                  <c:v>7.9666667000000002</c:v>
                </c:pt>
                <c:pt idx="891">
                  <c:v>8.0366666999999996</c:v>
                </c:pt>
                <c:pt idx="892">
                  <c:v>7.9566667000000004</c:v>
                </c:pt>
                <c:pt idx="893">
                  <c:v>8.3766666999999995</c:v>
                </c:pt>
                <c:pt idx="894">
                  <c:v>9.7066666999999995</c:v>
                </c:pt>
                <c:pt idx="895">
                  <c:v>13.426667</c:v>
                </c:pt>
                <c:pt idx="896">
                  <c:v>12.553238</c:v>
                </c:pt>
                <c:pt idx="897">
                  <c:v>12.694926000000001</c:v>
                </c:pt>
                <c:pt idx="898">
                  <c:v>12.983646999999999</c:v>
                </c:pt>
                <c:pt idx="899">
                  <c:v>13.950448</c:v>
                </c:pt>
                <c:pt idx="900">
                  <c:v>12.668782999999999</c:v>
                </c:pt>
                <c:pt idx="901">
                  <c:v>11.54748</c:v>
                </c:pt>
                <c:pt idx="902">
                  <c:v>9.0456266999999997</c:v>
                </c:pt>
                <c:pt idx="903">
                  <c:v>10.867578999999999</c:v>
                </c:pt>
                <c:pt idx="904">
                  <c:v>10.420142999999999</c:v>
                </c:pt>
                <c:pt idx="905">
                  <c:v>13.296666999999999</c:v>
                </c:pt>
                <c:pt idx="906">
                  <c:v>11.776667</c:v>
                </c:pt>
                <c:pt idx="907">
                  <c:v>12.176667</c:v>
                </c:pt>
                <c:pt idx="908">
                  <c:v>12.666667</c:v>
                </c:pt>
                <c:pt idx="909">
                  <c:v>11.166667</c:v>
                </c:pt>
                <c:pt idx="910">
                  <c:v>10.596667</c:v>
                </c:pt>
                <c:pt idx="911">
                  <c:v>8.8966667000000008</c:v>
                </c:pt>
                <c:pt idx="912">
                  <c:v>8.0866667000000003</c:v>
                </c:pt>
                <c:pt idx="913">
                  <c:v>7.9566667000000004</c:v>
                </c:pt>
                <c:pt idx="914">
                  <c:v>7.9766667</c:v>
                </c:pt>
                <c:pt idx="915">
                  <c:v>8.0466666999999994</c:v>
                </c:pt>
                <c:pt idx="916">
                  <c:v>8.0366666999999996</c:v>
                </c:pt>
                <c:pt idx="917">
                  <c:v>8.3166667000000007</c:v>
                </c:pt>
                <c:pt idx="918">
                  <c:v>9.6466667000000008</c:v>
                </c:pt>
                <c:pt idx="919">
                  <c:v>11.406667000000001</c:v>
                </c:pt>
                <c:pt idx="920">
                  <c:v>12.510866999999999</c:v>
                </c:pt>
                <c:pt idx="921">
                  <c:v>12.028774</c:v>
                </c:pt>
                <c:pt idx="922">
                  <c:v>12.197584000000001</c:v>
                </c:pt>
                <c:pt idx="923">
                  <c:v>12.8947</c:v>
                </c:pt>
                <c:pt idx="924">
                  <c:v>12.327170000000001</c:v>
                </c:pt>
                <c:pt idx="925">
                  <c:v>10.144197</c:v>
                </c:pt>
                <c:pt idx="926">
                  <c:v>8.7988298999999994</c:v>
                </c:pt>
                <c:pt idx="927">
                  <c:v>7.7918966999999997</c:v>
                </c:pt>
                <c:pt idx="928">
                  <c:v>6.4560687999999997</c:v>
                </c:pt>
                <c:pt idx="929">
                  <c:v>8.4996721999999991</c:v>
                </c:pt>
                <c:pt idx="930">
                  <c:v>11.866667</c:v>
                </c:pt>
                <c:pt idx="931">
                  <c:v>11.176667</c:v>
                </c:pt>
                <c:pt idx="932">
                  <c:v>11.556666999999999</c:v>
                </c:pt>
                <c:pt idx="933">
                  <c:v>10.716666999999999</c:v>
                </c:pt>
                <c:pt idx="934">
                  <c:v>9.6666667000000004</c:v>
                </c:pt>
                <c:pt idx="935">
                  <c:v>8.6866667</c:v>
                </c:pt>
                <c:pt idx="936">
                  <c:v>8.0266666999999998</c:v>
                </c:pt>
                <c:pt idx="937">
                  <c:v>7.7166667000000002</c:v>
                </c:pt>
                <c:pt idx="938">
                  <c:v>7.8166666999999999</c:v>
                </c:pt>
                <c:pt idx="939">
                  <c:v>7.9366667</c:v>
                </c:pt>
                <c:pt idx="940">
                  <c:v>7.9966666999999996</c:v>
                </c:pt>
                <c:pt idx="941">
                  <c:v>7.9166667000000004</c:v>
                </c:pt>
                <c:pt idx="942">
                  <c:v>9.2966666999999994</c:v>
                </c:pt>
                <c:pt idx="943">
                  <c:v>11.916667</c:v>
                </c:pt>
                <c:pt idx="944">
                  <c:v>11.278924</c:v>
                </c:pt>
                <c:pt idx="945">
                  <c:v>8.7620372999999994</c:v>
                </c:pt>
                <c:pt idx="946">
                  <c:v>5.1001038000000003</c:v>
                </c:pt>
                <c:pt idx="947">
                  <c:v>4.7297291000000001</c:v>
                </c:pt>
                <c:pt idx="948">
                  <c:v>4.6189926999999997</c:v>
                </c:pt>
                <c:pt idx="949">
                  <c:v>4.3016626999999996</c:v>
                </c:pt>
                <c:pt idx="950">
                  <c:v>4.9120553999999998</c:v>
                </c:pt>
                <c:pt idx="951">
                  <c:v>4.1529448000000002</c:v>
                </c:pt>
                <c:pt idx="952">
                  <c:v>7.7464465999999996</c:v>
                </c:pt>
                <c:pt idx="953">
                  <c:v>10.245255</c:v>
                </c:pt>
                <c:pt idx="954">
                  <c:v>13.816667000000001</c:v>
                </c:pt>
                <c:pt idx="955">
                  <c:v>13.376666999999999</c:v>
                </c:pt>
                <c:pt idx="956">
                  <c:v>12.246667</c:v>
                </c:pt>
                <c:pt idx="957">
                  <c:v>11.826667</c:v>
                </c:pt>
                <c:pt idx="958">
                  <c:v>10.206666999999999</c:v>
                </c:pt>
                <c:pt idx="959">
                  <c:v>9.3166667000000007</c:v>
                </c:pt>
                <c:pt idx="960">
                  <c:v>8.3666666999999997</c:v>
                </c:pt>
                <c:pt idx="961">
                  <c:v>7.9966666999999996</c:v>
                </c:pt>
                <c:pt idx="962">
                  <c:v>7.8366667000000003</c:v>
                </c:pt>
                <c:pt idx="963">
                  <c:v>7.9966666999999996</c:v>
                </c:pt>
                <c:pt idx="964">
                  <c:v>7.8566666999999999</c:v>
                </c:pt>
                <c:pt idx="965">
                  <c:v>7.9766667</c:v>
                </c:pt>
                <c:pt idx="966">
                  <c:v>8.0166667</c:v>
                </c:pt>
                <c:pt idx="967">
                  <c:v>9.0766667000000005</c:v>
                </c:pt>
                <c:pt idx="968">
                  <c:v>9.4039242999999999</c:v>
                </c:pt>
                <c:pt idx="969">
                  <c:v>11.762325000000001</c:v>
                </c:pt>
                <c:pt idx="970">
                  <c:v>9.9475505000000002</c:v>
                </c:pt>
                <c:pt idx="971">
                  <c:v>10.691924999999999</c:v>
                </c:pt>
                <c:pt idx="972">
                  <c:v>10.906867999999999</c:v>
                </c:pt>
                <c:pt idx="973">
                  <c:v>9.2230255000000003</c:v>
                </c:pt>
                <c:pt idx="974">
                  <c:v>10.998938000000001</c:v>
                </c:pt>
                <c:pt idx="975">
                  <c:v>9.5699731999999997</c:v>
                </c:pt>
                <c:pt idx="976">
                  <c:v>9.9102412999999991</c:v>
                </c:pt>
                <c:pt idx="977">
                  <c:v>10.369657999999999</c:v>
                </c:pt>
                <c:pt idx="978">
                  <c:v>10.966666999999999</c:v>
                </c:pt>
                <c:pt idx="979">
                  <c:v>10.156667000000001</c:v>
                </c:pt>
                <c:pt idx="980">
                  <c:v>10.716666999999999</c:v>
                </c:pt>
                <c:pt idx="981">
                  <c:v>10.246667</c:v>
                </c:pt>
                <c:pt idx="982">
                  <c:v>9.6066666999999999</c:v>
                </c:pt>
                <c:pt idx="983">
                  <c:v>9.1766667000000002</c:v>
                </c:pt>
                <c:pt idx="984">
                  <c:v>8.4066667000000006</c:v>
                </c:pt>
                <c:pt idx="985">
                  <c:v>7.8966666999999999</c:v>
                </c:pt>
                <c:pt idx="986">
                  <c:v>7.7066667000000004</c:v>
                </c:pt>
                <c:pt idx="987">
                  <c:v>7.9766667</c:v>
                </c:pt>
                <c:pt idx="988">
                  <c:v>8.1666667000000004</c:v>
                </c:pt>
                <c:pt idx="989">
                  <c:v>8.6366666999999993</c:v>
                </c:pt>
                <c:pt idx="990">
                  <c:v>8.0766667000000005</c:v>
                </c:pt>
                <c:pt idx="991">
                  <c:v>8.3166667000000007</c:v>
                </c:pt>
                <c:pt idx="992">
                  <c:v>9.2632466000000004</c:v>
                </c:pt>
                <c:pt idx="993">
                  <c:v>12.60994</c:v>
                </c:pt>
                <c:pt idx="994">
                  <c:v>12.799051</c:v>
                </c:pt>
                <c:pt idx="995">
                  <c:v>9.9678044999999997</c:v>
                </c:pt>
                <c:pt idx="996">
                  <c:v>8.1496703999999998</c:v>
                </c:pt>
                <c:pt idx="997">
                  <c:v>3.1338537999999998</c:v>
                </c:pt>
                <c:pt idx="998">
                  <c:v>9.5338343000000005</c:v>
                </c:pt>
                <c:pt idx="999">
                  <c:v>11.136507999999999</c:v>
                </c:pt>
                <c:pt idx="1000">
                  <c:v>10.906667000000001</c:v>
                </c:pt>
                <c:pt idx="1001">
                  <c:v>10.706666999999999</c:v>
                </c:pt>
                <c:pt idx="1002">
                  <c:v>12.776667</c:v>
                </c:pt>
                <c:pt idx="1003">
                  <c:v>13.226667000000001</c:v>
                </c:pt>
                <c:pt idx="1004">
                  <c:v>11.736667000000001</c:v>
                </c:pt>
                <c:pt idx="1005">
                  <c:v>10.836667</c:v>
                </c:pt>
                <c:pt idx="1006">
                  <c:v>9.9566666999999995</c:v>
                </c:pt>
                <c:pt idx="1007">
                  <c:v>8.5766667000000005</c:v>
                </c:pt>
                <c:pt idx="1008">
                  <c:v>7.5566367999999997</c:v>
                </c:pt>
                <c:pt idx="1009">
                  <c:v>7.2379638000000002</c:v>
                </c:pt>
                <c:pt idx="1010">
                  <c:v>7.6559733000000003</c:v>
                </c:pt>
                <c:pt idx="1011">
                  <c:v>7.7366666999999998</c:v>
                </c:pt>
                <c:pt idx="1012">
                  <c:v>7.8966666999999999</c:v>
                </c:pt>
                <c:pt idx="1013">
                  <c:v>8.0466666999999994</c:v>
                </c:pt>
                <c:pt idx="1014">
                  <c:v>8.8566666999999999</c:v>
                </c:pt>
                <c:pt idx="1015">
                  <c:v>11.526667</c:v>
                </c:pt>
                <c:pt idx="1016">
                  <c:v>12.406667000000001</c:v>
                </c:pt>
                <c:pt idx="1017">
                  <c:v>11.068667</c:v>
                </c:pt>
                <c:pt idx="1018">
                  <c:v>11.636164000000001</c:v>
                </c:pt>
                <c:pt idx="1019">
                  <c:v>13.832371</c:v>
                </c:pt>
                <c:pt idx="1020">
                  <c:v>14.332468</c:v>
                </c:pt>
                <c:pt idx="1021">
                  <c:v>10.382104999999999</c:v>
                </c:pt>
                <c:pt idx="1022">
                  <c:v>10.695499</c:v>
                </c:pt>
                <c:pt idx="1023">
                  <c:v>8.4295635000000004</c:v>
                </c:pt>
                <c:pt idx="1024">
                  <c:v>9.6225179000000001</c:v>
                </c:pt>
                <c:pt idx="1025">
                  <c:v>10.536667</c:v>
                </c:pt>
                <c:pt idx="1026">
                  <c:v>10.746667</c:v>
                </c:pt>
                <c:pt idx="1027">
                  <c:v>12.006667</c:v>
                </c:pt>
                <c:pt idx="1028">
                  <c:v>12.276667</c:v>
                </c:pt>
                <c:pt idx="1029">
                  <c:v>11.566667000000001</c:v>
                </c:pt>
                <c:pt idx="1030">
                  <c:v>10.696667</c:v>
                </c:pt>
                <c:pt idx="1031">
                  <c:v>9.5566666999999992</c:v>
                </c:pt>
                <c:pt idx="1032">
                  <c:v>8.6266666999999995</c:v>
                </c:pt>
                <c:pt idx="1033">
                  <c:v>7.8366667000000003</c:v>
                </c:pt>
                <c:pt idx="1034">
                  <c:v>7.7866666999999996</c:v>
                </c:pt>
                <c:pt idx="1035">
                  <c:v>8.1266666999999995</c:v>
                </c:pt>
                <c:pt idx="1036">
                  <c:v>7.9466666999999998</c:v>
                </c:pt>
                <c:pt idx="1037">
                  <c:v>8.3166667000000007</c:v>
                </c:pt>
                <c:pt idx="1038">
                  <c:v>9.3666666999999997</c:v>
                </c:pt>
                <c:pt idx="1039">
                  <c:v>11.186667</c:v>
                </c:pt>
                <c:pt idx="1040">
                  <c:v>11.186667</c:v>
                </c:pt>
                <c:pt idx="1041">
                  <c:v>12.516667</c:v>
                </c:pt>
                <c:pt idx="1042">
                  <c:v>8.9839756000000008</c:v>
                </c:pt>
                <c:pt idx="1043">
                  <c:v>11.486667000000001</c:v>
                </c:pt>
                <c:pt idx="1044">
                  <c:v>8.6162287000000006</c:v>
                </c:pt>
                <c:pt idx="1045">
                  <c:v>13.496667</c:v>
                </c:pt>
                <c:pt idx="1046">
                  <c:v>12.186667</c:v>
                </c:pt>
                <c:pt idx="1047">
                  <c:v>9.1300811999999993</c:v>
                </c:pt>
                <c:pt idx="1048">
                  <c:v>10.046666999999999</c:v>
                </c:pt>
                <c:pt idx="1049">
                  <c:v>10.516667</c:v>
                </c:pt>
                <c:pt idx="1050">
                  <c:v>13.266667</c:v>
                </c:pt>
                <c:pt idx="1051">
                  <c:v>11.996667</c:v>
                </c:pt>
                <c:pt idx="1052">
                  <c:v>11.396667000000001</c:v>
                </c:pt>
                <c:pt idx="1053">
                  <c:v>11.396667000000001</c:v>
                </c:pt>
                <c:pt idx="1054">
                  <c:v>9.6766667000000002</c:v>
                </c:pt>
                <c:pt idx="1055">
                  <c:v>8.4066667000000006</c:v>
                </c:pt>
                <c:pt idx="1056">
                  <c:v>7.9666667000000002</c:v>
                </c:pt>
                <c:pt idx="1057">
                  <c:v>7.9766667</c:v>
                </c:pt>
                <c:pt idx="1058">
                  <c:v>7.7966667000000003</c:v>
                </c:pt>
                <c:pt idx="1059">
                  <c:v>7.7966667000000003</c:v>
                </c:pt>
                <c:pt idx="1060">
                  <c:v>7.9166667000000004</c:v>
                </c:pt>
                <c:pt idx="1061">
                  <c:v>8.1766667000000002</c:v>
                </c:pt>
                <c:pt idx="1062">
                  <c:v>8.9766667000000009</c:v>
                </c:pt>
                <c:pt idx="1063">
                  <c:v>10.566667000000001</c:v>
                </c:pt>
                <c:pt idx="1064">
                  <c:v>9.9466666999999998</c:v>
                </c:pt>
                <c:pt idx="1065">
                  <c:v>12.366667</c:v>
                </c:pt>
                <c:pt idx="1066">
                  <c:v>10.228082000000001</c:v>
                </c:pt>
                <c:pt idx="1067">
                  <c:v>12.446826</c:v>
                </c:pt>
                <c:pt idx="1068">
                  <c:v>13.006375</c:v>
                </c:pt>
                <c:pt idx="1069">
                  <c:v>11.184362</c:v>
                </c:pt>
                <c:pt idx="1070">
                  <c:v>9.8923673000000001</c:v>
                </c:pt>
                <c:pt idx="1071">
                  <c:v>10.716666999999999</c:v>
                </c:pt>
                <c:pt idx="1072">
                  <c:v>10.166667</c:v>
                </c:pt>
                <c:pt idx="1073">
                  <c:v>11.426667</c:v>
                </c:pt>
                <c:pt idx="1074">
                  <c:v>12.076667</c:v>
                </c:pt>
                <c:pt idx="1075">
                  <c:v>11.096667</c:v>
                </c:pt>
                <c:pt idx="1076">
                  <c:v>11.046666999999999</c:v>
                </c:pt>
                <c:pt idx="1077">
                  <c:v>10.586667</c:v>
                </c:pt>
                <c:pt idx="1078">
                  <c:v>9.8266667000000005</c:v>
                </c:pt>
                <c:pt idx="1079">
                  <c:v>8.7366667000000007</c:v>
                </c:pt>
                <c:pt idx="1080">
                  <c:v>8.2066666999999995</c:v>
                </c:pt>
                <c:pt idx="1081">
                  <c:v>7.9766667</c:v>
                </c:pt>
                <c:pt idx="1082">
                  <c:v>7.8966666999999999</c:v>
                </c:pt>
                <c:pt idx="1083">
                  <c:v>8.1166666999999997</c:v>
                </c:pt>
                <c:pt idx="1084">
                  <c:v>7.9166667000000004</c:v>
                </c:pt>
                <c:pt idx="1085">
                  <c:v>8.2266667000000009</c:v>
                </c:pt>
                <c:pt idx="1086">
                  <c:v>9.5866667000000003</c:v>
                </c:pt>
                <c:pt idx="1087">
                  <c:v>12.085241</c:v>
                </c:pt>
                <c:pt idx="1088">
                  <c:v>11.590552000000001</c:v>
                </c:pt>
                <c:pt idx="1089">
                  <c:v>12.196667</c:v>
                </c:pt>
                <c:pt idx="1090">
                  <c:v>6.5022489999999999</c:v>
                </c:pt>
                <c:pt idx="1091">
                  <c:v>6.6044689999999999</c:v>
                </c:pt>
                <c:pt idx="1092">
                  <c:v>3.0803506999999999</c:v>
                </c:pt>
                <c:pt idx="1093">
                  <c:v>0.49685141999999999</c:v>
                </c:pt>
                <c:pt idx="1094">
                  <c:v>1.8063989</c:v>
                </c:pt>
                <c:pt idx="1095">
                  <c:v>3.4569443</c:v>
                </c:pt>
                <c:pt idx="1096">
                  <c:v>5.8588664000000001</c:v>
                </c:pt>
                <c:pt idx="1097">
                  <c:v>10.301253000000001</c:v>
                </c:pt>
                <c:pt idx="1098">
                  <c:v>13.696667</c:v>
                </c:pt>
                <c:pt idx="1099">
                  <c:v>12.956666999999999</c:v>
                </c:pt>
                <c:pt idx="1100">
                  <c:v>11.156667000000001</c:v>
                </c:pt>
                <c:pt idx="1101">
                  <c:v>10.266667</c:v>
                </c:pt>
                <c:pt idx="1102">
                  <c:v>10.426667</c:v>
                </c:pt>
                <c:pt idx="1103">
                  <c:v>9.0266666999999998</c:v>
                </c:pt>
                <c:pt idx="1104">
                  <c:v>8.1666667000000004</c:v>
                </c:pt>
                <c:pt idx="1105">
                  <c:v>7.9266667000000002</c:v>
                </c:pt>
                <c:pt idx="1106">
                  <c:v>7.9766667</c:v>
                </c:pt>
                <c:pt idx="1107">
                  <c:v>8.0966667000000001</c:v>
                </c:pt>
                <c:pt idx="1108">
                  <c:v>7.9766667</c:v>
                </c:pt>
                <c:pt idx="1109">
                  <c:v>8.3666666999999997</c:v>
                </c:pt>
                <c:pt idx="1110">
                  <c:v>9.3166667000000007</c:v>
                </c:pt>
                <c:pt idx="1111">
                  <c:v>12.130063</c:v>
                </c:pt>
                <c:pt idx="1112">
                  <c:v>13.776667</c:v>
                </c:pt>
                <c:pt idx="1113">
                  <c:v>15.596667</c:v>
                </c:pt>
                <c:pt idx="1114">
                  <c:v>12.006667</c:v>
                </c:pt>
                <c:pt idx="1115">
                  <c:v>11.566667000000001</c:v>
                </c:pt>
                <c:pt idx="1116">
                  <c:v>11.493081999999999</c:v>
                </c:pt>
                <c:pt idx="1117">
                  <c:v>1.1145186</c:v>
                </c:pt>
                <c:pt idx="1118">
                  <c:v>0.79350091</c:v>
                </c:pt>
                <c:pt idx="1119">
                  <c:v>5.1438324</c:v>
                </c:pt>
                <c:pt idx="1120">
                  <c:v>8.1624151000000005</c:v>
                </c:pt>
                <c:pt idx="1121">
                  <c:v>10.808054</c:v>
                </c:pt>
                <c:pt idx="1122">
                  <c:v>13.536667</c:v>
                </c:pt>
                <c:pt idx="1123">
                  <c:v>12.816667000000001</c:v>
                </c:pt>
                <c:pt idx="1124">
                  <c:v>11.356667</c:v>
                </c:pt>
                <c:pt idx="1125">
                  <c:v>10.886666999999999</c:v>
                </c:pt>
                <c:pt idx="1126">
                  <c:v>9.9166667000000004</c:v>
                </c:pt>
                <c:pt idx="1127">
                  <c:v>9.1366666999999993</c:v>
                </c:pt>
                <c:pt idx="1128">
                  <c:v>8.5966667000000001</c:v>
                </c:pt>
                <c:pt idx="1129">
                  <c:v>8.5066667000000002</c:v>
                </c:pt>
                <c:pt idx="1130">
                  <c:v>8.1466667000000008</c:v>
                </c:pt>
                <c:pt idx="1131">
                  <c:v>8.0066667000000002</c:v>
                </c:pt>
                <c:pt idx="1132">
                  <c:v>8.0566666999999992</c:v>
                </c:pt>
                <c:pt idx="1133">
                  <c:v>8.3266667000000005</c:v>
                </c:pt>
                <c:pt idx="1134">
                  <c:v>8.4766667000000009</c:v>
                </c:pt>
                <c:pt idx="1135">
                  <c:v>10.22106</c:v>
                </c:pt>
                <c:pt idx="1136">
                  <c:v>12.366667</c:v>
                </c:pt>
                <c:pt idx="1137">
                  <c:v>8.1234342999999996</c:v>
                </c:pt>
                <c:pt idx="1138">
                  <c:v>5.7751083999999997</c:v>
                </c:pt>
                <c:pt idx="1139">
                  <c:v>5.4475448000000002</c:v>
                </c:pt>
                <c:pt idx="1140">
                  <c:v>10.996667</c:v>
                </c:pt>
                <c:pt idx="1141">
                  <c:v>4.4986594000000002</c:v>
                </c:pt>
                <c:pt idx="1142">
                  <c:v>5.7495628999999999</c:v>
                </c:pt>
                <c:pt idx="1143">
                  <c:v>7.1533357000000004</c:v>
                </c:pt>
                <c:pt idx="1144">
                  <c:v>8.2996107000000006</c:v>
                </c:pt>
                <c:pt idx="1145">
                  <c:v>11.109508</c:v>
                </c:pt>
                <c:pt idx="1146">
                  <c:v>12.616667</c:v>
                </c:pt>
                <c:pt idx="1147">
                  <c:v>11.006667</c:v>
                </c:pt>
                <c:pt idx="1148">
                  <c:v>10.686667</c:v>
                </c:pt>
                <c:pt idx="1149">
                  <c:v>9.5366666999999996</c:v>
                </c:pt>
                <c:pt idx="1150">
                  <c:v>9.4366667</c:v>
                </c:pt>
                <c:pt idx="1151">
                  <c:v>8.6166666999999997</c:v>
                </c:pt>
                <c:pt idx="1152">
                  <c:v>8.0566666999999992</c:v>
                </c:pt>
                <c:pt idx="1153">
                  <c:v>7.9066666999999997</c:v>
                </c:pt>
                <c:pt idx="1154">
                  <c:v>7.6666667000000004</c:v>
                </c:pt>
                <c:pt idx="1155">
                  <c:v>7.5866667000000003</c:v>
                </c:pt>
                <c:pt idx="1156">
                  <c:v>8.0566666999999992</c:v>
                </c:pt>
                <c:pt idx="1157">
                  <c:v>7.7866666999999996</c:v>
                </c:pt>
                <c:pt idx="1158">
                  <c:v>7.8066667000000001</c:v>
                </c:pt>
                <c:pt idx="1159">
                  <c:v>8.2129366000000008</c:v>
                </c:pt>
                <c:pt idx="1160">
                  <c:v>7.6592862000000004</c:v>
                </c:pt>
                <c:pt idx="1161">
                  <c:v>7.5492714999999997</c:v>
                </c:pt>
                <c:pt idx="1162">
                  <c:v>11.336667</c:v>
                </c:pt>
                <c:pt idx="1163">
                  <c:v>2.9471726</c:v>
                </c:pt>
                <c:pt idx="1164">
                  <c:v>9.9799541999999999</c:v>
                </c:pt>
                <c:pt idx="1165">
                  <c:v>9.1476792000000007</c:v>
                </c:pt>
                <c:pt idx="1166">
                  <c:v>0</c:v>
                </c:pt>
                <c:pt idx="1167">
                  <c:v>4.7287837000000001</c:v>
                </c:pt>
                <c:pt idx="1168">
                  <c:v>8.7029872000000008</c:v>
                </c:pt>
                <c:pt idx="1169">
                  <c:v>8.8799504999999996</c:v>
                </c:pt>
                <c:pt idx="1170">
                  <c:v>11.556666999999999</c:v>
                </c:pt>
                <c:pt idx="1171">
                  <c:v>11.186667</c:v>
                </c:pt>
                <c:pt idx="1172">
                  <c:v>10.366667</c:v>
                </c:pt>
                <c:pt idx="1173">
                  <c:v>9.9666666999999993</c:v>
                </c:pt>
                <c:pt idx="1174">
                  <c:v>9.3766666999999995</c:v>
                </c:pt>
                <c:pt idx="1175">
                  <c:v>8.1866667</c:v>
                </c:pt>
                <c:pt idx="1176">
                  <c:v>7.7066667000000004</c:v>
                </c:pt>
                <c:pt idx="1177">
                  <c:v>7.5266666999999998</c:v>
                </c:pt>
                <c:pt idx="1178">
                  <c:v>7.3266666999999996</c:v>
                </c:pt>
                <c:pt idx="1179">
                  <c:v>7.5266666999999998</c:v>
                </c:pt>
                <c:pt idx="1180">
                  <c:v>7.5166667</c:v>
                </c:pt>
                <c:pt idx="1181">
                  <c:v>7.7766666999999998</c:v>
                </c:pt>
                <c:pt idx="1182">
                  <c:v>8.1066666999999999</c:v>
                </c:pt>
                <c:pt idx="1183">
                  <c:v>9.4566666999999995</c:v>
                </c:pt>
                <c:pt idx="1184">
                  <c:v>9.5066667000000002</c:v>
                </c:pt>
                <c:pt idx="1185">
                  <c:v>9.2135148000000004</c:v>
                </c:pt>
                <c:pt idx="1186">
                  <c:v>3.1790685999999999</c:v>
                </c:pt>
                <c:pt idx="1187">
                  <c:v>11.486667000000001</c:v>
                </c:pt>
                <c:pt idx="1188">
                  <c:v>9.8366667000000003</c:v>
                </c:pt>
                <c:pt idx="1189">
                  <c:v>10.586667</c:v>
                </c:pt>
                <c:pt idx="1190">
                  <c:v>2.2970459000000001</c:v>
                </c:pt>
                <c:pt idx="1191">
                  <c:v>3.6620905000000001</c:v>
                </c:pt>
                <c:pt idx="1192">
                  <c:v>9.0027977000000003</c:v>
                </c:pt>
                <c:pt idx="1193">
                  <c:v>9.2218478000000008</c:v>
                </c:pt>
                <c:pt idx="1194">
                  <c:v>10.976667000000001</c:v>
                </c:pt>
                <c:pt idx="1195">
                  <c:v>12.706666999999999</c:v>
                </c:pt>
                <c:pt idx="1196">
                  <c:v>11.696667</c:v>
                </c:pt>
                <c:pt idx="1197">
                  <c:v>10.946667</c:v>
                </c:pt>
                <c:pt idx="1198">
                  <c:v>9.8566666999999999</c:v>
                </c:pt>
                <c:pt idx="1199">
                  <c:v>8.1366666999999993</c:v>
                </c:pt>
                <c:pt idx="1200">
                  <c:v>8.0866667000000003</c:v>
                </c:pt>
                <c:pt idx="1201">
                  <c:v>7.6366667000000001</c:v>
                </c:pt>
                <c:pt idx="1202">
                  <c:v>7.6566666999999997</c:v>
                </c:pt>
                <c:pt idx="1203">
                  <c:v>7.8366667000000003</c:v>
                </c:pt>
                <c:pt idx="1204">
                  <c:v>7.6866667</c:v>
                </c:pt>
                <c:pt idx="1205">
                  <c:v>7.8466667000000001</c:v>
                </c:pt>
                <c:pt idx="1206">
                  <c:v>9.0266666999999998</c:v>
                </c:pt>
                <c:pt idx="1207">
                  <c:v>10.006667</c:v>
                </c:pt>
                <c:pt idx="1208">
                  <c:v>9.7791593999999993</c:v>
                </c:pt>
                <c:pt idx="1209">
                  <c:v>12.876666999999999</c:v>
                </c:pt>
                <c:pt idx="1210">
                  <c:v>11.516667</c:v>
                </c:pt>
                <c:pt idx="1211">
                  <c:v>11.206666999999999</c:v>
                </c:pt>
                <c:pt idx="1212">
                  <c:v>11.056666999999999</c:v>
                </c:pt>
                <c:pt idx="1213">
                  <c:v>2.2601361</c:v>
                </c:pt>
                <c:pt idx="1214">
                  <c:v>11.446667</c:v>
                </c:pt>
                <c:pt idx="1215">
                  <c:v>4.5196097000000002</c:v>
                </c:pt>
                <c:pt idx="1216">
                  <c:v>7.5055652000000004</c:v>
                </c:pt>
                <c:pt idx="1217">
                  <c:v>10.479329</c:v>
                </c:pt>
                <c:pt idx="1218">
                  <c:v>11.232391</c:v>
                </c:pt>
                <c:pt idx="1219">
                  <c:v>12.046666999999999</c:v>
                </c:pt>
                <c:pt idx="1220">
                  <c:v>12.156667000000001</c:v>
                </c:pt>
                <c:pt idx="1221">
                  <c:v>11.156667000000001</c:v>
                </c:pt>
                <c:pt idx="1222">
                  <c:v>10.286667</c:v>
                </c:pt>
                <c:pt idx="1223">
                  <c:v>8.8266667000000005</c:v>
                </c:pt>
                <c:pt idx="1224">
                  <c:v>7.8366667000000003</c:v>
                </c:pt>
                <c:pt idx="1225">
                  <c:v>7.8466667000000001</c:v>
                </c:pt>
                <c:pt idx="1226">
                  <c:v>7.8666666999999997</c:v>
                </c:pt>
                <c:pt idx="1227">
                  <c:v>7.9866666999999998</c:v>
                </c:pt>
                <c:pt idx="1228">
                  <c:v>8.1366666999999993</c:v>
                </c:pt>
                <c:pt idx="1229">
                  <c:v>8.8166667000000007</c:v>
                </c:pt>
                <c:pt idx="1230">
                  <c:v>9.1566667000000006</c:v>
                </c:pt>
                <c:pt idx="1231">
                  <c:v>10.923435</c:v>
                </c:pt>
                <c:pt idx="1232">
                  <c:v>11.506667</c:v>
                </c:pt>
                <c:pt idx="1233">
                  <c:v>14.216666999999999</c:v>
                </c:pt>
                <c:pt idx="1234">
                  <c:v>12.846667</c:v>
                </c:pt>
                <c:pt idx="1235">
                  <c:v>4.5617979999999996</c:v>
                </c:pt>
                <c:pt idx="1236">
                  <c:v>2.3437652</c:v>
                </c:pt>
                <c:pt idx="1237">
                  <c:v>0</c:v>
                </c:pt>
                <c:pt idx="1238">
                  <c:v>0</c:v>
                </c:pt>
                <c:pt idx="1239">
                  <c:v>1.7416411000000001</c:v>
                </c:pt>
                <c:pt idx="1240">
                  <c:v>4.1506175000000001</c:v>
                </c:pt>
                <c:pt idx="1241">
                  <c:v>7.4848634000000001</c:v>
                </c:pt>
                <c:pt idx="1242">
                  <c:v>10.129243000000001</c:v>
                </c:pt>
                <c:pt idx="1243">
                  <c:v>9.6165892999999993</c:v>
                </c:pt>
                <c:pt idx="1244">
                  <c:v>8.8901438000000006</c:v>
                </c:pt>
                <c:pt idx="1245">
                  <c:v>8.5181532000000004</c:v>
                </c:pt>
                <c:pt idx="1246">
                  <c:v>9.0066368000000008</c:v>
                </c:pt>
                <c:pt idx="1247">
                  <c:v>9.3366667000000003</c:v>
                </c:pt>
                <c:pt idx="1248">
                  <c:v>8.3066666999999992</c:v>
                </c:pt>
                <c:pt idx="1249">
                  <c:v>7.5466667000000003</c:v>
                </c:pt>
                <c:pt idx="1250">
                  <c:v>7.4366667</c:v>
                </c:pt>
                <c:pt idx="1251">
                  <c:v>7.5666666999999999</c:v>
                </c:pt>
                <c:pt idx="1252">
                  <c:v>7.5366666999999996</c:v>
                </c:pt>
                <c:pt idx="1253">
                  <c:v>7.7466666999999996</c:v>
                </c:pt>
                <c:pt idx="1254">
                  <c:v>8.3866666999999993</c:v>
                </c:pt>
                <c:pt idx="1255">
                  <c:v>10.604456000000001</c:v>
                </c:pt>
                <c:pt idx="1256">
                  <c:v>8.9669343999999995</c:v>
                </c:pt>
                <c:pt idx="1257">
                  <c:v>6.3556730999999997</c:v>
                </c:pt>
                <c:pt idx="1258">
                  <c:v>2.5890488</c:v>
                </c:pt>
                <c:pt idx="1259">
                  <c:v>1.4488653</c:v>
                </c:pt>
                <c:pt idx="1260">
                  <c:v>1.3444526E-2</c:v>
                </c:pt>
                <c:pt idx="1261">
                  <c:v>0</c:v>
                </c:pt>
                <c:pt idx="1262">
                  <c:v>0</c:v>
                </c:pt>
                <c:pt idx="1263">
                  <c:v>0.93168848000000004</c:v>
                </c:pt>
                <c:pt idx="1264">
                  <c:v>1.0929058</c:v>
                </c:pt>
                <c:pt idx="1265">
                  <c:v>6.1717921000000002</c:v>
                </c:pt>
                <c:pt idx="1266">
                  <c:v>10.909859000000001</c:v>
                </c:pt>
                <c:pt idx="1267">
                  <c:v>9.5338876999999993</c:v>
                </c:pt>
                <c:pt idx="1268">
                  <c:v>9.3676791999999995</c:v>
                </c:pt>
                <c:pt idx="1269">
                  <c:v>9.0956887000000002</c:v>
                </c:pt>
                <c:pt idx="1270">
                  <c:v>8.8319448000000005</c:v>
                </c:pt>
                <c:pt idx="1271">
                  <c:v>8.8666666999999997</c:v>
                </c:pt>
                <c:pt idx="1272">
                  <c:v>7.5166667</c:v>
                </c:pt>
                <c:pt idx="1273">
                  <c:v>7.4666667000000002</c:v>
                </c:pt>
                <c:pt idx="1274">
                  <c:v>7.5966667000000001</c:v>
                </c:pt>
                <c:pt idx="1275">
                  <c:v>7.6466666999999999</c:v>
                </c:pt>
                <c:pt idx="1276">
                  <c:v>7.7266667</c:v>
                </c:pt>
                <c:pt idx="1277">
                  <c:v>7.8866667000000001</c:v>
                </c:pt>
                <c:pt idx="1278">
                  <c:v>8.4566666999999995</c:v>
                </c:pt>
                <c:pt idx="1279">
                  <c:v>9.9939572999999999</c:v>
                </c:pt>
                <c:pt idx="1280">
                  <c:v>10.889112000000001</c:v>
                </c:pt>
                <c:pt idx="1281">
                  <c:v>11.249907</c:v>
                </c:pt>
                <c:pt idx="1282">
                  <c:v>1.9040524999999999</c:v>
                </c:pt>
                <c:pt idx="1283">
                  <c:v>0.46931782999999999</c:v>
                </c:pt>
                <c:pt idx="1284">
                  <c:v>0</c:v>
                </c:pt>
                <c:pt idx="1285">
                  <c:v>0.38715189</c:v>
                </c:pt>
                <c:pt idx="1286">
                  <c:v>0.57478426999999999</c:v>
                </c:pt>
                <c:pt idx="1287">
                  <c:v>1.0400218000000001</c:v>
                </c:pt>
                <c:pt idx="1288">
                  <c:v>4.1366987999999996</c:v>
                </c:pt>
                <c:pt idx="1289">
                  <c:v>6.3821640000000004</c:v>
                </c:pt>
                <c:pt idx="1290">
                  <c:v>11.108473</c:v>
                </c:pt>
                <c:pt idx="1291">
                  <c:v>10.579907</c:v>
                </c:pt>
                <c:pt idx="1292">
                  <c:v>9.5432717</c:v>
                </c:pt>
                <c:pt idx="1293">
                  <c:v>9.6126082000000004</c:v>
                </c:pt>
                <c:pt idx="1294">
                  <c:v>9.1206177000000004</c:v>
                </c:pt>
                <c:pt idx="1295">
                  <c:v>8.1710917999999992</c:v>
                </c:pt>
                <c:pt idx="1296">
                  <c:v>7.7382008000000004</c:v>
                </c:pt>
                <c:pt idx="1297">
                  <c:v>7.4088643000000003</c:v>
                </c:pt>
                <c:pt idx="1298">
                  <c:v>7.2730823000000004</c:v>
                </c:pt>
                <c:pt idx="1299">
                  <c:v>7.1924187999999996</c:v>
                </c:pt>
                <c:pt idx="1300">
                  <c:v>7.4066666999999997</c:v>
                </c:pt>
                <c:pt idx="1301">
                  <c:v>7.3966666999999999</c:v>
                </c:pt>
                <c:pt idx="1302">
                  <c:v>8.1517552999999996</c:v>
                </c:pt>
                <c:pt idx="1303">
                  <c:v>9.8309967</c:v>
                </c:pt>
                <c:pt idx="1304">
                  <c:v>9.0838400999999998</c:v>
                </c:pt>
                <c:pt idx="1305">
                  <c:v>10.770996999999999</c:v>
                </c:pt>
                <c:pt idx="1306">
                  <c:v>11.509563999999999</c:v>
                </c:pt>
                <c:pt idx="1307">
                  <c:v>10.686400000000001</c:v>
                </c:pt>
                <c:pt idx="1308">
                  <c:v>5.8013146999999998</c:v>
                </c:pt>
                <c:pt idx="1309">
                  <c:v>11.324125</c:v>
                </c:pt>
                <c:pt idx="1310">
                  <c:v>9.9217379999999995</c:v>
                </c:pt>
                <c:pt idx="1311">
                  <c:v>10.727727</c:v>
                </c:pt>
                <c:pt idx="1312">
                  <c:v>8.8541440999999992</c:v>
                </c:pt>
                <c:pt idx="1313">
                  <c:v>9.3655325999999999</c:v>
                </c:pt>
                <c:pt idx="1314">
                  <c:v>10.803934999999999</c:v>
                </c:pt>
                <c:pt idx="1315">
                  <c:v>10.923272000000001</c:v>
                </c:pt>
                <c:pt idx="1316">
                  <c:v>10.334835999999999</c:v>
                </c:pt>
                <c:pt idx="1317">
                  <c:v>9.9882007999999995</c:v>
                </c:pt>
                <c:pt idx="1318">
                  <c:v>9.3066666999999992</c:v>
                </c:pt>
                <c:pt idx="1319">
                  <c:v>8.8366667000000003</c:v>
                </c:pt>
                <c:pt idx="1320">
                  <c:v>8.8244092999999992</c:v>
                </c:pt>
                <c:pt idx="1321">
                  <c:v>8.1015183000000004</c:v>
                </c:pt>
                <c:pt idx="1322">
                  <c:v>7.7901913</c:v>
                </c:pt>
                <c:pt idx="1323">
                  <c:v>7.7217552999999999</c:v>
                </c:pt>
                <c:pt idx="1324">
                  <c:v>7.9482008000000004</c:v>
                </c:pt>
                <c:pt idx="1325">
                  <c:v>7.8406177000000001</c:v>
                </c:pt>
                <c:pt idx="1326">
                  <c:v>7.4612812000000002</c:v>
                </c:pt>
                <c:pt idx="1327">
                  <c:v>8.0973953999999999</c:v>
                </c:pt>
                <c:pt idx="1328">
                  <c:v>9.2806554000000006</c:v>
                </c:pt>
                <c:pt idx="1329">
                  <c:v>12.321802999999999</c:v>
                </c:pt>
                <c:pt idx="1330">
                  <c:v>13.266667</c:v>
                </c:pt>
                <c:pt idx="1331">
                  <c:v>12.646667000000001</c:v>
                </c:pt>
                <c:pt idx="1332">
                  <c:v>12.036667</c:v>
                </c:pt>
                <c:pt idx="1333">
                  <c:v>11.256667</c:v>
                </c:pt>
                <c:pt idx="1334">
                  <c:v>11.156667000000001</c:v>
                </c:pt>
                <c:pt idx="1335">
                  <c:v>9.9666666999999993</c:v>
                </c:pt>
                <c:pt idx="1336">
                  <c:v>7.9280255999999998</c:v>
                </c:pt>
                <c:pt idx="1337">
                  <c:v>9.1039478000000003</c:v>
                </c:pt>
                <c:pt idx="1338">
                  <c:v>11.426667</c:v>
                </c:pt>
                <c:pt idx="1339">
                  <c:v>11.796666999999999</c:v>
                </c:pt>
                <c:pt idx="1340">
                  <c:v>10.896667000000001</c:v>
                </c:pt>
                <c:pt idx="1341">
                  <c:v>11.136666999999999</c:v>
                </c:pt>
                <c:pt idx="1342">
                  <c:v>9.7766666999999998</c:v>
                </c:pt>
                <c:pt idx="1343">
                  <c:v>8.4966667000000005</c:v>
                </c:pt>
                <c:pt idx="1344">
                  <c:v>8.1266666999999995</c:v>
                </c:pt>
                <c:pt idx="1345">
                  <c:v>7.8966666999999999</c:v>
                </c:pt>
                <c:pt idx="1346">
                  <c:v>7.8666666999999997</c:v>
                </c:pt>
                <c:pt idx="1347">
                  <c:v>7.6466666999999999</c:v>
                </c:pt>
                <c:pt idx="1348">
                  <c:v>7.7466666999999996</c:v>
                </c:pt>
                <c:pt idx="1349">
                  <c:v>7.9666667000000002</c:v>
                </c:pt>
                <c:pt idx="1350">
                  <c:v>8.5066667000000002</c:v>
                </c:pt>
                <c:pt idx="1351">
                  <c:v>10.089682</c:v>
                </c:pt>
                <c:pt idx="1352">
                  <c:v>10.705254999999999</c:v>
                </c:pt>
                <c:pt idx="1353">
                  <c:v>11.836667</c:v>
                </c:pt>
                <c:pt idx="1354">
                  <c:v>11.486667000000001</c:v>
                </c:pt>
                <c:pt idx="1355">
                  <c:v>7.6485611999999996</c:v>
                </c:pt>
                <c:pt idx="1356">
                  <c:v>9.0680303999999996</c:v>
                </c:pt>
                <c:pt idx="1357">
                  <c:v>10.09224</c:v>
                </c:pt>
                <c:pt idx="1358">
                  <c:v>9.5559747000000002</c:v>
                </c:pt>
                <c:pt idx="1359">
                  <c:v>13.506667</c:v>
                </c:pt>
                <c:pt idx="1360">
                  <c:v>11.162832999999999</c:v>
                </c:pt>
                <c:pt idx="1361">
                  <c:v>11.169343</c:v>
                </c:pt>
                <c:pt idx="1362">
                  <c:v>13.206666999999999</c:v>
                </c:pt>
                <c:pt idx="1363">
                  <c:v>13.736667000000001</c:v>
                </c:pt>
                <c:pt idx="1364">
                  <c:v>12.536667</c:v>
                </c:pt>
                <c:pt idx="1365">
                  <c:v>11.946667</c:v>
                </c:pt>
                <c:pt idx="1366">
                  <c:v>10.636666999999999</c:v>
                </c:pt>
                <c:pt idx="1367">
                  <c:v>9.6466667000000008</c:v>
                </c:pt>
                <c:pt idx="1368">
                  <c:v>8.4766667000000009</c:v>
                </c:pt>
                <c:pt idx="1369">
                  <c:v>8.3866666999999993</c:v>
                </c:pt>
                <c:pt idx="1370">
                  <c:v>8.3266667000000005</c:v>
                </c:pt>
                <c:pt idx="1371">
                  <c:v>8.2466667000000005</c:v>
                </c:pt>
                <c:pt idx="1372">
                  <c:v>8.2866666999999996</c:v>
                </c:pt>
                <c:pt idx="1373">
                  <c:v>8.6566667000000006</c:v>
                </c:pt>
                <c:pt idx="1374">
                  <c:v>9.8566666999999999</c:v>
                </c:pt>
                <c:pt idx="1375">
                  <c:v>10.535166</c:v>
                </c:pt>
                <c:pt idx="1376">
                  <c:v>11.046666999999999</c:v>
                </c:pt>
                <c:pt idx="1377">
                  <c:v>7.6885095000000003</c:v>
                </c:pt>
                <c:pt idx="1378">
                  <c:v>11.576667</c:v>
                </c:pt>
                <c:pt idx="1379">
                  <c:v>2.1891622000000002</c:v>
                </c:pt>
                <c:pt idx="1380">
                  <c:v>11.556666999999999</c:v>
                </c:pt>
                <c:pt idx="1381">
                  <c:v>10.357009</c:v>
                </c:pt>
                <c:pt idx="1382">
                  <c:v>9.4581949999999999</c:v>
                </c:pt>
                <c:pt idx="1383">
                  <c:v>10.104028</c:v>
                </c:pt>
                <c:pt idx="1384">
                  <c:v>10.350410999999999</c:v>
                </c:pt>
                <c:pt idx="1385">
                  <c:v>11.026667</c:v>
                </c:pt>
                <c:pt idx="1386">
                  <c:v>10.676667</c:v>
                </c:pt>
                <c:pt idx="1387">
                  <c:v>10.776667</c:v>
                </c:pt>
                <c:pt idx="1388">
                  <c:v>10.236667000000001</c:v>
                </c:pt>
                <c:pt idx="1389">
                  <c:v>10.206666999999999</c:v>
                </c:pt>
                <c:pt idx="1390">
                  <c:v>9.2866666999999996</c:v>
                </c:pt>
                <c:pt idx="1391">
                  <c:v>7.7337458000000003</c:v>
                </c:pt>
                <c:pt idx="1392">
                  <c:v>7.1548357999999999</c:v>
                </c:pt>
                <c:pt idx="1393">
                  <c:v>6.3917077000000004</c:v>
                </c:pt>
                <c:pt idx="1394">
                  <c:v>6.3779161999999996</c:v>
                </c:pt>
                <c:pt idx="1395">
                  <c:v>6.2536981999999997</c:v>
                </c:pt>
                <c:pt idx="1396">
                  <c:v>6.8170633</c:v>
                </c:pt>
                <c:pt idx="1397">
                  <c:v>7.1377267</c:v>
                </c:pt>
                <c:pt idx="1398">
                  <c:v>8.2712812000000007</c:v>
                </c:pt>
                <c:pt idx="1399">
                  <c:v>10.629954</c:v>
                </c:pt>
                <c:pt idx="1400">
                  <c:v>8.0065018000000006</c:v>
                </c:pt>
                <c:pt idx="1401">
                  <c:v>10.373697999999999</c:v>
                </c:pt>
                <c:pt idx="1402">
                  <c:v>9.9390537000000005</c:v>
                </c:pt>
                <c:pt idx="1403">
                  <c:v>11.429717</c:v>
                </c:pt>
                <c:pt idx="1404">
                  <c:v>11.685895</c:v>
                </c:pt>
                <c:pt idx="1405">
                  <c:v>10.226667000000001</c:v>
                </c:pt>
                <c:pt idx="1406">
                  <c:v>8.4563521999999995</c:v>
                </c:pt>
                <c:pt idx="1407">
                  <c:v>7.3614230999999997</c:v>
                </c:pt>
                <c:pt idx="1408">
                  <c:v>8.9790062000000006</c:v>
                </c:pt>
                <c:pt idx="1409">
                  <c:v>10.134599</c:v>
                </c:pt>
                <c:pt idx="1410">
                  <c:v>12.869054</c:v>
                </c:pt>
                <c:pt idx="1411">
                  <c:v>10.6464</c:v>
                </c:pt>
                <c:pt idx="1412">
                  <c:v>11.766636999999999</c:v>
                </c:pt>
                <c:pt idx="1413">
                  <c:v>10.618627</c:v>
                </c:pt>
                <c:pt idx="1414">
                  <c:v>9.2063997999999998</c:v>
                </c:pt>
                <c:pt idx="1415">
                  <c:v>7.9154992000000002</c:v>
                </c:pt>
                <c:pt idx="1416">
                  <c:v>7.5873002999999999</c:v>
                </c:pt>
                <c:pt idx="1417">
                  <c:v>7.0979637999999996</c:v>
                </c:pt>
                <c:pt idx="1418">
                  <c:v>7.0206176999999999</c:v>
                </c:pt>
                <c:pt idx="1419">
                  <c:v>7.3206176999999997</c:v>
                </c:pt>
                <c:pt idx="1420">
                  <c:v>7.2473003</c:v>
                </c:pt>
                <c:pt idx="1421">
                  <c:v>7.8517552999999998</c:v>
                </c:pt>
                <c:pt idx="1422">
                  <c:v>8.9610918000000002</c:v>
                </c:pt>
                <c:pt idx="1423">
                  <c:v>11.570428</c:v>
                </c:pt>
                <c:pt idx="1424">
                  <c:v>10.648242</c:v>
                </c:pt>
                <c:pt idx="1425">
                  <c:v>9.0043538999999999</c:v>
                </c:pt>
                <c:pt idx="1426">
                  <c:v>11.355073000000001</c:v>
                </c:pt>
                <c:pt idx="1427">
                  <c:v>12.707727</c:v>
                </c:pt>
                <c:pt idx="1428">
                  <c:v>12.952608</c:v>
                </c:pt>
                <c:pt idx="1429">
                  <c:v>10.933983</c:v>
                </c:pt>
                <c:pt idx="1430">
                  <c:v>10.886666999999999</c:v>
                </c:pt>
                <c:pt idx="1431">
                  <c:v>10.338106</c:v>
                </c:pt>
                <c:pt idx="1432">
                  <c:v>11.406667000000001</c:v>
                </c:pt>
                <c:pt idx="1433">
                  <c:v>11.386666999999999</c:v>
                </c:pt>
                <c:pt idx="1434">
                  <c:v>12.450063</c:v>
                </c:pt>
                <c:pt idx="1435">
                  <c:v>13.726667000000001</c:v>
                </c:pt>
                <c:pt idx="1436">
                  <c:v>12.116667</c:v>
                </c:pt>
                <c:pt idx="1437">
                  <c:v>11.526667</c:v>
                </c:pt>
                <c:pt idx="1438">
                  <c:v>11.416667</c:v>
                </c:pt>
                <c:pt idx="1439">
                  <c:v>9.2766666999999998</c:v>
                </c:pt>
                <c:pt idx="1440">
                  <c:v>7.9466666999999998</c:v>
                </c:pt>
                <c:pt idx="1441">
                  <c:v>7.8266666999999996</c:v>
                </c:pt>
                <c:pt idx="1442">
                  <c:v>7.8366667000000003</c:v>
                </c:pt>
                <c:pt idx="1443">
                  <c:v>8.1766667000000002</c:v>
                </c:pt>
                <c:pt idx="1444">
                  <c:v>8.3366667000000003</c:v>
                </c:pt>
                <c:pt idx="1445">
                  <c:v>8.1366666999999993</c:v>
                </c:pt>
                <c:pt idx="1446">
                  <c:v>9.2466667000000005</c:v>
                </c:pt>
                <c:pt idx="1447">
                  <c:v>10.453407</c:v>
                </c:pt>
                <c:pt idx="1448">
                  <c:v>7.8935006000000003</c:v>
                </c:pt>
                <c:pt idx="1449">
                  <c:v>10.476667000000001</c:v>
                </c:pt>
                <c:pt idx="1450">
                  <c:v>10.936667</c:v>
                </c:pt>
                <c:pt idx="1451">
                  <c:v>11.996667</c:v>
                </c:pt>
                <c:pt idx="1452">
                  <c:v>12.066667000000001</c:v>
                </c:pt>
                <c:pt idx="1453">
                  <c:v>10.483983</c:v>
                </c:pt>
                <c:pt idx="1454">
                  <c:v>6.0153723000000001</c:v>
                </c:pt>
                <c:pt idx="1455">
                  <c:v>10.102182000000001</c:v>
                </c:pt>
                <c:pt idx="1456">
                  <c:v>7.5850621</c:v>
                </c:pt>
                <c:pt idx="1457">
                  <c:v>10.223082</c:v>
                </c:pt>
                <c:pt idx="1458">
                  <c:v>13.286667</c:v>
                </c:pt>
                <c:pt idx="1459">
                  <c:v>11.756667</c:v>
                </c:pt>
                <c:pt idx="1460">
                  <c:v>11.896667000000001</c:v>
                </c:pt>
                <c:pt idx="1461">
                  <c:v>10.946667</c:v>
                </c:pt>
                <c:pt idx="1462">
                  <c:v>9.9866667000000007</c:v>
                </c:pt>
                <c:pt idx="1463">
                  <c:v>9.0566666999999992</c:v>
                </c:pt>
                <c:pt idx="1464">
                  <c:v>8.0710917999999996</c:v>
                </c:pt>
                <c:pt idx="1465">
                  <c:v>6.0323237000000001</c:v>
                </c:pt>
                <c:pt idx="1466">
                  <c:v>6.1667787000000001</c:v>
                </c:pt>
                <c:pt idx="1467">
                  <c:v>6.2961152</c:v>
                </c:pt>
                <c:pt idx="1468">
                  <c:v>5.8900961000000001</c:v>
                </c:pt>
                <c:pt idx="1469">
                  <c:v>5.7556411000000001</c:v>
                </c:pt>
                <c:pt idx="1470">
                  <c:v>6.1578685999999996</c:v>
                </c:pt>
                <c:pt idx="1471">
                  <c:v>7.8983426999999997</c:v>
                </c:pt>
                <c:pt idx="1472">
                  <c:v>8.8876791999999991</c:v>
                </c:pt>
                <c:pt idx="1473">
                  <c:v>6.8773581000000004</c:v>
                </c:pt>
                <c:pt idx="1474">
                  <c:v>9.6287692000000007</c:v>
                </c:pt>
                <c:pt idx="1475">
                  <c:v>7.0888</c:v>
                </c:pt>
                <c:pt idx="1476">
                  <c:v>9.9158781999999999</c:v>
                </c:pt>
                <c:pt idx="1477">
                  <c:v>10.078390000000001</c:v>
                </c:pt>
                <c:pt idx="1478">
                  <c:v>8.0542665000000007</c:v>
                </c:pt>
                <c:pt idx="1479">
                  <c:v>0</c:v>
                </c:pt>
                <c:pt idx="1480">
                  <c:v>7.8367310999999997</c:v>
                </c:pt>
                <c:pt idx="1481">
                  <c:v>7.0423092</c:v>
                </c:pt>
                <c:pt idx="1482">
                  <c:v>10.883680999999999</c:v>
                </c:pt>
                <c:pt idx="1483">
                  <c:v>11.248627000000001</c:v>
                </c:pt>
                <c:pt idx="1484">
                  <c:v>10.107964000000001</c:v>
                </c:pt>
                <c:pt idx="1485">
                  <c:v>9.9659732999999999</c:v>
                </c:pt>
                <c:pt idx="1486">
                  <c:v>9.4066667000000006</c:v>
                </c:pt>
                <c:pt idx="1487">
                  <c:v>8.6966666999999998</c:v>
                </c:pt>
                <c:pt idx="1488">
                  <c:v>8.0166667</c:v>
                </c:pt>
                <c:pt idx="1489">
                  <c:v>8.0066667000000002</c:v>
                </c:pt>
                <c:pt idx="1490">
                  <c:v>7.6566666999999997</c:v>
                </c:pt>
                <c:pt idx="1491">
                  <c:v>7.6866667</c:v>
                </c:pt>
                <c:pt idx="1492">
                  <c:v>8.1166666999999997</c:v>
                </c:pt>
                <c:pt idx="1493">
                  <c:v>8.0266666999999998</c:v>
                </c:pt>
                <c:pt idx="1494">
                  <c:v>7.8966666999999999</c:v>
                </c:pt>
                <c:pt idx="1495">
                  <c:v>10.006667</c:v>
                </c:pt>
                <c:pt idx="1496">
                  <c:v>7.1576113000000001</c:v>
                </c:pt>
                <c:pt idx="1497">
                  <c:v>10.723272</c:v>
                </c:pt>
                <c:pt idx="1498">
                  <c:v>8.8491955999999998</c:v>
                </c:pt>
                <c:pt idx="1499">
                  <c:v>0</c:v>
                </c:pt>
                <c:pt idx="1500">
                  <c:v>8.31602</c:v>
                </c:pt>
                <c:pt idx="1501">
                  <c:v>0</c:v>
                </c:pt>
                <c:pt idx="1502">
                  <c:v>0</c:v>
                </c:pt>
                <c:pt idx="1503">
                  <c:v>0.65777894999999997</c:v>
                </c:pt>
                <c:pt idx="1504">
                  <c:v>2.8795475000000001</c:v>
                </c:pt>
                <c:pt idx="1505">
                  <c:v>7.9004440999999996</c:v>
                </c:pt>
                <c:pt idx="1506">
                  <c:v>11.428959000000001</c:v>
                </c:pt>
                <c:pt idx="1507">
                  <c:v>10.965878</c:v>
                </c:pt>
                <c:pt idx="1508">
                  <c:v>9.8196697000000004</c:v>
                </c:pt>
                <c:pt idx="1509">
                  <c:v>9.1654517000000002</c:v>
                </c:pt>
                <c:pt idx="1510">
                  <c:v>8.1579162000000007</c:v>
                </c:pt>
                <c:pt idx="1511">
                  <c:v>8.3766666999999995</c:v>
                </c:pt>
                <c:pt idx="1512">
                  <c:v>7.7366666999999998</c:v>
                </c:pt>
                <c:pt idx="1513">
                  <c:v>7.6966666999999998</c:v>
                </c:pt>
                <c:pt idx="1514">
                  <c:v>7.8566666999999999</c:v>
                </c:pt>
                <c:pt idx="1515">
                  <c:v>7.6966666999999998</c:v>
                </c:pt>
                <c:pt idx="1516">
                  <c:v>7.8666666999999997</c:v>
                </c:pt>
                <c:pt idx="1517">
                  <c:v>5.6931766000000001</c:v>
                </c:pt>
                <c:pt idx="1518">
                  <c:v>6.3307120000000001</c:v>
                </c:pt>
                <c:pt idx="1519">
                  <c:v>7.5436506000000003</c:v>
                </c:pt>
                <c:pt idx="1520">
                  <c:v>9.2943140999999994</c:v>
                </c:pt>
                <c:pt idx="1521">
                  <c:v>11.366621</c:v>
                </c:pt>
                <c:pt idx="1522">
                  <c:v>9.7432371</c:v>
                </c:pt>
                <c:pt idx="1523">
                  <c:v>10.344991</c:v>
                </c:pt>
                <c:pt idx="1524">
                  <c:v>13.909328</c:v>
                </c:pt>
                <c:pt idx="1525">
                  <c:v>11.757300000000001</c:v>
                </c:pt>
                <c:pt idx="1526">
                  <c:v>4.4598858999999997</c:v>
                </c:pt>
                <c:pt idx="1527">
                  <c:v>10.302324</c:v>
                </c:pt>
                <c:pt idx="1528">
                  <c:v>4.6617696000000004</c:v>
                </c:pt>
                <c:pt idx="1529">
                  <c:v>9.3425606999999999</c:v>
                </c:pt>
                <c:pt idx="1530">
                  <c:v>9.5382836999999991</c:v>
                </c:pt>
                <c:pt idx="1531">
                  <c:v>11.906667000000001</c:v>
                </c:pt>
                <c:pt idx="1532">
                  <c:v>11.466666999999999</c:v>
                </c:pt>
                <c:pt idx="1533">
                  <c:v>10.956666999999999</c:v>
                </c:pt>
                <c:pt idx="1534">
                  <c:v>9.2266667000000009</c:v>
                </c:pt>
                <c:pt idx="1535">
                  <c:v>8.2366667000000007</c:v>
                </c:pt>
                <c:pt idx="1536">
                  <c:v>7.8866667000000001</c:v>
                </c:pt>
                <c:pt idx="1537">
                  <c:v>7.5266666999999998</c:v>
                </c:pt>
                <c:pt idx="1538">
                  <c:v>7.8066667000000001</c:v>
                </c:pt>
                <c:pt idx="1539">
                  <c:v>7.7066667000000004</c:v>
                </c:pt>
                <c:pt idx="1540">
                  <c:v>7.7266667</c:v>
                </c:pt>
                <c:pt idx="1541">
                  <c:v>8.0266666999999998</c:v>
                </c:pt>
                <c:pt idx="1542">
                  <c:v>9.0366666999999996</c:v>
                </c:pt>
                <c:pt idx="1543">
                  <c:v>11.236446000000001</c:v>
                </c:pt>
                <c:pt idx="1544">
                  <c:v>9.5149728000000007</c:v>
                </c:pt>
                <c:pt idx="1545">
                  <c:v>12.336667</c:v>
                </c:pt>
                <c:pt idx="1546">
                  <c:v>5.9075496000000003</c:v>
                </c:pt>
                <c:pt idx="1547">
                  <c:v>11.987537</c:v>
                </c:pt>
                <c:pt idx="1548">
                  <c:v>2.1237279</c:v>
                </c:pt>
                <c:pt idx="1549">
                  <c:v>0</c:v>
                </c:pt>
                <c:pt idx="1550">
                  <c:v>3.7374729000000002</c:v>
                </c:pt>
                <c:pt idx="1551">
                  <c:v>5.0044931000000004</c:v>
                </c:pt>
                <c:pt idx="1552">
                  <c:v>5.9954415000000001</c:v>
                </c:pt>
                <c:pt idx="1553">
                  <c:v>8.3637925000000006</c:v>
                </c:pt>
                <c:pt idx="1554">
                  <c:v>9.6941746999999996</c:v>
                </c:pt>
                <c:pt idx="1555">
                  <c:v>9.9167310999999998</c:v>
                </c:pt>
                <c:pt idx="1556">
                  <c:v>10.125215000000001</c:v>
                </c:pt>
                <c:pt idx="1557">
                  <c:v>9.1594802000000008</c:v>
                </c:pt>
                <c:pt idx="1558">
                  <c:v>8.8025607000000008</c:v>
                </c:pt>
                <c:pt idx="1559">
                  <c:v>7.0756886999999997</c:v>
                </c:pt>
                <c:pt idx="1560">
                  <c:v>7.3830822999999999</c:v>
                </c:pt>
                <c:pt idx="1561">
                  <c:v>7.2766666999999998</c:v>
                </c:pt>
                <c:pt idx="1562">
                  <c:v>7.3366667000000003</c:v>
                </c:pt>
                <c:pt idx="1563">
                  <c:v>7.3466667000000001</c:v>
                </c:pt>
                <c:pt idx="1564">
                  <c:v>7.7066667000000004</c:v>
                </c:pt>
                <c:pt idx="1565">
                  <c:v>7.8666666999999997</c:v>
                </c:pt>
                <c:pt idx="1566">
                  <c:v>8.8266667000000005</c:v>
                </c:pt>
                <c:pt idx="1567">
                  <c:v>11.023961</c:v>
                </c:pt>
                <c:pt idx="1568">
                  <c:v>10.2773</c:v>
                </c:pt>
                <c:pt idx="1569">
                  <c:v>11.57531</c:v>
                </c:pt>
                <c:pt idx="1570">
                  <c:v>10.019550000000001</c:v>
                </c:pt>
                <c:pt idx="1571">
                  <c:v>12.6364</c:v>
                </c:pt>
                <c:pt idx="1572">
                  <c:v>5.3179669000000001</c:v>
                </c:pt>
                <c:pt idx="1573">
                  <c:v>4.0560067999999996</c:v>
                </c:pt>
                <c:pt idx="1574">
                  <c:v>7.2462327999999996</c:v>
                </c:pt>
                <c:pt idx="1575">
                  <c:v>9.3600960999999998</c:v>
                </c:pt>
                <c:pt idx="1576">
                  <c:v>9.2878685999999995</c:v>
                </c:pt>
                <c:pt idx="1577">
                  <c:v>9.4720124999999999</c:v>
                </c:pt>
                <c:pt idx="1578">
                  <c:v>11.813571</c:v>
                </c:pt>
                <c:pt idx="1579">
                  <c:v>12.656667000000001</c:v>
                </c:pt>
                <c:pt idx="1580">
                  <c:v>11.276667</c:v>
                </c:pt>
                <c:pt idx="1581">
                  <c:v>10.556666999999999</c:v>
                </c:pt>
                <c:pt idx="1582">
                  <c:v>9.6666667000000004</c:v>
                </c:pt>
                <c:pt idx="1583">
                  <c:v>8.7266667000000009</c:v>
                </c:pt>
                <c:pt idx="1584">
                  <c:v>8.0266666999999998</c:v>
                </c:pt>
                <c:pt idx="1585">
                  <c:v>7.4966666999999996</c:v>
                </c:pt>
                <c:pt idx="1586">
                  <c:v>7.6066666999999999</c:v>
                </c:pt>
                <c:pt idx="1587">
                  <c:v>7.6166666999999997</c:v>
                </c:pt>
                <c:pt idx="1588">
                  <c:v>7.8466667000000001</c:v>
                </c:pt>
                <c:pt idx="1589">
                  <c:v>8.1466667000000008</c:v>
                </c:pt>
                <c:pt idx="1590">
                  <c:v>9.2466667000000005</c:v>
                </c:pt>
                <c:pt idx="1591">
                  <c:v>10.518233</c:v>
                </c:pt>
                <c:pt idx="1592">
                  <c:v>11.626666999999999</c:v>
                </c:pt>
                <c:pt idx="1593">
                  <c:v>9.1487403</c:v>
                </c:pt>
                <c:pt idx="1594">
                  <c:v>10.996667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0.59360053000000002</c:v>
                </c:pt>
                <c:pt idx="1600">
                  <c:v>5.4591004999999999</c:v>
                </c:pt>
                <c:pt idx="1601">
                  <c:v>9.9944368000000008</c:v>
                </c:pt>
                <c:pt idx="1602">
                  <c:v>11.967259</c:v>
                </c:pt>
                <c:pt idx="1603">
                  <c:v>12.256667</c:v>
                </c:pt>
                <c:pt idx="1604">
                  <c:v>13.086667</c:v>
                </c:pt>
                <c:pt idx="1605">
                  <c:v>12.126666999999999</c:v>
                </c:pt>
                <c:pt idx="1606">
                  <c:v>10.726667000000001</c:v>
                </c:pt>
                <c:pt idx="1607">
                  <c:v>8.6766667000000002</c:v>
                </c:pt>
                <c:pt idx="1608">
                  <c:v>8.1366666999999993</c:v>
                </c:pt>
                <c:pt idx="1609">
                  <c:v>7.8866667000000001</c:v>
                </c:pt>
                <c:pt idx="1610">
                  <c:v>8.0366666999999996</c:v>
                </c:pt>
                <c:pt idx="1611">
                  <c:v>7.9866666999999998</c:v>
                </c:pt>
                <c:pt idx="1612">
                  <c:v>8.3766666999999995</c:v>
                </c:pt>
                <c:pt idx="1613">
                  <c:v>8.5366666999999996</c:v>
                </c:pt>
                <c:pt idx="1614">
                  <c:v>9.4066667000000006</c:v>
                </c:pt>
                <c:pt idx="1615">
                  <c:v>10.582758</c:v>
                </c:pt>
                <c:pt idx="1616">
                  <c:v>7.9383451000000003</c:v>
                </c:pt>
                <c:pt idx="1617">
                  <c:v>6.0257481000000004</c:v>
                </c:pt>
                <c:pt idx="1618">
                  <c:v>2.1549426</c:v>
                </c:pt>
                <c:pt idx="1619">
                  <c:v>0</c:v>
                </c:pt>
                <c:pt idx="1620">
                  <c:v>10.233224</c:v>
                </c:pt>
                <c:pt idx="1621">
                  <c:v>0</c:v>
                </c:pt>
                <c:pt idx="1622">
                  <c:v>8.2518972000000002</c:v>
                </c:pt>
                <c:pt idx="1623">
                  <c:v>5.9126402000000002</c:v>
                </c:pt>
                <c:pt idx="1624">
                  <c:v>9.7401437000000008</c:v>
                </c:pt>
                <c:pt idx="1625">
                  <c:v>10.721945</c:v>
                </c:pt>
                <c:pt idx="1626">
                  <c:v>13.591013</c:v>
                </c:pt>
                <c:pt idx="1627">
                  <c:v>14.523982999999999</c:v>
                </c:pt>
                <c:pt idx="1628">
                  <c:v>11.116667</c:v>
                </c:pt>
                <c:pt idx="1629">
                  <c:v>10.926667</c:v>
                </c:pt>
                <c:pt idx="1630">
                  <c:v>9.5966667000000001</c:v>
                </c:pt>
                <c:pt idx="1631">
                  <c:v>8.7766666999999998</c:v>
                </c:pt>
                <c:pt idx="1632">
                  <c:v>8.1766667000000002</c:v>
                </c:pt>
                <c:pt idx="1633">
                  <c:v>7.5766666999999996</c:v>
                </c:pt>
                <c:pt idx="1634">
                  <c:v>7.4266667000000002</c:v>
                </c:pt>
                <c:pt idx="1635">
                  <c:v>7.4266667000000002</c:v>
                </c:pt>
                <c:pt idx="1636">
                  <c:v>7.4266667000000002</c:v>
                </c:pt>
                <c:pt idx="1637">
                  <c:v>7.5766666999999996</c:v>
                </c:pt>
                <c:pt idx="1638">
                  <c:v>7.7966667000000003</c:v>
                </c:pt>
                <c:pt idx="1639">
                  <c:v>9.3665818999999999</c:v>
                </c:pt>
                <c:pt idx="1640">
                  <c:v>9.4235661000000004</c:v>
                </c:pt>
                <c:pt idx="1641">
                  <c:v>12.206666999999999</c:v>
                </c:pt>
                <c:pt idx="1642">
                  <c:v>2.4693078000000002</c:v>
                </c:pt>
                <c:pt idx="1643">
                  <c:v>0.26438276999999999</c:v>
                </c:pt>
                <c:pt idx="1644">
                  <c:v>7.9829214000000004</c:v>
                </c:pt>
                <c:pt idx="1645">
                  <c:v>0</c:v>
                </c:pt>
                <c:pt idx="1646">
                  <c:v>0.10709907</c:v>
                </c:pt>
                <c:pt idx="1647">
                  <c:v>4.6861547999999997</c:v>
                </c:pt>
                <c:pt idx="1648">
                  <c:v>5.0517564999999998</c:v>
                </c:pt>
                <c:pt idx="1649">
                  <c:v>8.6660619000000008</c:v>
                </c:pt>
                <c:pt idx="1650">
                  <c:v>12.494192</c:v>
                </c:pt>
                <c:pt idx="1651">
                  <c:v>12.996667</c:v>
                </c:pt>
                <c:pt idx="1652">
                  <c:v>11.426667</c:v>
                </c:pt>
                <c:pt idx="1653">
                  <c:v>10.466666999999999</c:v>
                </c:pt>
                <c:pt idx="1654">
                  <c:v>10.236667000000001</c:v>
                </c:pt>
                <c:pt idx="1655">
                  <c:v>10.326667</c:v>
                </c:pt>
                <c:pt idx="1656">
                  <c:v>8.1966666999999998</c:v>
                </c:pt>
                <c:pt idx="1657">
                  <c:v>7.8166666999999999</c:v>
                </c:pt>
                <c:pt idx="1658">
                  <c:v>7.5866667000000003</c:v>
                </c:pt>
                <c:pt idx="1659">
                  <c:v>7.6466666999999999</c:v>
                </c:pt>
                <c:pt idx="1660">
                  <c:v>7.7266667</c:v>
                </c:pt>
                <c:pt idx="1661">
                  <c:v>7.7666667</c:v>
                </c:pt>
                <c:pt idx="1662">
                  <c:v>7.9366667</c:v>
                </c:pt>
                <c:pt idx="1663">
                  <c:v>7.9120381000000002</c:v>
                </c:pt>
                <c:pt idx="1664">
                  <c:v>8.3215623000000001</c:v>
                </c:pt>
                <c:pt idx="1665">
                  <c:v>12.406667000000001</c:v>
                </c:pt>
                <c:pt idx="1666">
                  <c:v>0.97569538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9.4678210000000007</c:v>
                </c:pt>
                <c:pt idx="1671">
                  <c:v>1.5380602999999999</c:v>
                </c:pt>
                <c:pt idx="1672">
                  <c:v>5.7485596000000001</c:v>
                </c:pt>
                <c:pt idx="1673">
                  <c:v>12.138722</c:v>
                </c:pt>
                <c:pt idx="1674">
                  <c:v>13.992134</c:v>
                </c:pt>
                <c:pt idx="1675">
                  <c:v>13.056666999999999</c:v>
                </c:pt>
                <c:pt idx="1676">
                  <c:v>11.706666999999999</c:v>
                </c:pt>
                <c:pt idx="1677">
                  <c:v>11.076667</c:v>
                </c:pt>
                <c:pt idx="1678">
                  <c:v>9.9766667000000009</c:v>
                </c:pt>
                <c:pt idx="1679">
                  <c:v>8.1266666999999995</c:v>
                </c:pt>
                <c:pt idx="1680">
                  <c:v>7.6966666999999998</c:v>
                </c:pt>
                <c:pt idx="1681">
                  <c:v>7.6166666999999997</c:v>
                </c:pt>
                <c:pt idx="1682">
                  <c:v>7.6466666999999999</c:v>
                </c:pt>
                <c:pt idx="1683">
                  <c:v>7.7366666999999998</c:v>
                </c:pt>
                <c:pt idx="1684">
                  <c:v>7.7366666999999998</c:v>
                </c:pt>
                <c:pt idx="1685">
                  <c:v>7.9266667000000002</c:v>
                </c:pt>
                <c:pt idx="1686">
                  <c:v>9.9366667</c:v>
                </c:pt>
                <c:pt idx="1687">
                  <c:v>9.2655987</c:v>
                </c:pt>
                <c:pt idx="1688">
                  <c:v>12.336667</c:v>
                </c:pt>
                <c:pt idx="1689">
                  <c:v>11.656667000000001</c:v>
                </c:pt>
                <c:pt idx="1690">
                  <c:v>1.8422229000000001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1.7626139999999999</c:v>
                </c:pt>
                <c:pt idx="1697">
                  <c:v>5.0978674000000002</c:v>
                </c:pt>
                <c:pt idx="1698">
                  <c:v>9.8634719000000004</c:v>
                </c:pt>
                <c:pt idx="1699">
                  <c:v>13.142419</c:v>
                </c:pt>
                <c:pt idx="1700">
                  <c:v>12.136666999999999</c:v>
                </c:pt>
                <c:pt idx="1701">
                  <c:v>10.596667</c:v>
                </c:pt>
                <c:pt idx="1702">
                  <c:v>9.7866666999999996</c:v>
                </c:pt>
                <c:pt idx="1703">
                  <c:v>8.8566666999999999</c:v>
                </c:pt>
                <c:pt idx="1704">
                  <c:v>8.0966667000000001</c:v>
                </c:pt>
                <c:pt idx="1705">
                  <c:v>7.6466666999999999</c:v>
                </c:pt>
                <c:pt idx="1706">
                  <c:v>7.5766666999999996</c:v>
                </c:pt>
                <c:pt idx="1707">
                  <c:v>7.8866667000000001</c:v>
                </c:pt>
                <c:pt idx="1708">
                  <c:v>7.8266666999999996</c:v>
                </c:pt>
                <c:pt idx="1709">
                  <c:v>8.0566666999999992</c:v>
                </c:pt>
                <c:pt idx="1710">
                  <c:v>8.8966667000000008</c:v>
                </c:pt>
                <c:pt idx="1711">
                  <c:v>9.3962901999999993</c:v>
                </c:pt>
                <c:pt idx="1712">
                  <c:v>11.656667000000001</c:v>
                </c:pt>
                <c:pt idx="1713">
                  <c:v>6.5113593999999999</c:v>
                </c:pt>
                <c:pt idx="1714">
                  <c:v>1.6848384000000001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5.2945501999999998</c:v>
                </c:pt>
                <c:pt idx="1721">
                  <c:v>5.7017068000000002</c:v>
                </c:pt>
                <c:pt idx="1722">
                  <c:v>9.3231289999999998</c:v>
                </c:pt>
                <c:pt idx="1723">
                  <c:v>12.457205</c:v>
                </c:pt>
                <c:pt idx="1724">
                  <c:v>11.901945</c:v>
                </c:pt>
                <c:pt idx="1725">
                  <c:v>12.286667</c:v>
                </c:pt>
                <c:pt idx="1726">
                  <c:v>11.356667</c:v>
                </c:pt>
                <c:pt idx="1727">
                  <c:v>9.3866666999999993</c:v>
                </c:pt>
                <c:pt idx="1728">
                  <c:v>8.4766667000000009</c:v>
                </c:pt>
                <c:pt idx="1729">
                  <c:v>8.4766667000000009</c:v>
                </c:pt>
                <c:pt idx="1730">
                  <c:v>8.4166667000000004</c:v>
                </c:pt>
                <c:pt idx="1731">
                  <c:v>8.5066667000000002</c:v>
                </c:pt>
                <c:pt idx="1732">
                  <c:v>8.2866666999999996</c:v>
                </c:pt>
                <c:pt idx="1733">
                  <c:v>8.8066666999999992</c:v>
                </c:pt>
                <c:pt idx="1734">
                  <c:v>9.8566666999999999</c:v>
                </c:pt>
                <c:pt idx="1735">
                  <c:v>10.594125999999999</c:v>
                </c:pt>
                <c:pt idx="1736">
                  <c:v>6.6495492</c:v>
                </c:pt>
                <c:pt idx="1737">
                  <c:v>12.316667000000001</c:v>
                </c:pt>
                <c:pt idx="1738">
                  <c:v>10.660617999999999</c:v>
                </c:pt>
                <c:pt idx="1739">
                  <c:v>0</c:v>
                </c:pt>
                <c:pt idx="1740">
                  <c:v>0</c:v>
                </c:pt>
                <c:pt idx="1741">
                  <c:v>9.2073946000000007</c:v>
                </c:pt>
                <c:pt idx="1742">
                  <c:v>0</c:v>
                </c:pt>
                <c:pt idx="1743">
                  <c:v>8.6773469999999993</c:v>
                </c:pt>
                <c:pt idx="1744">
                  <c:v>4.2531812000000002</c:v>
                </c:pt>
                <c:pt idx="1745">
                  <c:v>7.2522508999999999</c:v>
                </c:pt>
                <c:pt idx="1746">
                  <c:v>13.546633</c:v>
                </c:pt>
                <c:pt idx="1747">
                  <c:v>13.583935</c:v>
                </c:pt>
                <c:pt idx="1748">
                  <c:v>11.471518</c:v>
                </c:pt>
                <c:pt idx="1749">
                  <c:v>10.926667</c:v>
                </c:pt>
                <c:pt idx="1750">
                  <c:v>9.5879638000000007</c:v>
                </c:pt>
                <c:pt idx="1751">
                  <c:v>8.5666667000000007</c:v>
                </c:pt>
                <c:pt idx="1752">
                  <c:v>8.0266666999999998</c:v>
                </c:pt>
                <c:pt idx="1753">
                  <c:v>7.5666666999999999</c:v>
                </c:pt>
                <c:pt idx="1754">
                  <c:v>7.5366666999999996</c:v>
                </c:pt>
                <c:pt idx="1755">
                  <c:v>7.5766666999999996</c:v>
                </c:pt>
                <c:pt idx="1756">
                  <c:v>7.7566667000000002</c:v>
                </c:pt>
                <c:pt idx="1757">
                  <c:v>8.0966667000000001</c:v>
                </c:pt>
                <c:pt idx="1758">
                  <c:v>9.8266667000000005</c:v>
                </c:pt>
                <c:pt idx="1759">
                  <c:v>11.216666999999999</c:v>
                </c:pt>
                <c:pt idx="1760">
                  <c:v>8.5931946000000003</c:v>
                </c:pt>
                <c:pt idx="1761">
                  <c:v>6.6728035999999999</c:v>
                </c:pt>
                <c:pt idx="1762">
                  <c:v>2.4307802999999999</c:v>
                </c:pt>
                <c:pt idx="1763">
                  <c:v>10.130333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1.8184402</c:v>
                </c:pt>
                <c:pt idx="1769">
                  <c:v>7.3204273999999998</c:v>
                </c:pt>
                <c:pt idx="1770">
                  <c:v>11.090119</c:v>
                </c:pt>
                <c:pt idx="1771">
                  <c:v>12.707679000000001</c:v>
                </c:pt>
                <c:pt idx="1772">
                  <c:v>11.313272</c:v>
                </c:pt>
                <c:pt idx="1773">
                  <c:v>11.782419000000001</c:v>
                </c:pt>
                <c:pt idx="1774">
                  <c:v>9.9766667000000009</c:v>
                </c:pt>
                <c:pt idx="1775">
                  <c:v>8.8366667000000003</c:v>
                </c:pt>
                <c:pt idx="1776">
                  <c:v>8.4066667000000006</c:v>
                </c:pt>
                <c:pt idx="1777">
                  <c:v>8.2866666999999996</c:v>
                </c:pt>
                <c:pt idx="1778">
                  <c:v>8.0766667000000005</c:v>
                </c:pt>
                <c:pt idx="1779">
                  <c:v>8.0666667000000007</c:v>
                </c:pt>
                <c:pt idx="1780">
                  <c:v>8.1466667000000008</c:v>
                </c:pt>
                <c:pt idx="1781">
                  <c:v>8.6166666999999997</c:v>
                </c:pt>
                <c:pt idx="1782">
                  <c:v>9.3823910000000001</c:v>
                </c:pt>
                <c:pt idx="1783">
                  <c:v>11.056666999999999</c:v>
                </c:pt>
                <c:pt idx="1784">
                  <c:v>8.1347138999999995</c:v>
                </c:pt>
                <c:pt idx="1785">
                  <c:v>12.646667000000001</c:v>
                </c:pt>
                <c:pt idx="1786">
                  <c:v>1.3970320000000001</c:v>
                </c:pt>
                <c:pt idx="1787">
                  <c:v>0</c:v>
                </c:pt>
                <c:pt idx="1788">
                  <c:v>8.2709015000000008</c:v>
                </c:pt>
                <c:pt idx="1789">
                  <c:v>8.0815649000000001</c:v>
                </c:pt>
                <c:pt idx="1790">
                  <c:v>0</c:v>
                </c:pt>
                <c:pt idx="1791">
                  <c:v>7.3877258000000001</c:v>
                </c:pt>
                <c:pt idx="1792">
                  <c:v>7.3339819000000004</c:v>
                </c:pt>
                <c:pt idx="1793">
                  <c:v>6.8215940000000002</c:v>
                </c:pt>
                <c:pt idx="1794">
                  <c:v>11.935476</c:v>
                </c:pt>
                <c:pt idx="1795">
                  <c:v>16.027253000000002</c:v>
                </c:pt>
                <c:pt idx="1796">
                  <c:v>12.262181999999999</c:v>
                </c:pt>
                <c:pt idx="1797">
                  <c:v>11.436667</c:v>
                </c:pt>
                <c:pt idx="1798">
                  <c:v>9.9666666999999993</c:v>
                </c:pt>
                <c:pt idx="1799">
                  <c:v>9.0266666999999998</c:v>
                </c:pt>
                <c:pt idx="1800">
                  <c:v>8.6266666999999995</c:v>
                </c:pt>
                <c:pt idx="1801">
                  <c:v>8.3666666999999997</c:v>
                </c:pt>
                <c:pt idx="1802">
                  <c:v>8.1566667000000006</c:v>
                </c:pt>
                <c:pt idx="1803">
                  <c:v>8.3966667000000008</c:v>
                </c:pt>
                <c:pt idx="1804">
                  <c:v>8.1666667000000004</c:v>
                </c:pt>
                <c:pt idx="1805">
                  <c:v>8.2566667000000002</c:v>
                </c:pt>
                <c:pt idx="1806">
                  <c:v>8.8062386000000004</c:v>
                </c:pt>
                <c:pt idx="1807">
                  <c:v>10.957884999999999</c:v>
                </c:pt>
                <c:pt idx="1808">
                  <c:v>12.192828</c:v>
                </c:pt>
                <c:pt idx="1809">
                  <c:v>10.892163999999999</c:v>
                </c:pt>
                <c:pt idx="1810">
                  <c:v>10.571699000000001</c:v>
                </c:pt>
                <c:pt idx="1811">
                  <c:v>10.385641</c:v>
                </c:pt>
                <c:pt idx="1812">
                  <c:v>15.026667</c:v>
                </c:pt>
                <c:pt idx="1813">
                  <c:v>10.592497</c:v>
                </c:pt>
                <c:pt idx="1814">
                  <c:v>11.341073</c:v>
                </c:pt>
                <c:pt idx="1815">
                  <c:v>11.131739</c:v>
                </c:pt>
                <c:pt idx="1816">
                  <c:v>10.898725000000001</c:v>
                </c:pt>
                <c:pt idx="1817">
                  <c:v>11.740430999999999</c:v>
                </c:pt>
                <c:pt idx="1818">
                  <c:v>14.643934</c:v>
                </c:pt>
                <c:pt idx="1819">
                  <c:v>13.266667</c:v>
                </c:pt>
                <c:pt idx="1820">
                  <c:v>11.276667</c:v>
                </c:pt>
                <c:pt idx="1821">
                  <c:v>10.806666999999999</c:v>
                </c:pt>
                <c:pt idx="1822">
                  <c:v>9.9266667000000002</c:v>
                </c:pt>
                <c:pt idx="1823">
                  <c:v>8.7566667000000002</c:v>
                </c:pt>
                <c:pt idx="1824">
                  <c:v>7.9266667000000002</c:v>
                </c:pt>
                <c:pt idx="1825">
                  <c:v>7.7666667</c:v>
                </c:pt>
                <c:pt idx="1826">
                  <c:v>7.6166666999999997</c:v>
                </c:pt>
                <c:pt idx="1827">
                  <c:v>7.4666667000000002</c:v>
                </c:pt>
                <c:pt idx="1828">
                  <c:v>7.6766667000000002</c:v>
                </c:pt>
                <c:pt idx="1829">
                  <c:v>7.7866666999999996</c:v>
                </c:pt>
                <c:pt idx="1830">
                  <c:v>8.3466667000000001</c:v>
                </c:pt>
                <c:pt idx="1831">
                  <c:v>8.8766666999999995</c:v>
                </c:pt>
                <c:pt idx="1832">
                  <c:v>10.264920999999999</c:v>
                </c:pt>
                <c:pt idx="1833">
                  <c:v>7.0752404999999996</c:v>
                </c:pt>
                <c:pt idx="1834">
                  <c:v>10.527607</c:v>
                </c:pt>
                <c:pt idx="1835">
                  <c:v>10.944597</c:v>
                </c:pt>
                <c:pt idx="1836">
                  <c:v>10.330453</c:v>
                </c:pt>
                <c:pt idx="1837">
                  <c:v>11.364418000000001</c:v>
                </c:pt>
                <c:pt idx="1838">
                  <c:v>11.190744</c:v>
                </c:pt>
                <c:pt idx="1839">
                  <c:v>12.50732</c:v>
                </c:pt>
                <c:pt idx="1840">
                  <c:v>11.689672</c:v>
                </c:pt>
                <c:pt idx="1841">
                  <c:v>11.476667000000001</c:v>
                </c:pt>
                <c:pt idx="1842">
                  <c:v>11.105264999999999</c:v>
                </c:pt>
                <c:pt idx="1843">
                  <c:v>11.226667000000001</c:v>
                </c:pt>
                <c:pt idx="1844">
                  <c:v>10.856667</c:v>
                </c:pt>
                <c:pt idx="1845">
                  <c:v>10.446667</c:v>
                </c:pt>
                <c:pt idx="1846">
                  <c:v>9.7766666999999998</c:v>
                </c:pt>
                <c:pt idx="1847">
                  <c:v>8.1566667000000006</c:v>
                </c:pt>
                <c:pt idx="1848">
                  <c:v>7.8566666999999999</c:v>
                </c:pt>
                <c:pt idx="1849">
                  <c:v>7.6266667000000004</c:v>
                </c:pt>
                <c:pt idx="1850">
                  <c:v>7.6966666999999998</c:v>
                </c:pt>
                <c:pt idx="1851">
                  <c:v>7.7766666999999998</c:v>
                </c:pt>
                <c:pt idx="1852">
                  <c:v>7.8166666999999999</c:v>
                </c:pt>
                <c:pt idx="1853">
                  <c:v>8.0966667000000001</c:v>
                </c:pt>
                <c:pt idx="1854">
                  <c:v>9.7666667</c:v>
                </c:pt>
                <c:pt idx="1855">
                  <c:v>12.008699</c:v>
                </c:pt>
                <c:pt idx="1856">
                  <c:v>11.755922999999999</c:v>
                </c:pt>
                <c:pt idx="1857">
                  <c:v>13.146667000000001</c:v>
                </c:pt>
                <c:pt idx="1858">
                  <c:v>9.1526584999999994</c:v>
                </c:pt>
                <c:pt idx="1859">
                  <c:v>13.186667</c:v>
                </c:pt>
                <c:pt idx="1860">
                  <c:v>13.026667</c:v>
                </c:pt>
                <c:pt idx="1861">
                  <c:v>11.143753999999999</c:v>
                </c:pt>
                <c:pt idx="1862">
                  <c:v>12.296666999999999</c:v>
                </c:pt>
                <c:pt idx="1863">
                  <c:v>8.3650996000000006</c:v>
                </c:pt>
                <c:pt idx="1864">
                  <c:v>10.326667</c:v>
                </c:pt>
                <c:pt idx="1865">
                  <c:v>10.186667</c:v>
                </c:pt>
                <c:pt idx="1866">
                  <c:v>11.076689999999999</c:v>
                </c:pt>
                <c:pt idx="1867">
                  <c:v>12.426667</c:v>
                </c:pt>
                <c:pt idx="1868">
                  <c:v>11.206666999999999</c:v>
                </c:pt>
                <c:pt idx="1869">
                  <c:v>11.926667</c:v>
                </c:pt>
                <c:pt idx="1870">
                  <c:v>10.816667000000001</c:v>
                </c:pt>
                <c:pt idx="1871">
                  <c:v>9.0966667000000001</c:v>
                </c:pt>
                <c:pt idx="1872">
                  <c:v>8.2166666999999993</c:v>
                </c:pt>
                <c:pt idx="1873">
                  <c:v>7.9366667</c:v>
                </c:pt>
                <c:pt idx="1874">
                  <c:v>8.1266666999999995</c:v>
                </c:pt>
                <c:pt idx="1875">
                  <c:v>7.8366667000000003</c:v>
                </c:pt>
                <c:pt idx="1876">
                  <c:v>8.1966666999999998</c:v>
                </c:pt>
                <c:pt idx="1877">
                  <c:v>8.6266666999999995</c:v>
                </c:pt>
                <c:pt idx="1878">
                  <c:v>9.4966667000000005</c:v>
                </c:pt>
                <c:pt idx="1879">
                  <c:v>10.368035000000001</c:v>
                </c:pt>
                <c:pt idx="1880">
                  <c:v>9.7387312999999995</c:v>
                </c:pt>
                <c:pt idx="1881">
                  <c:v>9.5408240000000006</c:v>
                </c:pt>
                <c:pt idx="1882">
                  <c:v>7.8429403999999998</c:v>
                </c:pt>
                <c:pt idx="1883">
                  <c:v>11.266667</c:v>
                </c:pt>
                <c:pt idx="1884">
                  <c:v>11.326667</c:v>
                </c:pt>
                <c:pt idx="1885">
                  <c:v>7.2786270000000002</c:v>
                </c:pt>
                <c:pt idx="1886">
                  <c:v>4.6228503999999999</c:v>
                </c:pt>
                <c:pt idx="1887">
                  <c:v>5.6368723999999997</c:v>
                </c:pt>
                <c:pt idx="1888">
                  <c:v>7.2736697000000001</c:v>
                </c:pt>
                <c:pt idx="1889">
                  <c:v>9.3455940000000002</c:v>
                </c:pt>
                <c:pt idx="1890">
                  <c:v>12.002573999999999</c:v>
                </c:pt>
                <c:pt idx="1891">
                  <c:v>13.086667</c:v>
                </c:pt>
                <c:pt idx="1892">
                  <c:v>12.066667000000001</c:v>
                </c:pt>
                <c:pt idx="1893">
                  <c:v>11.196667</c:v>
                </c:pt>
                <c:pt idx="1894">
                  <c:v>10.226667000000001</c:v>
                </c:pt>
                <c:pt idx="1895">
                  <c:v>8.8466667000000001</c:v>
                </c:pt>
                <c:pt idx="1896">
                  <c:v>8.3766666999999995</c:v>
                </c:pt>
                <c:pt idx="1897">
                  <c:v>8.1666667000000004</c:v>
                </c:pt>
                <c:pt idx="1898">
                  <c:v>7.9766667</c:v>
                </c:pt>
                <c:pt idx="1899">
                  <c:v>8.2666667</c:v>
                </c:pt>
                <c:pt idx="1900">
                  <c:v>8.8266667000000005</c:v>
                </c:pt>
                <c:pt idx="1901">
                  <c:v>8.1066666999999999</c:v>
                </c:pt>
                <c:pt idx="1902">
                  <c:v>9.4119159999999997</c:v>
                </c:pt>
                <c:pt idx="1903">
                  <c:v>10.353619</c:v>
                </c:pt>
                <c:pt idx="1904">
                  <c:v>9.1903915000000005</c:v>
                </c:pt>
                <c:pt idx="1905">
                  <c:v>13.316667000000001</c:v>
                </c:pt>
                <c:pt idx="1906">
                  <c:v>6.6428646999999996</c:v>
                </c:pt>
                <c:pt idx="1907">
                  <c:v>2.6563352999999998</c:v>
                </c:pt>
                <c:pt idx="1908">
                  <c:v>2.5592044999999999</c:v>
                </c:pt>
                <c:pt idx="1909">
                  <c:v>0.64520606999999996</c:v>
                </c:pt>
                <c:pt idx="1910">
                  <c:v>11.976667000000001</c:v>
                </c:pt>
                <c:pt idx="1911">
                  <c:v>6.4039044000000001</c:v>
                </c:pt>
                <c:pt idx="1912">
                  <c:v>9.5886183000000003</c:v>
                </c:pt>
                <c:pt idx="1913">
                  <c:v>8.0005793000000001</c:v>
                </c:pt>
                <c:pt idx="1914">
                  <c:v>12.336667</c:v>
                </c:pt>
                <c:pt idx="1915">
                  <c:v>12.216666999999999</c:v>
                </c:pt>
                <c:pt idx="1916">
                  <c:v>10.966666999999999</c:v>
                </c:pt>
                <c:pt idx="1917">
                  <c:v>10.876666999999999</c:v>
                </c:pt>
                <c:pt idx="1918">
                  <c:v>10.186667</c:v>
                </c:pt>
                <c:pt idx="1919">
                  <c:v>9.4066667000000006</c:v>
                </c:pt>
                <c:pt idx="1920">
                  <c:v>8.4466666999999998</c:v>
                </c:pt>
                <c:pt idx="1921">
                  <c:v>8.4166667000000004</c:v>
                </c:pt>
                <c:pt idx="1922">
                  <c:v>8.1466667000000008</c:v>
                </c:pt>
                <c:pt idx="1923">
                  <c:v>8.2166666999999993</c:v>
                </c:pt>
                <c:pt idx="1924">
                  <c:v>8.3466667000000001</c:v>
                </c:pt>
                <c:pt idx="1925">
                  <c:v>8.8366667000000003</c:v>
                </c:pt>
                <c:pt idx="1926">
                  <c:v>9.0761915999999996</c:v>
                </c:pt>
                <c:pt idx="1927">
                  <c:v>10.766544</c:v>
                </c:pt>
                <c:pt idx="1928">
                  <c:v>11.158383000000001</c:v>
                </c:pt>
                <c:pt idx="1929">
                  <c:v>10.503548</c:v>
                </c:pt>
                <c:pt idx="1930">
                  <c:v>8.6224135999999998</c:v>
                </c:pt>
                <c:pt idx="1931">
                  <c:v>8.2081614999999992</c:v>
                </c:pt>
                <c:pt idx="1932">
                  <c:v>8.3139096000000006</c:v>
                </c:pt>
                <c:pt idx="1933">
                  <c:v>9.3156455000000005</c:v>
                </c:pt>
                <c:pt idx="1934">
                  <c:v>10.166667</c:v>
                </c:pt>
                <c:pt idx="1935">
                  <c:v>8.7319533000000007</c:v>
                </c:pt>
                <c:pt idx="1936">
                  <c:v>9.2540276000000006</c:v>
                </c:pt>
                <c:pt idx="1937">
                  <c:v>9.9579129999999996</c:v>
                </c:pt>
                <c:pt idx="1938">
                  <c:v>12.046666999999999</c:v>
                </c:pt>
                <c:pt idx="1939">
                  <c:v>12.316667000000001</c:v>
                </c:pt>
                <c:pt idx="1940">
                  <c:v>12.416667</c:v>
                </c:pt>
                <c:pt idx="1941">
                  <c:v>11.466666999999999</c:v>
                </c:pt>
                <c:pt idx="1942">
                  <c:v>11.136666999999999</c:v>
                </c:pt>
                <c:pt idx="1943">
                  <c:v>9.3966667000000008</c:v>
                </c:pt>
                <c:pt idx="1944">
                  <c:v>8.3566666999999999</c:v>
                </c:pt>
                <c:pt idx="1945">
                  <c:v>8.4466666999999998</c:v>
                </c:pt>
                <c:pt idx="1946">
                  <c:v>8.3466667000000001</c:v>
                </c:pt>
                <c:pt idx="1947">
                  <c:v>8.4566666999999995</c:v>
                </c:pt>
                <c:pt idx="1948">
                  <c:v>8.7466667000000005</c:v>
                </c:pt>
                <c:pt idx="1949">
                  <c:v>8.8766666999999995</c:v>
                </c:pt>
                <c:pt idx="1950">
                  <c:v>10.016667</c:v>
                </c:pt>
                <c:pt idx="1951">
                  <c:v>10.742386</c:v>
                </c:pt>
                <c:pt idx="1952">
                  <c:v>11.172950999999999</c:v>
                </c:pt>
                <c:pt idx="1953">
                  <c:v>13.326667</c:v>
                </c:pt>
                <c:pt idx="1954">
                  <c:v>12.776667</c:v>
                </c:pt>
                <c:pt idx="1955">
                  <c:v>12.286667</c:v>
                </c:pt>
                <c:pt idx="1956">
                  <c:v>9.6343001000000008</c:v>
                </c:pt>
                <c:pt idx="1957">
                  <c:v>12.316667000000001</c:v>
                </c:pt>
                <c:pt idx="1958">
                  <c:v>7.6441917999999998</c:v>
                </c:pt>
                <c:pt idx="1959">
                  <c:v>11.786667</c:v>
                </c:pt>
                <c:pt idx="1960">
                  <c:v>9.6803352</c:v>
                </c:pt>
                <c:pt idx="1961">
                  <c:v>9.8862149000000006</c:v>
                </c:pt>
                <c:pt idx="1962">
                  <c:v>12.159371</c:v>
                </c:pt>
                <c:pt idx="1963">
                  <c:v>13.366667</c:v>
                </c:pt>
                <c:pt idx="1964">
                  <c:v>11.996667</c:v>
                </c:pt>
                <c:pt idx="1965">
                  <c:v>11.606667</c:v>
                </c:pt>
                <c:pt idx="1966">
                  <c:v>10.436667</c:v>
                </c:pt>
                <c:pt idx="1967">
                  <c:v>8.7966666999999994</c:v>
                </c:pt>
                <c:pt idx="1968">
                  <c:v>8.1666667000000004</c:v>
                </c:pt>
                <c:pt idx="1969">
                  <c:v>8.3666666999999997</c:v>
                </c:pt>
                <c:pt idx="1970">
                  <c:v>8.2066666999999995</c:v>
                </c:pt>
                <c:pt idx="1971">
                  <c:v>8.3766666999999995</c:v>
                </c:pt>
                <c:pt idx="1972">
                  <c:v>8.3366667000000003</c:v>
                </c:pt>
                <c:pt idx="1973">
                  <c:v>8.4866667000000007</c:v>
                </c:pt>
                <c:pt idx="1974">
                  <c:v>8.4466666999999998</c:v>
                </c:pt>
                <c:pt idx="1975">
                  <c:v>9.1343571000000008</c:v>
                </c:pt>
                <c:pt idx="1976">
                  <c:v>9.5803776999999997</c:v>
                </c:pt>
                <c:pt idx="1977">
                  <c:v>13.266667</c:v>
                </c:pt>
                <c:pt idx="1978">
                  <c:v>11.766667</c:v>
                </c:pt>
                <c:pt idx="1979">
                  <c:v>7.3802496</c:v>
                </c:pt>
                <c:pt idx="1980">
                  <c:v>7.5985563000000003</c:v>
                </c:pt>
                <c:pt idx="1981">
                  <c:v>8.0580674000000005</c:v>
                </c:pt>
                <c:pt idx="1982">
                  <c:v>10.876666999999999</c:v>
                </c:pt>
                <c:pt idx="1983">
                  <c:v>9.5598696000000007</c:v>
                </c:pt>
                <c:pt idx="1984">
                  <c:v>9.2549682999999998</c:v>
                </c:pt>
                <c:pt idx="1985">
                  <c:v>10.793566999999999</c:v>
                </c:pt>
                <c:pt idx="1986">
                  <c:v>11.328685</c:v>
                </c:pt>
                <c:pt idx="1987">
                  <c:v>12.026667</c:v>
                </c:pt>
                <c:pt idx="1988">
                  <c:v>11.256667</c:v>
                </c:pt>
                <c:pt idx="1989">
                  <c:v>10.116667</c:v>
                </c:pt>
                <c:pt idx="1990">
                  <c:v>9.9066667000000006</c:v>
                </c:pt>
                <c:pt idx="1991">
                  <c:v>9.5266666999999998</c:v>
                </c:pt>
                <c:pt idx="1992">
                  <c:v>8.2966666999999994</c:v>
                </c:pt>
                <c:pt idx="1993">
                  <c:v>7.9066666999999997</c:v>
                </c:pt>
                <c:pt idx="1994">
                  <c:v>8.0866667000000003</c:v>
                </c:pt>
                <c:pt idx="1995">
                  <c:v>8.1266666999999995</c:v>
                </c:pt>
                <c:pt idx="1996">
                  <c:v>8.1466667000000008</c:v>
                </c:pt>
                <c:pt idx="1997">
                  <c:v>8.4166667000000004</c:v>
                </c:pt>
                <c:pt idx="1998">
                  <c:v>8.2408905000000008</c:v>
                </c:pt>
                <c:pt idx="1999">
                  <c:v>8.5114689000000006</c:v>
                </c:pt>
                <c:pt idx="2000">
                  <c:v>9.9206689000000008</c:v>
                </c:pt>
                <c:pt idx="2001">
                  <c:v>7.9425217000000004</c:v>
                </c:pt>
                <c:pt idx="2002">
                  <c:v>11.926667</c:v>
                </c:pt>
                <c:pt idx="2003">
                  <c:v>4.5612605999999998</c:v>
                </c:pt>
                <c:pt idx="2004">
                  <c:v>11.076667</c:v>
                </c:pt>
                <c:pt idx="2005">
                  <c:v>3.3774313</c:v>
                </c:pt>
                <c:pt idx="2006">
                  <c:v>6.9035091</c:v>
                </c:pt>
                <c:pt idx="2007">
                  <c:v>5.2419896000000001</c:v>
                </c:pt>
                <c:pt idx="2008">
                  <c:v>12.888201</c:v>
                </c:pt>
                <c:pt idx="2009">
                  <c:v>12.344163999999999</c:v>
                </c:pt>
                <c:pt idx="2010">
                  <c:v>11.776667</c:v>
                </c:pt>
                <c:pt idx="2011">
                  <c:v>11.866667</c:v>
                </c:pt>
                <c:pt idx="2012">
                  <c:v>11.076667</c:v>
                </c:pt>
                <c:pt idx="2013">
                  <c:v>10.386666999999999</c:v>
                </c:pt>
                <c:pt idx="2014">
                  <c:v>8.9666666999999993</c:v>
                </c:pt>
                <c:pt idx="2015">
                  <c:v>8.1166666999999997</c:v>
                </c:pt>
                <c:pt idx="2016">
                  <c:v>7.9366667</c:v>
                </c:pt>
                <c:pt idx="2017">
                  <c:v>8.0466666999999994</c:v>
                </c:pt>
                <c:pt idx="2018">
                  <c:v>7.8466667000000001</c:v>
                </c:pt>
                <c:pt idx="2019">
                  <c:v>8.2366667000000007</c:v>
                </c:pt>
                <c:pt idx="2020">
                  <c:v>8.4566666999999995</c:v>
                </c:pt>
                <c:pt idx="2021">
                  <c:v>9.8564032000000008</c:v>
                </c:pt>
                <c:pt idx="2022">
                  <c:v>12.296666999999999</c:v>
                </c:pt>
                <c:pt idx="2023">
                  <c:v>9.9078225</c:v>
                </c:pt>
                <c:pt idx="2024">
                  <c:v>4.9212131000000001</c:v>
                </c:pt>
                <c:pt idx="2025">
                  <c:v>0.82401159000000002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8.2162094000000003</c:v>
                </c:pt>
                <c:pt idx="2030">
                  <c:v>0</c:v>
                </c:pt>
                <c:pt idx="2031">
                  <c:v>0.33317068</c:v>
                </c:pt>
                <c:pt idx="2032">
                  <c:v>3.0725967000000001</c:v>
                </c:pt>
                <c:pt idx="2033">
                  <c:v>7.1547703</c:v>
                </c:pt>
                <c:pt idx="2034">
                  <c:v>9.5974421999999997</c:v>
                </c:pt>
                <c:pt idx="2035">
                  <c:v>10.735735999999999</c:v>
                </c:pt>
                <c:pt idx="2036">
                  <c:v>10.106667</c:v>
                </c:pt>
                <c:pt idx="2037">
                  <c:v>9.2824188000000003</c:v>
                </c:pt>
                <c:pt idx="2038">
                  <c:v>8.0675372999999997</c:v>
                </c:pt>
                <c:pt idx="2039">
                  <c:v>7.5766666999999996</c:v>
                </c:pt>
                <c:pt idx="2040">
                  <c:v>7.3966666999999999</c:v>
                </c:pt>
                <c:pt idx="2041">
                  <c:v>7.4066666999999997</c:v>
                </c:pt>
                <c:pt idx="2042">
                  <c:v>7.3466667000000001</c:v>
                </c:pt>
                <c:pt idx="2043">
                  <c:v>7.5566667000000001</c:v>
                </c:pt>
                <c:pt idx="2044">
                  <c:v>7.9166667000000004</c:v>
                </c:pt>
                <c:pt idx="2045">
                  <c:v>8.7479460000000007</c:v>
                </c:pt>
                <c:pt idx="2046">
                  <c:v>7.9813228000000001</c:v>
                </c:pt>
                <c:pt idx="2047">
                  <c:v>10.976667000000001</c:v>
                </c:pt>
                <c:pt idx="2048">
                  <c:v>4.2463119999999996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1.2618358000000001</c:v>
                </c:pt>
                <c:pt idx="2055">
                  <c:v>9.1897163000000006</c:v>
                </c:pt>
                <c:pt idx="2056">
                  <c:v>6.1435154000000001</c:v>
                </c:pt>
                <c:pt idx="2057">
                  <c:v>10.745868</c:v>
                </c:pt>
                <c:pt idx="2058">
                  <c:v>12.243271999999999</c:v>
                </c:pt>
                <c:pt idx="2059">
                  <c:v>13.196637000000001</c:v>
                </c:pt>
                <c:pt idx="2060">
                  <c:v>11.936667</c:v>
                </c:pt>
                <c:pt idx="2061">
                  <c:v>10.646667000000001</c:v>
                </c:pt>
                <c:pt idx="2062">
                  <c:v>9.5766667000000005</c:v>
                </c:pt>
                <c:pt idx="2063">
                  <c:v>8.9466666999999998</c:v>
                </c:pt>
                <c:pt idx="2064">
                  <c:v>8.8966667000000008</c:v>
                </c:pt>
                <c:pt idx="2065">
                  <c:v>8.7966666999999994</c:v>
                </c:pt>
                <c:pt idx="2066">
                  <c:v>9.1866667</c:v>
                </c:pt>
                <c:pt idx="2067">
                  <c:v>9.1066666999999999</c:v>
                </c:pt>
                <c:pt idx="2068">
                  <c:v>9.3166667000000007</c:v>
                </c:pt>
                <c:pt idx="2069">
                  <c:v>10.216666999999999</c:v>
                </c:pt>
                <c:pt idx="2070">
                  <c:v>10.879493</c:v>
                </c:pt>
                <c:pt idx="2071">
                  <c:v>8.6087351000000005</c:v>
                </c:pt>
                <c:pt idx="2072">
                  <c:v>3.7522958000000002</c:v>
                </c:pt>
                <c:pt idx="2073">
                  <c:v>2.3851290000000001E-2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1.3148846999999999</c:v>
                </c:pt>
                <c:pt idx="2080">
                  <c:v>5.4227148999999999</c:v>
                </c:pt>
                <c:pt idx="2081">
                  <c:v>10.264866</c:v>
                </c:pt>
                <c:pt idx="2082">
                  <c:v>12.790144</c:v>
                </c:pt>
                <c:pt idx="2083">
                  <c:v>13.026636999999999</c:v>
                </c:pt>
                <c:pt idx="2084">
                  <c:v>11.526667</c:v>
                </c:pt>
                <c:pt idx="2085">
                  <c:v>11.506667</c:v>
                </c:pt>
                <c:pt idx="2086">
                  <c:v>9.7266667000000009</c:v>
                </c:pt>
                <c:pt idx="2087">
                  <c:v>7.8866667000000001</c:v>
                </c:pt>
                <c:pt idx="2088">
                  <c:v>7.7466666999999996</c:v>
                </c:pt>
                <c:pt idx="2089">
                  <c:v>7.7766666999999998</c:v>
                </c:pt>
                <c:pt idx="2090">
                  <c:v>7.7566667000000002</c:v>
                </c:pt>
                <c:pt idx="2091">
                  <c:v>8.9466666999999998</c:v>
                </c:pt>
                <c:pt idx="2092">
                  <c:v>8.1866667</c:v>
                </c:pt>
                <c:pt idx="2093">
                  <c:v>8.6135997999999994</c:v>
                </c:pt>
                <c:pt idx="2094">
                  <c:v>9.1949260000000006</c:v>
                </c:pt>
                <c:pt idx="2095">
                  <c:v>12.118200999999999</c:v>
                </c:pt>
                <c:pt idx="2096">
                  <c:v>0.57629074999999996</c:v>
                </c:pt>
                <c:pt idx="2097">
                  <c:v>1.9072541999999999</c:v>
                </c:pt>
                <c:pt idx="2098">
                  <c:v>0.61258734999999997</c:v>
                </c:pt>
                <c:pt idx="2099">
                  <c:v>7.5639818999999999</c:v>
                </c:pt>
                <c:pt idx="2100">
                  <c:v>0</c:v>
                </c:pt>
                <c:pt idx="2101">
                  <c:v>0</c:v>
                </c:pt>
                <c:pt idx="2102">
                  <c:v>4.9064803000000001</c:v>
                </c:pt>
                <c:pt idx="2103">
                  <c:v>6.4740222000000003</c:v>
                </c:pt>
                <c:pt idx="2104">
                  <c:v>12.143155999999999</c:v>
                </c:pt>
                <c:pt idx="2105">
                  <c:v>11.598793000000001</c:v>
                </c:pt>
                <c:pt idx="2106">
                  <c:v>13.456666999999999</c:v>
                </c:pt>
                <c:pt idx="2107">
                  <c:v>14.566667000000001</c:v>
                </c:pt>
                <c:pt idx="2108">
                  <c:v>11.796666999999999</c:v>
                </c:pt>
                <c:pt idx="2109">
                  <c:v>10.196667</c:v>
                </c:pt>
                <c:pt idx="2110">
                  <c:v>8.8866666999999993</c:v>
                </c:pt>
                <c:pt idx="2111">
                  <c:v>8.3466667000000001</c:v>
                </c:pt>
                <c:pt idx="2112">
                  <c:v>8.0666667000000007</c:v>
                </c:pt>
                <c:pt idx="2113">
                  <c:v>8.0066667000000002</c:v>
                </c:pt>
                <c:pt idx="2114">
                  <c:v>7.9566667000000004</c:v>
                </c:pt>
                <c:pt idx="2115">
                  <c:v>8.2066666999999995</c:v>
                </c:pt>
                <c:pt idx="2116">
                  <c:v>8.3066666999999992</c:v>
                </c:pt>
                <c:pt idx="2117">
                  <c:v>9.3366667000000003</c:v>
                </c:pt>
                <c:pt idx="2118">
                  <c:v>11.586667</c:v>
                </c:pt>
                <c:pt idx="2119">
                  <c:v>8.7091586000000003</c:v>
                </c:pt>
                <c:pt idx="2120">
                  <c:v>5.3282413000000002</c:v>
                </c:pt>
                <c:pt idx="2121">
                  <c:v>2.7880777999999999</c:v>
                </c:pt>
                <c:pt idx="2122">
                  <c:v>2.35297</c:v>
                </c:pt>
                <c:pt idx="2123">
                  <c:v>11.218343000000001</c:v>
                </c:pt>
                <c:pt idx="2124">
                  <c:v>4.6463020000000004</c:v>
                </c:pt>
                <c:pt idx="2125">
                  <c:v>4.0760812</c:v>
                </c:pt>
                <c:pt idx="2126">
                  <c:v>6.5099119999999999</c:v>
                </c:pt>
                <c:pt idx="2127">
                  <c:v>6.4236522000000003</c:v>
                </c:pt>
                <c:pt idx="2128">
                  <c:v>8.0796130999999995</c:v>
                </c:pt>
                <c:pt idx="2129">
                  <c:v>10.123271000000001</c:v>
                </c:pt>
                <c:pt idx="2130">
                  <c:v>13.126666999999999</c:v>
                </c:pt>
                <c:pt idx="2131">
                  <c:v>15.786667</c:v>
                </c:pt>
                <c:pt idx="2132">
                  <c:v>11.716666999999999</c:v>
                </c:pt>
                <c:pt idx="2133">
                  <c:v>10.396667000000001</c:v>
                </c:pt>
                <c:pt idx="2134">
                  <c:v>9.2866666999999996</c:v>
                </c:pt>
                <c:pt idx="2135">
                  <c:v>8.2066666999999995</c:v>
                </c:pt>
                <c:pt idx="2136">
                  <c:v>7.8966666999999999</c:v>
                </c:pt>
                <c:pt idx="2137">
                  <c:v>7.5966667000000001</c:v>
                </c:pt>
                <c:pt idx="2138">
                  <c:v>7.6166666999999997</c:v>
                </c:pt>
                <c:pt idx="2139">
                  <c:v>7.9766667</c:v>
                </c:pt>
                <c:pt idx="2140">
                  <c:v>7.6766667000000002</c:v>
                </c:pt>
                <c:pt idx="2141">
                  <c:v>10.046666999999999</c:v>
                </c:pt>
                <c:pt idx="2142">
                  <c:v>10.202838</c:v>
                </c:pt>
                <c:pt idx="2143">
                  <c:v>11.602983</c:v>
                </c:pt>
                <c:pt idx="2144">
                  <c:v>12.54034</c:v>
                </c:pt>
                <c:pt idx="2145">
                  <c:v>11.711257</c:v>
                </c:pt>
                <c:pt idx="2146">
                  <c:v>11.275608</c:v>
                </c:pt>
                <c:pt idx="2147">
                  <c:v>10.364521</c:v>
                </c:pt>
                <c:pt idx="2148">
                  <c:v>9.0834767999999997</c:v>
                </c:pt>
                <c:pt idx="2149">
                  <c:v>7.6692293999999999</c:v>
                </c:pt>
                <c:pt idx="2150">
                  <c:v>8.1680066</c:v>
                </c:pt>
                <c:pt idx="2151">
                  <c:v>9.9985336999999994</c:v>
                </c:pt>
                <c:pt idx="2152">
                  <c:v>12.134964</c:v>
                </c:pt>
                <c:pt idx="2153">
                  <c:v>13.076667</c:v>
                </c:pt>
                <c:pt idx="2154">
                  <c:v>12.676667</c:v>
                </c:pt>
                <c:pt idx="2155">
                  <c:v>11.456666999999999</c:v>
                </c:pt>
                <c:pt idx="2156">
                  <c:v>11.266667</c:v>
                </c:pt>
                <c:pt idx="2157">
                  <c:v>10.336667</c:v>
                </c:pt>
                <c:pt idx="2158">
                  <c:v>9.3466667000000001</c:v>
                </c:pt>
                <c:pt idx="2159">
                  <c:v>8.0866667000000003</c:v>
                </c:pt>
                <c:pt idx="2160">
                  <c:v>7.8766667000000004</c:v>
                </c:pt>
                <c:pt idx="2161">
                  <c:v>7.7066667000000004</c:v>
                </c:pt>
                <c:pt idx="2162">
                  <c:v>7.5366666999999996</c:v>
                </c:pt>
                <c:pt idx="2163">
                  <c:v>7.6366667000000001</c:v>
                </c:pt>
                <c:pt idx="2164">
                  <c:v>7.4566667000000004</c:v>
                </c:pt>
                <c:pt idx="2165">
                  <c:v>9.3017935999999999</c:v>
                </c:pt>
                <c:pt idx="2166">
                  <c:v>10.040044</c:v>
                </c:pt>
                <c:pt idx="2167">
                  <c:v>12.436667</c:v>
                </c:pt>
                <c:pt idx="2168">
                  <c:v>9.6837166999999997</c:v>
                </c:pt>
                <c:pt idx="2169">
                  <c:v>7.8770556999999997</c:v>
                </c:pt>
                <c:pt idx="2170">
                  <c:v>5.1143976999999996</c:v>
                </c:pt>
                <c:pt idx="2171">
                  <c:v>7.1653295999999997</c:v>
                </c:pt>
                <c:pt idx="2172">
                  <c:v>8.6483965999999999</c:v>
                </c:pt>
                <c:pt idx="2173">
                  <c:v>8.2285942999999993</c:v>
                </c:pt>
                <c:pt idx="2174">
                  <c:v>6.7949571999999998</c:v>
                </c:pt>
                <c:pt idx="2175">
                  <c:v>6.7275504000000002</c:v>
                </c:pt>
                <c:pt idx="2176">
                  <c:v>10.992986999999999</c:v>
                </c:pt>
                <c:pt idx="2177">
                  <c:v>11.075893000000001</c:v>
                </c:pt>
                <c:pt idx="2178">
                  <c:v>13.088201</c:v>
                </c:pt>
                <c:pt idx="2179">
                  <c:v>12.586667</c:v>
                </c:pt>
                <c:pt idx="2180">
                  <c:v>12.356667</c:v>
                </c:pt>
                <c:pt idx="2181">
                  <c:v>9.8566666999999999</c:v>
                </c:pt>
                <c:pt idx="2182">
                  <c:v>8.8866666999999993</c:v>
                </c:pt>
                <c:pt idx="2183">
                  <c:v>8.0066667000000002</c:v>
                </c:pt>
                <c:pt idx="2184">
                  <c:v>7.2966667000000003</c:v>
                </c:pt>
                <c:pt idx="2185">
                  <c:v>7.3366667000000003</c:v>
                </c:pt>
                <c:pt idx="2186">
                  <c:v>7.5166667</c:v>
                </c:pt>
                <c:pt idx="2187">
                  <c:v>7.8966666999999999</c:v>
                </c:pt>
                <c:pt idx="2188">
                  <c:v>7.7466666999999996</c:v>
                </c:pt>
                <c:pt idx="2189">
                  <c:v>8.7166666999999993</c:v>
                </c:pt>
                <c:pt idx="2190">
                  <c:v>9.3648033999999996</c:v>
                </c:pt>
                <c:pt idx="2191">
                  <c:v>15.416667</c:v>
                </c:pt>
                <c:pt idx="2192">
                  <c:v>2.988038</c:v>
                </c:pt>
                <c:pt idx="2193">
                  <c:v>0</c:v>
                </c:pt>
                <c:pt idx="2194">
                  <c:v>9.4609491000000006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2.6500805000000001</c:v>
                </c:pt>
                <c:pt idx="2201">
                  <c:v>5.7919150999999998</c:v>
                </c:pt>
                <c:pt idx="2202">
                  <c:v>8.6560199999999998</c:v>
                </c:pt>
                <c:pt idx="2203">
                  <c:v>10.684741000000001</c:v>
                </c:pt>
                <c:pt idx="2204">
                  <c:v>9.4381056999999995</c:v>
                </c:pt>
                <c:pt idx="2205">
                  <c:v>8.8139353000000007</c:v>
                </c:pt>
                <c:pt idx="2206">
                  <c:v>8.4310918000000008</c:v>
                </c:pt>
                <c:pt idx="2207">
                  <c:v>7.4366667</c:v>
                </c:pt>
                <c:pt idx="2208">
                  <c:v>7.3766667000000004</c:v>
                </c:pt>
                <c:pt idx="2209">
                  <c:v>7.2266667</c:v>
                </c:pt>
                <c:pt idx="2210">
                  <c:v>7.2966667000000003</c:v>
                </c:pt>
                <c:pt idx="2211">
                  <c:v>7.4466666999999998</c:v>
                </c:pt>
                <c:pt idx="2212">
                  <c:v>7.5266666999999998</c:v>
                </c:pt>
                <c:pt idx="2213">
                  <c:v>8.2866666999999996</c:v>
                </c:pt>
                <c:pt idx="2214">
                  <c:v>8.2621882000000006</c:v>
                </c:pt>
                <c:pt idx="2215">
                  <c:v>11.916667</c:v>
                </c:pt>
                <c:pt idx="2216">
                  <c:v>0.74370899000000001</c:v>
                </c:pt>
                <c:pt idx="2217">
                  <c:v>8.1211385000000007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2.9241307999999999</c:v>
                </c:pt>
                <c:pt idx="2224">
                  <c:v>7.9847086000000003</c:v>
                </c:pt>
                <c:pt idx="2225">
                  <c:v>9.9894599999999993</c:v>
                </c:pt>
                <c:pt idx="2226">
                  <c:v>12.124124999999999</c:v>
                </c:pt>
                <c:pt idx="2227">
                  <c:v>12.426667</c:v>
                </c:pt>
                <c:pt idx="2228">
                  <c:v>11.896667000000001</c:v>
                </c:pt>
                <c:pt idx="2229">
                  <c:v>10.446667</c:v>
                </c:pt>
                <c:pt idx="2230">
                  <c:v>9.2466667000000005</c:v>
                </c:pt>
                <c:pt idx="2231">
                  <c:v>8.7166666999999993</c:v>
                </c:pt>
                <c:pt idx="2232">
                  <c:v>7.8966666999999999</c:v>
                </c:pt>
                <c:pt idx="2233">
                  <c:v>8.1366666999999993</c:v>
                </c:pt>
                <c:pt idx="2234">
                  <c:v>8.1266666999999995</c:v>
                </c:pt>
                <c:pt idx="2235">
                  <c:v>8.5166667</c:v>
                </c:pt>
                <c:pt idx="2236">
                  <c:v>8.4666666999999993</c:v>
                </c:pt>
                <c:pt idx="2237">
                  <c:v>9.6271888000000008</c:v>
                </c:pt>
                <c:pt idx="2238">
                  <c:v>11.166667</c:v>
                </c:pt>
                <c:pt idx="2239">
                  <c:v>11.881803</c:v>
                </c:pt>
                <c:pt idx="2240">
                  <c:v>12.062386</c:v>
                </c:pt>
                <c:pt idx="2241">
                  <c:v>9.8684440999999996</c:v>
                </c:pt>
                <c:pt idx="2242">
                  <c:v>11.531938999999999</c:v>
                </c:pt>
                <c:pt idx="2243">
                  <c:v>13.336667</c:v>
                </c:pt>
                <c:pt idx="2244">
                  <c:v>9.3281051999999995</c:v>
                </c:pt>
                <c:pt idx="2245">
                  <c:v>7.6593372999999998</c:v>
                </c:pt>
                <c:pt idx="2246">
                  <c:v>12.326667</c:v>
                </c:pt>
                <c:pt idx="2247">
                  <c:v>11.094154</c:v>
                </c:pt>
                <c:pt idx="2248">
                  <c:v>11.373835</c:v>
                </c:pt>
                <c:pt idx="2249">
                  <c:v>12.11359</c:v>
                </c:pt>
                <c:pt idx="2250">
                  <c:v>13.026667</c:v>
                </c:pt>
                <c:pt idx="2251">
                  <c:v>12.906667000000001</c:v>
                </c:pt>
                <c:pt idx="2252">
                  <c:v>10.976667000000001</c:v>
                </c:pt>
                <c:pt idx="2253">
                  <c:v>10.556666999999999</c:v>
                </c:pt>
                <c:pt idx="2254">
                  <c:v>9.5266666999999998</c:v>
                </c:pt>
                <c:pt idx="2255">
                  <c:v>8.4266667000000002</c:v>
                </c:pt>
                <c:pt idx="2256">
                  <c:v>8.2466667000000005</c:v>
                </c:pt>
                <c:pt idx="2257">
                  <c:v>8.0166667</c:v>
                </c:pt>
                <c:pt idx="2258">
                  <c:v>8.0266666999999998</c:v>
                </c:pt>
                <c:pt idx="2259">
                  <c:v>8.4466666999999998</c:v>
                </c:pt>
                <c:pt idx="2260">
                  <c:v>8.4966667000000005</c:v>
                </c:pt>
                <c:pt idx="2261">
                  <c:v>8.5868453000000002</c:v>
                </c:pt>
                <c:pt idx="2262">
                  <c:v>11.086667</c:v>
                </c:pt>
                <c:pt idx="2263">
                  <c:v>5.7945577999999998</c:v>
                </c:pt>
                <c:pt idx="2264">
                  <c:v>12.426667</c:v>
                </c:pt>
                <c:pt idx="2265">
                  <c:v>10.945309999999999</c:v>
                </c:pt>
                <c:pt idx="2266">
                  <c:v>0</c:v>
                </c:pt>
                <c:pt idx="2267">
                  <c:v>0</c:v>
                </c:pt>
                <c:pt idx="2268">
                  <c:v>9.6245036000000006</c:v>
                </c:pt>
                <c:pt idx="2269">
                  <c:v>9.6231290000000005</c:v>
                </c:pt>
                <c:pt idx="2270">
                  <c:v>0</c:v>
                </c:pt>
                <c:pt idx="2271">
                  <c:v>0.48222772000000003</c:v>
                </c:pt>
                <c:pt idx="2272">
                  <c:v>5.0921193000000002</c:v>
                </c:pt>
                <c:pt idx="2273">
                  <c:v>8.0247302999999999</c:v>
                </c:pt>
                <c:pt idx="2274">
                  <c:v>11.180807</c:v>
                </c:pt>
                <c:pt idx="2275">
                  <c:v>14.351755000000001</c:v>
                </c:pt>
                <c:pt idx="2276">
                  <c:v>12.266667</c:v>
                </c:pt>
                <c:pt idx="2277">
                  <c:v>10.076667</c:v>
                </c:pt>
                <c:pt idx="2278">
                  <c:v>9.2766666999999998</c:v>
                </c:pt>
                <c:pt idx="2279">
                  <c:v>8.3966667000000008</c:v>
                </c:pt>
                <c:pt idx="2280">
                  <c:v>8.8966667000000008</c:v>
                </c:pt>
                <c:pt idx="2281">
                  <c:v>8.4766667000000009</c:v>
                </c:pt>
                <c:pt idx="2282">
                  <c:v>7.7966667000000003</c:v>
                </c:pt>
                <c:pt idx="2283">
                  <c:v>7.9866666999999998</c:v>
                </c:pt>
                <c:pt idx="2284">
                  <c:v>7.8766667000000004</c:v>
                </c:pt>
                <c:pt idx="2285">
                  <c:v>7.9945405000000003</c:v>
                </c:pt>
                <c:pt idx="2286">
                  <c:v>10.676667</c:v>
                </c:pt>
                <c:pt idx="2287">
                  <c:v>4.9444166999999997</c:v>
                </c:pt>
                <c:pt idx="2288">
                  <c:v>3.1488718999999998E-2</c:v>
                </c:pt>
                <c:pt idx="2289">
                  <c:v>0</c:v>
                </c:pt>
                <c:pt idx="2290">
                  <c:v>8.0653406000000007</c:v>
                </c:pt>
                <c:pt idx="2291">
                  <c:v>7.5788475000000002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2.2356379</c:v>
                </c:pt>
                <c:pt idx="2296">
                  <c:v>5.8389971000000003</c:v>
                </c:pt>
                <c:pt idx="2297">
                  <c:v>9.68</c:v>
                </c:pt>
                <c:pt idx="2298">
                  <c:v>9.36</c:v>
                </c:pt>
                <c:pt idx="2299">
                  <c:v>12.530039</c:v>
                </c:pt>
                <c:pt idx="2300">
                  <c:v>12.092071000000001</c:v>
                </c:pt>
                <c:pt idx="2301">
                  <c:v>10.827189000000001</c:v>
                </c:pt>
                <c:pt idx="2302">
                  <c:v>9.7920707999999994</c:v>
                </c:pt>
                <c:pt idx="2303">
                  <c:v>10.961076</c:v>
                </c:pt>
                <c:pt idx="2304">
                  <c:v>10.873958999999999</c:v>
                </c:pt>
                <c:pt idx="2305">
                  <c:v>12.256667</c:v>
                </c:pt>
                <c:pt idx="2306">
                  <c:v>12.626666999999999</c:v>
                </c:pt>
                <c:pt idx="2307">
                  <c:v>13.616667</c:v>
                </c:pt>
                <c:pt idx="2308">
                  <c:v>12.536667</c:v>
                </c:pt>
                <c:pt idx="2309">
                  <c:v>13.106667</c:v>
                </c:pt>
                <c:pt idx="2310">
                  <c:v>10.937201</c:v>
                </c:pt>
                <c:pt idx="2311">
                  <c:v>5.2636623</c:v>
                </c:pt>
                <c:pt idx="2312">
                  <c:v>12.298658</c:v>
                </c:pt>
                <c:pt idx="2313">
                  <c:v>0</c:v>
                </c:pt>
                <c:pt idx="2314">
                  <c:v>0</c:v>
                </c:pt>
                <c:pt idx="2315">
                  <c:v>8.5399999999999991</c:v>
                </c:pt>
                <c:pt idx="2316">
                  <c:v>0</c:v>
                </c:pt>
                <c:pt idx="2317">
                  <c:v>0</c:v>
                </c:pt>
                <c:pt idx="2318">
                  <c:v>1.071399</c:v>
                </c:pt>
                <c:pt idx="2319">
                  <c:v>3.7332149000000001</c:v>
                </c:pt>
                <c:pt idx="2320">
                  <c:v>9.8559430999999993</c:v>
                </c:pt>
                <c:pt idx="2321">
                  <c:v>14.959033</c:v>
                </c:pt>
                <c:pt idx="2322">
                  <c:v>17.644493000000001</c:v>
                </c:pt>
                <c:pt idx="2323">
                  <c:v>18.681896999999999</c:v>
                </c:pt>
                <c:pt idx="2324">
                  <c:v>18.367063000000002</c:v>
                </c:pt>
                <c:pt idx="2325">
                  <c:v>17.676666999999998</c:v>
                </c:pt>
                <c:pt idx="2326">
                  <c:v>16.596667</c:v>
                </c:pt>
                <c:pt idx="2327">
                  <c:v>14.936667</c:v>
                </c:pt>
                <c:pt idx="2328">
                  <c:v>12.486667000000001</c:v>
                </c:pt>
                <c:pt idx="2329">
                  <c:v>12.246667</c:v>
                </c:pt>
                <c:pt idx="2330">
                  <c:v>12.396667000000001</c:v>
                </c:pt>
                <c:pt idx="2331">
                  <c:v>13.516667</c:v>
                </c:pt>
                <c:pt idx="2332">
                  <c:v>13.666667</c:v>
                </c:pt>
                <c:pt idx="2333">
                  <c:v>13.676667</c:v>
                </c:pt>
                <c:pt idx="2334">
                  <c:v>15.446667</c:v>
                </c:pt>
                <c:pt idx="2335">
                  <c:v>12.671374</c:v>
                </c:pt>
                <c:pt idx="2336">
                  <c:v>15.881976999999999</c:v>
                </c:pt>
                <c:pt idx="2337">
                  <c:v>0.59751427999999995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1.3080316000000001</c:v>
                </c:pt>
                <c:pt idx="2343">
                  <c:v>12.368988999999999</c:v>
                </c:pt>
                <c:pt idx="2344">
                  <c:v>8.4189159</c:v>
                </c:pt>
                <c:pt idx="2345">
                  <c:v>13.526858000000001</c:v>
                </c:pt>
                <c:pt idx="2346">
                  <c:v>16.345434999999998</c:v>
                </c:pt>
                <c:pt idx="2347">
                  <c:v>17.170317000000001</c:v>
                </c:pt>
                <c:pt idx="2348">
                  <c:v>16.872233999999999</c:v>
                </c:pt>
                <c:pt idx="2349">
                  <c:v>16.652370999999999</c:v>
                </c:pt>
                <c:pt idx="2350">
                  <c:v>14.444172</c:v>
                </c:pt>
                <c:pt idx="2351">
                  <c:v>12.526667</c:v>
                </c:pt>
                <c:pt idx="2352">
                  <c:v>11.966666999999999</c:v>
                </c:pt>
                <c:pt idx="2353">
                  <c:v>11.846667</c:v>
                </c:pt>
                <c:pt idx="2354">
                  <c:v>11.956666999999999</c:v>
                </c:pt>
                <c:pt idx="2355">
                  <c:v>12.106667</c:v>
                </c:pt>
                <c:pt idx="2356">
                  <c:v>11.946667</c:v>
                </c:pt>
                <c:pt idx="2357">
                  <c:v>13.372659000000001</c:v>
                </c:pt>
                <c:pt idx="2358">
                  <c:v>11.684873</c:v>
                </c:pt>
                <c:pt idx="2359">
                  <c:v>6.5682923999999998</c:v>
                </c:pt>
                <c:pt idx="2360">
                  <c:v>13.266667999999999</c:v>
                </c:pt>
                <c:pt idx="2361">
                  <c:v>0.57420925</c:v>
                </c:pt>
                <c:pt idx="2362">
                  <c:v>0</c:v>
                </c:pt>
                <c:pt idx="2363">
                  <c:v>12.72</c:v>
                </c:pt>
                <c:pt idx="2364">
                  <c:v>13.06</c:v>
                </c:pt>
                <c:pt idx="2365">
                  <c:v>0</c:v>
                </c:pt>
                <c:pt idx="2366">
                  <c:v>2.8621050000000001</c:v>
                </c:pt>
                <c:pt idx="2367">
                  <c:v>5.7323269000000003</c:v>
                </c:pt>
                <c:pt idx="2368">
                  <c:v>9.4077932999999998</c:v>
                </c:pt>
                <c:pt idx="2369">
                  <c:v>10.813513</c:v>
                </c:pt>
                <c:pt idx="2370">
                  <c:v>8.0152962999999993</c:v>
                </c:pt>
                <c:pt idx="2371">
                  <c:v>8.8699999999999992</c:v>
                </c:pt>
                <c:pt idx="2372">
                  <c:v>6.48</c:v>
                </c:pt>
                <c:pt idx="2373">
                  <c:v>6.9111288999999996</c:v>
                </c:pt>
                <c:pt idx="2374">
                  <c:v>7.8547722999999996</c:v>
                </c:pt>
                <c:pt idx="2375">
                  <c:v>7.2179003000000002</c:v>
                </c:pt>
                <c:pt idx="2376">
                  <c:v>8.5764773000000005</c:v>
                </c:pt>
                <c:pt idx="2377">
                  <c:v>9.1766667000000002</c:v>
                </c:pt>
                <c:pt idx="2378">
                  <c:v>9.1566667000000006</c:v>
                </c:pt>
                <c:pt idx="2379">
                  <c:v>9.3166667000000007</c:v>
                </c:pt>
                <c:pt idx="2380">
                  <c:v>9.4566666999999995</c:v>
                </c:pt>
                <c:pt idx="2381">
                  <c:v>9.1104246999999994</c:v>
                </c:pt>
                <c:pt idx="2382">
                  <c:v>9.1464204000000002</c:v>
                </c:pt>
                <c:pt idx="2383">
                  <c:v>7.1745920999999999</c:v>
                </c:pt>
                <c:pt idx="2384">
                  <c:v>3.1193037000000001</c:v>
                </c:pt>
                <c:pt idx="2385">
                  <c:v>0</c:v>
                </c:pt>
                <c:pt idx="2386">
                  <c:v>10.993918000000001</c:v>
                </c:pt>
                <c:pt idx="2387">
                  <c:v>0</c:v>
                </c:pt>
                <c:pt idx="2388">
                  <c:v>9.89</c:v>
                </c:pt>
                <c:pt idx="2389">
                  <c:v>0</c:v>
                </c:pt>
                <c:pt idx="2390">
                  <c:v>0</c:v>
                </c:pt>
                <c:pt idx="2391">
                  <c:v>2.7345888999999999</c:v>
                </c:pt>
                <c:pt idx="2392">
                  <c:v>6.8356341</c:v>
                </c:pt>
                <c:pt idx="2393">
                  <c:v>8.8068764000000002</c:v>
                </c:pt>
                <c:pt idx="2394">
                  <c:v>11.35</c:v>
                </c:pt>
                <c:pt idx="2395">
                  <c:v>13.7</c:v>
                </c:pt>
                <c:pt idx="2396">
                  <c:v>13.582639</c:v>
                </c:pt>
                <c:pt idx="2397">
                  <c:v>12.343824</c:v>
                </c:pt>
                <c:pt idx="2398">
                  <c:v>11.030033</c:v>
                </c:pt>
                <c:pt idx="2399">
                  <c:v>10.800554</c:v>
                </c:pt>
                <c:pt idx="2400">
                  <c:v>12.937474999999999</c:v>
                </c:pt>
                <c:pt idx="2401">
                  <c:v>13.096667</c:v>
                </c:pt>
                <c:pt idx="2402">
                  <c:v>13.346667</c:v>
                </c:pt>
                <c:pt idx="2403">
                  <c:v>13.356667</c:v>
                </c:pt>
                <c:pt idx="2404">
                  <c:v>14.196667</c:v>
                </c:pt>
                <c:pt idx="2405">
                  <c:v>14.186667</c:v>
                </c:pt>
                <c:pt idx="2406">
                  <c:v>12.538171999999999</c:v>
                </c:pt>
                <c:pt idx="2407">
                  <c:v>6.7816653000000002</c:v>
                </c:pt>
                <c:pt idx="2408">
                  <c:v>0</c:v>
                </c:pt>
                <c:pt idx="2409">
                  <c:v>0</c:v>
                </c:pt>
                <c:pt idx="2410">
                  <c:v>8.3223544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2.0526566000000002</c:v>
                </c:pt>
                <c:pt idx="2417">
                  <c:v>6.0202302000000003</c:v>
                </c:pt>
                <c:pt idx="2418">
                  <c:v>7.5167450999999996</c:v>
                </c:pt>
                <c:pt idx="2419">
                  <c:v>8.9600000000000009</c:v>
                </c:pt>
                <c:pt idx="2420">
                  <c:v>8.27</c:v>
                </c:pt>
                <c:pt idx="2421">
                  <c:v>5.33</c:v>
                </c:pt>
                <c:pt idx="2422">
                  <c:v>3.71</c:v>
                </c:pt>
                <c:pt idx="2423">
                  <c:v>4.3142366000000001</c:v>
                </c:pt>
                <c:pt idx="2424">
                  <c:v>7.1321659000000004</c:v>
                </c:pt>
                <c:pt idx="2425">
                  <c:v>7.6348675000000004</c:v>
                </c:pt>
                <c:pt idx="2426">
                  <c:v>7.7973319999999999</c:v>
                </c:pt>
                <c:pt idx="2427">
                  <c:v>8.0033510999999997</c:v>
                </c:pt>
                <c:pt idx="2428">
                  <c:v>8.5051521000000001</c:v>
                </c:pt>
                <c:pt idx="2429">
                  <c:v>8.2717103999999999</c:v>
                </c:pt>
                <c:pt idx="2430">
                  <c:v>12.043682</c:v>
                </c:pt>
                <c:pt idx="2431">
                  <c:v>3.1105467999999998</c:v>
                </c:pt>
                <c:pt idx="2432">
                  <c:v>8.6399375000000003</c:v>
                </c:pt>
                <c:pt idx="2433">
                  <c:v>0</c:v>
                </c:pt>
                <c:pt idx="2434">
                  <c:v>0</c:v>
                </c:pt>
                <c:pt idx="2435">
                  <c:v>6.33</c:v>
                </c:pt>
                <c:pt idx="2436">
                  <c:v>0</c:v>
                </c:pt>
                <c:pt idx="2437">
                  <c:v>6.23</c:v>
                </c:pt>
                <c:pt idx="2438">
                  <c:v>0</c:v>
                </c:pt>
                <c:pt idx="2439">
                  <c:v>0</c:v>
                </c:pt>
                <c:pt idx="2440">
                  <c:v>0.65520107000000005</c:v>
                </c:pt>
                <c:pt idx="2441">
                  <c:v>4.8775351000000002</c:v>
                </c:pt>
                <c:pt idx="2442">
                  <c:v>6.4757479</c:v>
                </c:pt>
                <c:pt idx="2443">
                  <c:v>7.82</c:v>
                </c:pt>
                <c:pt idx="2444">
                  <c:v>8.85</c:v>
                </c:pt>
                <c:pt idx="2445">
                  <c:v>7.39</c:v>
                </c:pt>
                <c:pt idx="2446">
                  <c:v>3.67</c:v>
                </c:pt>
                <c:pt idx="2447">
                  <c:v>2.72</c:v>
                </c:pt>
                <c:pt idx="2448">
                  <c:v>2.2799999999999998</c:v>
                </c:pt>
                <c:pt idx="2449">
                  <c:v>2.42</c:v>
                </c:pt>
                <c:pt idx="2450">
                  <c:v>5.2059755000000001</c:v>
                </c:pt>
                <c:pt idx="2451">
                  <c:v>6.5436823000000004</c:v>
                </c:pt>
                <c:pt idx="2452">
                  <c:v>7.0954834</c:v>
                </c:pt>
                <c:pt idx="2453">
                  <c:v>8.8588007999999991</c:v>
                </c:pt>
                <c:pt idx="2454">
                  <c:v>7.1345774999999998</c:v>
                </c:pt>
                <c:pt idx="2455">
                  <c:v>4.5185570999999998</c:v>
                </c:pt>
                <c:pt idx="2456">
                  <c:v>0</c:v>
                </c:pt>
                <c:pt idx="2457">
                  <c:v>6.96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3.0249334000000001</c:v>
                </c:pt>
                <c:pt idx="2465">
                  <c:v>4.8745152999999997</c:v>
                </c:pt>
                <c:pt idx="2466">
                  <c:v>6.9324224000000001</c:v>
                </c:pt>
                <c:pt idx="2467">
                  <c:v>7.78</c:v>
                </c:pt>
                <c:pt idx="2468">
                  <c:v>6.38</c:v>
                </c:pt>
                <c:pt idx="2469">
                  <c:v>4.78</c:v>
                </c:pt>
                <c:pt idx="2470">
                  <c:v>3.52</c:v>
                </c:pt>
                <c:pt idx="2471">
                  <c:v>2.4700000000000002</c:v>
                </c:pt>
                <c:pt idx="2472">
                  <c:v>2.06</c:v>
                </c:pt>
                <c:pt idx="2473">
                  <c:v>2.0299999999999998</c:v>
                </c:pt>
                <c:pt idx="2474">
                  <c:v>2.2599999999999998</c:v>
                </c:pt>
                <c:pt idx="2475">
                  <c:v>2.3672209999999998</c:v>
                </c:pt>
                <c:pt idx="2476">
                  <c:v>6.8553690999999999</c:v>
                </c:pt>
                <c:pt idx="2477">
                  <c:v>6.3081716999999999</c:v>
                </c:pt>
                <c:pt idx="2478">
                  <c:v>3.8560954999999999</c:v>
                </c:pt>
                <c:pt idx="2479">
                  <c:v>0.25309762000000002</c:v>
                </c:pt>
                <c:pt idx="2480">
                  <c:v>0</c:v>
                </c:pt>
                <c:pt idx="2481">
                  <c:v>0</c:v>
                </c:pt>
                <c:pt idx="2482">
                  <c:v>7.07</c:v>
                </c:pt>
                <c:pt idx="2483">
                  <c:v>7.14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6.47</c:v>
                </c:pt>
                <c:pt idx="2489">
                  <c:v>5.4574033000000002</c:v>
                </c:pt>
                <c:pt idx="2490">
                  <c:v>7.39</c:v>
                </c:pt>
                <c:pt idx="2491">
                  <c:v>7.63</c:v>
                </c:pt>
                <c:pt idx="2492">
                  <c:v>5.91</c:v>
                </c:pt>
                <c:pt idx="2493">
                  <c:v>6.37</c:v>
                </c:pt>
                <c:pt idx="2494">
                  <c:v>3.95</c:v>
                </c:pt>
                <c:pt idx="2495">
                  <c:v>3.05</c:v>
                </c:pt>
                <c:pt idx="2496">
                  <c:v>2.5099999999999998</c:v>
                </c:pt>
                <c:pt idx="2497">
                  <c:v>2.2599999999999998</c:v>
                </c:pt>
                <c:pt idx="2498">
                  <c:v>2.15</c:v>
                </c:pt>
                <c:pt idx="2499">
                  <c:v>2.16</c:v>
                </c:pt>
                <c:pt idx="2500">
                  <c:v>6.0641591000000004</c:v>
                </c:pt>
                <c:pt idx="2501">
                  <c:v>6.3062421000000004</c:v>
                </c:pt>
                <c:pt idx="2502">
                  <c:v>1.8286659999999999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2.1966876000000002</c:v>
                </c:pt>
                <c:pt idx="2513">
                  <c:v>5.5392752999999999</c:v>
                </c:pt>
                <c:pt idx="2514">
                  <c:v>6.6239416999999996</c:v>
                </c:pt>
                <c:pt idx="2515">
                  <c:v>6.59</c:v>
                </c:pt>
                <c:pt idx="2516">
                  <c:v>6.58</c:v>
                </c:pt>
                <c:pt idx="2517">
                  <c:v>4.92</c:v>
                </c:pt>
                <c:pt idx="2518">
                  <c:v>3.32</c:v>
                </c:pt>
                <c:pt idx="2519">
                  <c:v>2.5099999999999998</c:v>
                </c:pt>
                <c:pt idx="2520">
                  <c:v>2.2000000000000002</c:v>
                </c:pt>
                <c:pt idx="2521">
                  <c:v>2.29</c:v>
                </c:pt>
                <c:pt idx="2522">
                  <c:v>2.13</c:v>
                </c:pt>
                <c:pt idx="2523">
                  <c:v>2.14</c:v>
                </c:pt>
                <c:pt idx="2524">
                  <c:v>2.6876717000000001</c:v>
                </c:pt>
                <c:pt idx="2525">
                  <c:v>5.4048784999999997</c:v>
                </c:pt>
                <c:pt idx="2526">
                  <c:v>8.1366675999999991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0.90456614000000002</c:v>
                </c:pt>
                <c:pt idx="2537">
                  <c:v>4.2597221000000003</c:v>
                </c:pt>
                <c:pt idx="2538">
                  <c:v>6.9358655000000002</c:v>
                </c:pt>
                <c:pt idx="2539">
                  <c:v>9.4700000000000006</c:v>
                </c:pt>
                <c:pt idx="2540">
                  <c:v>8.8699999999999992</c:v>
                </c:pt>
                <c:pt idx="2541">
                  <c:v>9.26</c:v>
                </c:pt>
                <c:pt idx="2542">
                  <c:v>6.3</c:v>
                </c:pt>
                <c:pt idx="2543">
                  <c:v>6.18</c:v>
                </c:pt>
                <c:pt idx="2544">
                  <c:v>4.9400000000000004</c:v>
                </c:pt>
                <c:pt idx="2545">
                  <c:v>6.08</c:v>
                </c:pt>
                <c:pt idx="2546">
                  <c:v>3.27</c:v>
                </c:pt>
                <c:pt idx="2547">
                  <c:v>3.7240693</c:v>
                </c:pt>
                <c:pt idx="2548">
                  <c:v>8.1048264000000003</c:v>
                </c:pt>
                <c:pt idx="2549">
                  <c:v>7.3623019000000003</c:v>
                </c:pt>
                <c:pt idx="2550">
                  <c:v>6.0373371000000002</c:v>
                </c:pt>
                <c:pt idx="2551">
                  <c:v>1.4564296999999999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7.06</c:v>
                </c:pt>
                <c:pt idx="2560">
                  <c:v>6.19</c:v>
                </c:pt>
                <c:pt idx="2561">
                  <c:v>4.6799197000000001</c:v>
                </c:pt>
                <c:pt idx="2562">
                  <c:v>6.7338475999999998</c:v>
                </c:pt>
                <c:pt idx="2563">
                  <c:v>8.6999999999999993</c:v>
                </c:pt>
                <c:pt idx="2564">
                  <c:v>8.98</c:v>
                </c:pt>
                <c:pt idx="2565">
                  <c:v>8.15</c:v>
                </c:pt>
                <c:pt idx="2566">
                  <c:v>4.8899999999999997</c:v>
                </c:pt>
                <c:pt idx="2567">
                  <c:v>6.54</c:v>
                </c:pt>
                <c:pt idx="2568">
                  <c:v>6.34</c:v>
                </c:pt>
                <c:pt idx="2569">
                  <c:v>6.08</c:v>
                </c:pt>
                <c:pt idx="2570">
                  <c:v>9.1579566999999997</c:v>
                </c:pt>
                <c:pt idx="2571">
                  <c:v>11.769323</c:v>
                </c:pt>
                <c:pt idx="2572">
                  <c:v>8.5748718999999998</c:v>
                </c:pt>
                <c:pt idx="2573">
                  <c:v>8.5604095999999998</c:v>
                </c:pt>
                <c:pt idx="2574">
                  <c:v>8.0087846999999996</c:v>
                </c:pt>
                <c:pt idx="2575">
                  <c:v>4.9064616000000001</c:v>
                </c:pt>
                <c:pt idx="2576">
                  <c:v>0.90112196</c:v>
                </c:pt>
                <c:pt idx="2577">
                  <c:v>9.5038242000000004</c:v>
                </c:pt>
                <c:pt idx="2578">
                  <c:v>0</c:v>
                </c:pt>
                <c:pt idx="2579">
                  <c:v>0</c:v>
                </c:pt>
                <c:pt idx="2580">
                  <c:v>2.1420370000000002</c:v>
                </c:pt>
                <c:pt idx="2581">
                  <c:v>0.93512507</c:v>
                </c:pt>
                <c:pt idx="2582">
                  <c:v>0</c:v>
                </c:pt>
                <c:pt idx="2583">
                  <c:v>0.14682748000000001</c:v>
                </c:pt>
                <c:pt idx="2584">
                  <c:v>3.1756134</c:v>
                </c:pt>
                <c:pt idx="2585">
                  <c:v>8.0156837999999997</c:v>
                </c:pt>
                <c:pt idx="2586">
                  <c:v>10.839577999999999</c:v>
                </c:pt>
                <c:pt idx="2587">
                  <c:v>13.404172000000001</c:v>
                </c:pt>
                <c:pt idx="2588">
                  <c:v>12.246667</c:v>
                </c:pt>
                <c:pt idx="2589">
                  <c:v>11.226667000000001</c:v>
                </c:pt>
                <c:pt idx="2590">
                  <c:v>9.9266667000000002</c:v>
                </c:pt>
                <c:pt idx="2591">
                  <c:v>9.5166667</c:v>
                </c:pt>
                <c:pt idx="2592">
                  <c:v>9.2866666999999996</c:v>
                </c:pt>
                <c:pt idx="2593">
                  <c:v>8.8166667000000007</c:v>
                </c:pt>
                <c:pt idx="2594">
                  <c:v>8.9666666999999993</c:v>
                </c:pt>
                <c:pt idx="2595">
                  <c:v>8.9866667000000007</c:v>
                </c:pt>
                <c:pt idx="2596">
                  <c:v>8.8866666999999993</c:v>
                </c:pt>
                <c:pt idx="2597">
                  <c:v>8.5354715999999993</c:v>
                </c:pt>
                <c:pt idx="2598">
                  <c:v>13.131026</c:v>
                </c:pt>
                <c:pt idx="2599">
                  <c:v>7.1251461000000003</c:v>
                </c:pt>
                <c:pt idx="2600">
                  <c:v>0</c:v>
                </c:pt>
                <c:pt idx="2601">
                  <c:v>9.9329236999999999</c:v>
                </c:pt>
                <c:pt idx="2602">
                  <c:v>0</c:v>
                </c:pt>
                <c:pt idx="2603">
                  <c:v>7.1186105</c:v>
                </c:pt>
                <c:pt idx="2604">
                  <c:v>0</c:v>
                </c:pt>
                <c:pt idx="2605">
                  <c:v>5.77</c:v>
                </c:pt>
                <c:pt idx="2606">
                  <c:v>0</c:v>
                </c:pt>
                <c:pt idx="2607">
                  <c:v>0</c:v>
                </c:pt>
                <c:pt idx="2608">
                  <c:v>6.13</c:v>
                </c:pt>
                <c:pt idx="2609">
                  <c:v>5.21</c:v>
                </c:pt>
                <c:pt idx="2610">
                  <c:v>6.28</c:v>
                </c:pt>
                <c:pt idx="2611">
                  <c:v>9.6300000000000008</c:v>
                </c:pt>
                <c:pt idx="2612">
                  <c:v>12.143611</c:v>
                </c:pt>
                <c:pt idx="2613">
                  <c:v>12.193445000000001</c:v>
                </c:pt>
                <c:pt idx="2614">
                  <c:v>11.987284000000001</c:v>
                </c:pt>
                <c:pt idx="2615">
                  <c:v>10.899877</c:v>
                </c:pt>
                <c:pt idx="2616">
                  <c:v>9.1866667</c:v>
                </c:pt>
                <c:pt idx="2617">
                  <c:v>8.7266667000000009</c:v>
                </c:pt>
                <c:pt idx="2618">
                  <c:v>9.8766666999999995</c:v>
                </c:pt>
                <c:pt idx="2619">
                  <c:v>8.9166667000000004</c:v>
                </c:pt>
                <c:pt idx="2620">
                  <c:v>8.8434117000000008</c:v>
                </c:pt>
                <c:pt idx="2621">
                  <c:v>8.2778422000000003</c:v>
                </c:pt>
                <c:pt idx="2622">
                  <c:v>7.3859738000000004</c:v>
                </c:pt>
                <c:pt idx="2623">
                  <c:v>1.6826037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8.61</c:v>
                </c:pt>
                <c:pt idx="2630">
                  <c:v>0</c:v>
                </c:pt>
                <c:pt idx="2631">
                  <c:v>1.9625333</c:v>
                </c:pt>
                <c:pt idx="2632">
                  <c:v>2.2531362000000001</c:v>
                </c:pt>
                <c:pt idx="2633">
                  <c:v>7.4</c:v>
                </c:pt>
                <c:pt idx="2634">
                  <c:v>6.1846753999999997</c:v>
                </c:pt>
                <c:pt idx="2635">
                  <c:v>7.63</c:v>
                </c:pt>
                <c:pt idx="2636">
                  <c:v>9.0658001000000006</c:v>
                </c:pt>
                <c:pt idx="2637">
                  <c:v>9.6814707000000002</c:v>
                </c:pt>
                <c:pt idx="2638">
                  <c:v>9.6101913000000003</c:v>
                </c:pt>
                <c:pt idx="2639">
                  <c:v>9.2766666999999998</c:v>
                </c:pt>
                <c:pt idx="2640">
                  <c:v>8.9966667000000005</c:v>
                </c:pt>
                <c:pt idx="2641">
                  <c:v>8.5866667000000003</c:v>
                </c:pt>
                <c:pt idx="2642">
                  <c:v>8.5066667000000002</c:v>
                </c:pt>
                <c:pt idx="2643">
                  <c:v>9.6566667000000006</c:v>
                </c:pt>
                <c:pt idx="2644">
                  <c:v>10.273434999999999</c:v>
                </c:pt>
                <c:pt idx="2645">
                  <c:v>10.364042</c:v>
                </c:pt>
                <c:pt idx="2646">
                  <c:v>7.6822818000000002</c:v>
                </c:pt>
                <c:pt idx="2647">
                  <c:v>10.457046999999999</c:v>
                </c:pt>
                <c:pt idx="2648">
                  <c:v>0</c:v>
                </c:pt>
                <c:pt idx="2649">
                  <c:v>0</c:v>
                </c:pt>
                <c:pt idx="2650">
                  <c:v>6.6792264000000001</c:v>
                </c:pt>
                <c:pt idx="2651">
                  <c:v>0</c:v>
                </c:pt>
                <c:pt idx="2652">
                  <c:v>0</c:v>
                </c:pt>
                <c:pt idx="2653">
                  <c:v>6.2</c:v>
                </c:pt>
                <c:pt idx="2654">
                  <c:v>6.58</c:v>
                </c:pt>
                <c:pt idx="2655">
                  <c:v>0</c:v>
                </c:pt>
                <c:pt idx="2656">
                  <c:v>6.43</c:v>
                </c:pt>
                <c:pt idx="2657">
                  <c:v>5.3487907000000003</c:v>
                </c:pt>
                <c:pt idx="2658">
                  <c:v>7.2159829999999996</c:v>
                </c:pt>
                <c:pt idx="2659">
                  <c:v>7.5</c:v>
                </c:pt>
                <c:pt idx="2660">
                  <c:v>7.3</c:v>
                </c:pt>
                <c:pt idx="2661">
                  <c:v>5.41</c:v>
                </c:pt>
                <c:pt idx="2662">
                  <c:v>6.4375435999999997</c:v>
                </c:pt>
                <c:pt idx="2663">
                  <c:v>7.2963839000000004</c:v>
                </c:pt>
                <c:pt idx="2664">
                  <c:v>7.4268580000000002</c:v>
                </c:pt>
                <c:pt idx="2665">
                  <c:v>7.5186590000000004</c:v>
                </c:pt>
                <c:pt idx="2666">
                  <c:v>7.9855786000000002</c:v>
                </c:pt>
                <c:pt idx="2667">
                  <c:v>8.5847256999999999</c:v>
                </c:pt>
                <c:pt idx="2668">
                  <c:v>8.6359989000000006</c:v>
                </c:pt>
                <c:pt idx="2669">
                  <c:v>9.2715499999999995</c:v>
                </c:pt>
                <c:pt idx="2670">
                  <c:v>4.0159133999999996</c:v>
                </c:pt>
                <c:pt idx="2671">
                  <c:v>0.42759649</c:v>
                </c:pt>
                <c:pt idx="2672">
                  <c:v>6.3399374999999996</c:v>
                </c:pt>
                <c:pt idx="2673">
                  <c:v>6.4496528</c:v>
                </c:pt>
                <c:pt idx="2674">
                  <c:v>6.33</c:v>
                </c:pt>
                <c:pt idx="2675">
                  <c:v>0</c:v>
                </c:pt>
                <c:pt idx="2676">
                  <c:v>6.38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0.99225658999999999</c:v>
                </c:pt>
                <c:pt idx="2681">
                  <c:v>5.2644444999999997</c:v>
                </c:pt>
                <c:pt idx="2682">
                  <c:v>6.0998305999999998</c:v>
                </c:pt>
                <c:pt idx="2683">
                  <c:v>9.1199999999999992</c:v>
                </c:pt>
                <c:pt idx="2684">
                  <c:v>9.01</c:v>
                </c:pt>
                <c:pt idx="2685">
                  <c:v>7.53</c:v>
                </c:pt>
                <c:pt idx="2686">
                  <c:v>4.51</c:v>
                </c:pt>
                <c:pt idx="2687">
                  <c:v>4.5199999999999996</c:v>
                </c:pt>
                <c:pt idx="2688">
                  <c:v>4.5</c:v>
                </c:pt>
                <c:pt idx="2689">
                  <c:v>4.9293456000000004</c:v>
                </c:pt>
                <c:pt idx="2690">
                  <c:v>5.9930187999999998</c:v>
                </c:pt>
                <c:pt idx="2691">
                  <c:v>8.1937298999999992</c:v>
                </c:pt>
                <c:pt idx="2692">
                  <c:v>5.8887375000000004</c:v>
                </c:pt>
                <c:pt idx="2693">
                  <c:v>4.8344581</c:v>
                </c:pt>
                <c:pt idx="2694">
                  <c:v>3.7747136000000001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1.7315228</c:v>
                </c:pt>
                <c:pt idx="2705">
                  <c:v>4.5134002999999998</c:v>
                </c:pt>
                <c:pt idx="2706">
                  <c:v>7.5050093999999996</c:v>
                </c:pt>
                <c:pt idx="2707">
                  <c:v>9.27</c:v>
                </c:pt>
                <c:pt idx="2708">
                  <c:v>9.9600000000000009</c:v>
                </c:pt>
                <c:pt idx="2709">
                  <c:v>7.78</c:v>
                </c:pt>
                <c:pt idx="2710">
                  <c:v>4.26</c:v>
                </c:pt>
                <c:pt idx="2711">
                  <c:v>2.3199999999999998</c:v>
                </c:pt>
                <c:pt idx="2712">
                  <c:v>2.96</c:v>
                </c:pt>
                <c:pt idx="2713">
                  <c:v>2.08</c:v>
                </c:pt>
                <c:pt idx="2714">
                  <c:v>2.25</c:v>
                </c:pt>
                <c:pt idx="2715">
                  <c:v>2.36</c:v>
                </c:pt>
                <c:pt idx="2716">
                  <c:v>2.3639416999999998</c:v>
                </c:pt>
                <c:pt idx="2717">
                  <c:v>3.8483063999999998</c:v>
                </c:pt>
                <c:pt idx="2718">
                  <c:v>3.5515153000000002</c:v>
                </c:pt>
                <c:pt idx="2719">
                  <c:v>6.27</c:v>
                </c:pt>
                <c:pt idx="2720">
                  <c:v>0</c:v>
                </c:pt>
                <c:pt idx="2721">
                  <c:v>6.25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10.61</c:v>
                </c:pt>
                <c:pt idx="2727">
                  <c:v>4.1413862999999997</c:v>
                </c:pt>
                <c:pt idx="2728">
                  <c:v>2.8613770000000001</c:v>
                </c:pt>
                <c:pt idx="2729">
                  <c:v>5.3348820999999997</c:v>
                </c:pt>
                <c:pt idx="2730">
                  <c:v>8.2150093999999996</c:v>
                </c:pt>
                <c:pt idx="2731">
                  <c:v>10.5</c:v>
                </c:pt>
                <c:pt idx="2732">
                  <c:v>9.48</c:v>
                </c:pt>
                <c:pt idx="2733">
                  <c:v>6.51</c:v>
                </c:pt>
                <c:pt idx="2734">
                  <c:v>4.45</c:v>
                </c:pt>
                <c:pt idx="2735">
                  <c:v>3.17</c:v>
                </c:pt>
                <c:pt idx="2736">
                  <c:v>2.96</c:v>
                </c:pt>
                <c:pt idx="2737">
                  <c:v>1.97</c:v>
                </c:pt>
                <c:pt idx="2738">
                  <c:v>1.91</c:v>
                </c:pt>
                <c:pt idx="2739">
                  <c:v>3.1307197000000002</c:v>
                </c:pt>
                <c:pt idx="2740">
                  <c:v>5.7074262999999998</c:v>
                </c:pt>
                <c:pt idx="2741">
                  <c:v>9.3479945999999998</c:v>
                </c:pt>
                <c:pt idx="2742">
                  <c:v>4.9244155000000003</c:v>
                </c:pt>
                <c:pt idx="2743">
                  <c:v>1.1470724000000001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0.96638637000000005</c:v>
                </c:pt>
                <c:pt idx="2753">
                  <c:v>6.04</c:v>
                </c:pt>
                <c:pt idx="2754">
                  <c:v>8.4035841999999992</c:v>
                </c:pt>
                <c:pt idx="2755">
                  <c:v>6.7</c:v>
                </c:pt>
                <c:pt idx="2756">
                  <c:v>7.04</c:v>
                </c:pt>
                <c:pt idx="2757">
                  <c:v>6.51</c:v>
                </c:pt>
                <c:pt idx="2758">
                  <c:v>3.41</c:v>
                </c:pt>
                <c:pt idx="2759">
                  <c:v>2.61</c:v>
                </c:pt>
                <c:pt idx="2760">
                  <c:v>2.31</c:v>
                </c:pt>
                <c:pt idx="2761">
                  <c:v>1.94</c:v>
                </c:pt>
                <c:pt idx="2762">
                  <c:v>2.0099999999999998</c:v>
                </c:pt>
                <c:pt idx="2763">
                  <c:v>2.2799999999999998</c:v>
                </c:pt>
                <c:pt idx="2764">
                  <c:v>2.17</c:v>
                </c:pt>
                <c:pt idx="2765">
                  <c:v>1.2670128000000001</c:v>
                </c:pt>
                <c:pt idx="2766">
                  <c:v>1.3532302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5.72</c:v>
                </c:pt>
                <c:pt idx="2771">
                  <c:v>0</c:v>
                </c:pt>
                <c:pt idx="2772">
                  <c:v>0</c:v>
                </c:pt>
                <c:pt idx="2773">
                  <c:v>6.47</c:v>
                </c:pt>
                <c:pt idx="2774">
                  <c:v>0</c:v>
                </c:pt>
                <c:pt idx="2775">
                  <c:v>5.58</c:v>
                </c:pt>
                <c:pt idx="2776">
                  <c:v>0.29597709999999999</c:v>
                </c:pt>
                <c:pt idx="2777">
                  <c:v>6.14</c:v>
                </c:pt>
                <c:pt idx="2778">
                  <c:v>8.8295671999999996</c:v>
                </c:pt>
                <c:pt idx="2779">
                  <c:v>8.67</c:v>
                </c:pt>
                <c:pt idx="2780">
                  <c:v>12.11</c:v>
                </c:pt>
                <c:pt idx="2781">
                  <c:v>8.8000000000000007</c:v>
                </c:pt>
                <c:pt idx="2782">
                  <c:v>4.4400000000000004</c:v>
                </c:pt>
                <c:pt idx="2783">
                  <c:v>2.62</c:v>
                </c:pt>
                <c:pt idx="2784">
                  <c:v>2.23</c:v>
                </c:pt>
                <c:pt idx="2785">
                  <c:v>2.1</c:v>
                </c:pt>
                <c:pt idx="2786">
                  <c:v>1.98</c:v>
                </c:pt>
                <c:pt idx="2787">
                  <c:v>3.46</c:v>
                </c:pt>
                <c:pt idx="2788">
                  <c:v>2.46</c:v>
                </c:pt>
                <c:pt idx="2789">
                  <c:v>1.5614247000000001</c:v>
                </c:pt>
                <c:pt idx="2790">
                  <c:v>4.9361088999999998</c:v>
                </c:pt>
                <c:pt idx="2791">
                  <c:v>0.39463123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6.06</c:v>
                </c:pt>
                <c:pt idx="2798">
                  <c:v>0</c:v>
                </c:pt>
                <c:pt idx="2799">
                  <c:v>1.4893216</c:v>
                </c:pt>
                <c:pt idx="2800">
                  <c:v>6.43</c:v>
                </c:pt>
                <c:pt idx="2801">
                  <c:v>7.2088049999999999</c:v>
                </c:pt>
                <c:pt idx="2802">
                  <c:v>9.2210912</c:v>
                </c:pt>
                <c:pt idx="2803">
                  <c:v>8.23</c:v>
                </c:pt>
                <c:pt idx="2804">
                  <c:v>6.51</c:v>
                </c:pt>
                <c:pt idx="2805">
                  <c:v>5.27</c:v>
                </c:pt>
                <c:pt idx="2806">
                  <c:v>3.9</c:v>
                </c:pt>
                <c:pt idx="2807">
                  <c:v>2.78</c:v>
                </c:pt>
                <c:pt idx="2808">
                  <c:v>2.27</c:v>
                </c:pt>
                <c:pt idx="2809">
                  <c:v>2.31</c:v>
                </c:pt>
                <c:pt idx="2810">
                  <c:v>2.21</c:v>
                </c:pt>
                <c:pt idx="2811">
                  <c:v>2.9493906999999999</c:v>
                </c:pt>
                <c:pt idx="2812">
                  <c:v>6.7634338999999999</c:v>
                </c:pt>
                <c:pt idx="2813">
                  <c:v>5.1310750000000001</c:v>
                </c:pt>
                <c:pt idx="2814">
                  <c:v>5.9876623999999996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6.66</c:v>
                </c:pt>
                <c:pt idx="2819">
                  <c:v>6.43</c:v>
                </c:pt>
                <c:pt idx="2820">
                  <c:v>3.2841385999999999</c:v>
                </c:pt>
                <c:pt idx="2821">
                  <c:v>6.03</c:v>
                </c:pt>
                <c:pt idx="2822">
                  <c:v>0</c:v>
                </c:pt>
                <c:pt idx="2823">
                  <c:v>0</c:v>
                </c:pt>
                <c:pt idx="2824">
                  <c:v>1.1149656999999999</c:v>
                </c:pt>
                <c:pt idx="2825">
                  <c:v>4.850752</c:v>
                </c:pt>
                <c:pt idx="2826">
                  <c:v>7.6076668999999999</c:v>
                </c:pt>
                <c:pt idx="2827">
                  <c:v>6.95</c:v>
                </c:pt>
                <c:pt idx="2828">
                  <c:v>6.63</c:v>
                </c:pt>
                <c:pt idx="2829">
                  <c:v>5.15</c:v>
                </c:pt>
                <c:pt idx="2830">
                  <c:v>3.62</c:v>
                </c:pt>
                <c:pt idx="2831">
                  <c:v>2.63</c:v>
                </c:pt>
                <c:pt idx="2832">
                  <c:v>2.0499999999999998</c:v>
                </c:pt>
                <c:pt idx="2833">
                  <c:v>2.19</c:v>
                </c:pt>
                <c:pt idx="2834">
                  <c:v>2.17</c:v>
                </c:pt>
                <c:pt idx="2835">
                  <c:v>2.16</c:v>
                </c:pt>
                <c:pt idx="2836">
                  <c:v>4.1727971999999998</c:v>
                </c:pt>
                <c:pt idx="2837">
                  <c:v>4.5613359999999998</c:v>
                </c:pt>
                <c:pt idx="2838">
                  <c:v>2.6302474</c:v>
                </c:pt>
                <c:pt idx="2839">
                  <c:v>0</c:v>
                </c:pt>
                <c:pt idx="2840">
                  <c:v>6.86</c:v>
                </c:pt>
                <c:pt idx="2841">
                  <c:v>6.79</c:v>
                </c:pt>
                <c:pt idx="2842">
                  <c:v>0</c:v>
                </c:pt>
                <c:pt idx="2843">
                  <c:v>6.47</c:v>
                </c:pt>
                <c:pt idx="2844">
                  <c:v>0</c:v>
                </c:pt>
                <c:pt idx="2845">
                  <c:v>4.4848115000000002</c:v>
                </c:pt>
                <c:pt idx="2846">
                  <c:v>5.59</c:v>
                </c:pt>
                <c:pt idx="2847">
                  <c:v>6.08</c:v>
                </c:pt>
                <c:pt idx="2848">
                  <c:v>5.6127323999999996</c:v>
                </c:pt>
                <c:pt idx="2849">
                  <c:v>7.6446611999999998</c:v>
                </c:pt>
                <c:pt idx="2850">
                  <c:v>9.6972906999999999</c:v>
                </c:pt>
                <c:pt idx="2851">
                  <c:v>9.4600000000000009</c:v>
                </c:pt>
                <c:pt idx="2852">
                  <c:v>8.99</c:v>
                </c:pt>
                <c:pt idx="2853">
                  <c:v>5.6</c:v>
                </c:pt>
                <c:pt idx="2854">
                  <c:v>3.59</c:v>
                </c:pt>
                <c:pt idx="2855">
                  <c:v>5.6958244000000002</c:v>
                </c:pt>
                <c:pt idx="2856">
                  <c:v>7.6400803000000002</c:v>
                </c:pt>
                <c:pt idx="2857">
                  <c:v>5.7654357999999997</c:v>
                </c:pt>
                <c:pt idx="2858">
                  <c:v>5.6518813000000003</c:v>
                </c:pt>
                <c:pt idx="2859">
                  <c:v>6.5799383999999996</c:v>
                </c:pt>
                <c:pt idx="2860">
                  <c:v>7.1897272000000001</c:v>
                </c:pt>
                <c:pt idx="2861">
                  <c:v>8.4550569000000007</c:v>
                </c:pt>
                <c:pt idx="2862">
                  <c:v>11.422545</c:v>
                </c:pt>
                <c:pt idx="2863">
                  <c:v>1.9770436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10.14</c:v>
                </c:pt>
                <c:pt idx="2872">
                  <c:v>7.72</c:v>
                </c:pt>
                <c:pt idx="2873">
                  <c:v>6.0389318000000003</c:v>
                </c:pt>
                <c:pt idx="2874">
                  <c:v>7.3863123000000002</c:v>
                </c:pt>
                <c:pt idx="2875">
                  <c:v>7.39</c:v>
                </c:pt>
                <c:pt idx="2876">
                  <c:v>8.08</c:v>
                </c:pt>
                <c:pt idx="2877">
                  <c:v>4.93</c:v>
                </c:pt>
                <c:pt idx="2878">
                  <c:v>3.57</c:v>
                </c:pt>
                <c:pt idx="2879">
                  <c:v>2.64</c:v>
                </c:pt>
                <c:pt idx="2880">
                  <c:v>2.5499999999999998</c:v>
                </c:pt>
                <c:pt idx="2881">
                  <c:v>2.4100880999999998</c:v>
                </c:pt>
                <c:pt idx="2882">
                  <c:v>5.5842983000000004</c:v>
                </c:pt>
                <c:pt idx="2883">
                  <c:v>6.8206018999999998</c:v>
                </c:pt>
                <c:pt idx="2884">
                  <c:v>7.1830664000000004</c:v>
                </c:pt>
                <c:pt idx="2885">
                  <c:v>6.4530339000000003</c:v>
                </c:pt>
                <c:pt idx="2886">
                  <c:v>3.7023741999999999</c:v>
                </c:pt>
                <c:pt idx="2887">
                  <c:v>8.3242507000000003</c:v>
                </c:pt>
                <c:pt idx="2888">
                  <c:v>0</c:v>
                </c:pt>
                <c:pt idx="2889">
                  <c:v>0</c:v>
                </c:pt>
                <c:pt idx="2890">
                  <c:v>6.18</c:v>
                </c:pt>
                <c:pt idx="2891">
                  <c:v>0</c:v>
                </c:pt>
                <c:pt idx="2892">
                  <c:v>6.61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0.89251977000000005</c:v>
                </c:pt>
                <c:pt idx="2897">
                  <c:v>4.0880380000000001</c:v>
                </c:pt>
                <c:pt idx="2898">
                  <c:v>10.372225</c:v>
                </c:pt>
                <c:pt idx="2899">
                  <c:v>11.06</c:v>
                </c:pt>
                <c:pt idx="2900">
                  <c:v>11.29</c:v>
                </c:pt>
                <c:pt idx="2901">
                  <c:v>10.47</c:v>
                </c:pt>
                <c:pt idx="2902">
                  <c:v>4.8099999999999996</c:v>
                </c:pt>
                <c:pt idx="2903">
                  <c:v>2.5299999999999998</c:v>
                </c:pt>
                <c:pt idx="2904">
                  <c:v>2.31</c:v>
                </c:pt>
                <c:pt idx="2905">
                  <c:v>2.2797977</c:v>
                </c:pt>
                <c:pt idx="2906">
                  <c:v>5.3598432999999996</c:v>
                </c:pt>
                <c:pt idx="2907">
                  <c:v>5.8374262999999997</c:v>
                </c:pt>
                <c:pt idx="2908">
                  <c:v>5.6652449999999996</c:v>
                </c:pt>
                <c:pt idx="2909">
                  <c:v>3.5954082000000001</c:v>
                </c:pt>
                <c:pt idx="2910">
                  <c:v>2.9139582000000002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7.65</c:v>
                </c:pt>
                <c:pt idx="2916">
                  <c:v>0</c:v>
                </c:pt>
                <c:pt idx="2917">
                  <c:v>7.25</c:v>
                </c:pt>
                <c:pt idx="2918">
                  <c:v>0.25884582</c:v>
                </c:pt>
                <c:pt idx="2919">
                  <c:v>7.23</c:v>
                </c:pt>
                <c:pt idx="2920">
                  <c:v>4.0865327000000002</c:v>
                </c:pt>
                <c:pt idx="2921">
                  <c:v>5.9120694</c:v>
                </c:pt>
                <c:pt idx="2922">
                  <c:v>9.2358902</c:v>
                </c:pt>
                <c:pt idx="2923">
                  <c:v>13.994914</c:v>
                </c:pt>
                <c:pt idx="2924">
                  <c:v>12.758706</c:v>
                </c:pt>
                <c:pt idx="2925">
                  <c:v>11.883160999999999</c:v>
                </c:pt>
                <c:pt idx="2926">
                  <c:v>9.9470474000000006</c:v>
                </c:pt>
                <c:pt idx="2927">
                  <c:v>7.3039193999999998</c:v>
                </c:pt>
                <c:pt idx="2928">
                  <c:v>7.0150569000000003</c:v>
                </c:pt>
                <c:pt idx="2929">
                  <c:v>7.4097489999999997</c:v>
                </c:pt>
                <c:pt idx="2930">
                  <c:v>7.2277585000000002</c:v>
                </c:pt>
                <c:pt idx="2931">
                  <c:v>7.364204</c:v>
                </c:pt>
                <c:pt idx="2932">
                  <c:v>7.4570949999999998</c:v>
                </c:pt>
                <c:pt idx="2933">
                  <c:v>7.5667160999999998</c:v>
                </c:pt>
                <c:pt idx="2934">
                  <c:v>8.3408324999999994</c:v>
                </c:pt>
                <c:pt idx="2935">
                  <c:v>2.4185737999999999</c:v>
                </c:pt>
                <c:pt idx="2936">
                  <c:v>10.81771</c:v>
                </c:pt>
                <c:pt idx="2937">
                  <c:v>0</c:v>
                </c:pt>
                <c:pt idx="2938">
                  <c:v>10.86</c:v>
                </c:pt>
                <c:pt idx="2939">
                  <c:v>11.44</c:v>
                </c:pt>
                <c:pt idx="2940">
                  <c:v>0</c:v>
                </c:pt>
                <c:pt idx="2941">
                  <c:v>6.07</c:v>
                </c:pt>
                <c:pt idx="2942">
                  <c:v>4.9109961999999996</c:v>
                </c:pt>
                <c:pt idx="2943">
                  <c:v>7.65</c:v>
                </c:pt>
                <c:pt idx="2944">
                  <c:v>2.0080374999999999</c:v>
                </c:pt>
                <c:pt idx="2945">
                  <c:v>5.9546434000000001</c:v>
                </c:pt>
                <c:pt idx="2946">
                  <c:v>9.1373265999999997</c:v>
                </c:pt>
                <c:pt idx="2947">
                  <c:v>11.070033</c:v>
                </c:pt>
                <c:pt idx="2948">
                  <c:v>10.379606000000001</c:v>
                </c:pt>
                <c:pt idx="2949">
                  <c:v>8.6929236999999997</c:v>
                </c:pt>
                <c:pt idx="2950">
                  <c:v>8.5063362999999992</c:v>
                </c:pt>
                <c:pt idx="2951">
                  <c:v>7.0597013999999998</c:v>
                </c:pt>
                <c:pt idx="2952">
                  <c:v>7.5348674999999998</c:v>
                </c:pt>
                <c:pt idx="2953">
                  <c:v>7.7553416000000004</c:v>
                </c:pt>
                <c:pt idx="2954">
                  <c:v>8.0655786000000003</c:v>
                </c:pt>
                <c:pt idx="2955">
                  <c:v>8.8865374999999993</c:v>
                </c:pt>
                <c:pt idx="2956">
                  <c:v>9.1866667</c:v>
                </c:pt>
                <c:pt idx="2957">
                  <c:v>9.7568104000000009</c:v>
                </c:pt>
                <c:pt idx="2958">
                  <c:v>7.1642264000000004</c:v>
                </c:pt>
                <c:pt idx="2959">
                  <c:v>4.3309337000000001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0.10054776</c:v>
                </c:pt>
                <c:pt idx="2964">
                  <c:v>10.39</c:v>
                </c:pt>
                <c:pt idx="2965">
                  <c:v>4.0414478000000003</c:v>
                </c:pt>
                <c:pt idx="2966">
                  <c:v>4.0524072000000002</c:v>
                </c:pt>
                <c:pt idx="2967">
                  <c:v>1.0407138</c:v>
                </c:pt>
                <c:pt idx="2968">
                  <c:v>2.7284611999999999</c:v>
                </c:pt>
                <c:pt idx="2969">
                  <c:v>7.519266</c:v>
                </c:pt>
                <c:pt idx="2970">
                  <c:v>8.69</c:v>
                </c:pt>
                <c:pt idx="2971">
                  <c:v>10.74</c:v>
                </c:pt>
                <c:pt idx="2972">
                  <c:v>13.15</c:v>
                </c:pt>
                <c:pt idx="2973">
                  <c:v>8.44</c:v>
                </c:pt>
                <c:pt idx="2974">
                  <c:v>5.85</c:v>
                </c:pt>
                <c:pt idx="2975">
                  <c:v>4.1500000000000004</c:v>
                </c:pt>
                <c:pt idx="2976">
                  <c:v>6.5684904</c:v>
                </c:pt>
                <c:pt idx="2977">
                  <c:v>5.5080897999999996</c:v>
                </c:pt>
                <c:pt idx="2978">
                  <c:v>5.6632083</c:v>
                </c:pt>
                <c:pt idx="2979">
                  <c:v>5.8225448000000002</c:v>
                </c:pt>
                <c:pt idx="2980">
                  <c:v>8.3156727999999998</c:v>
                </c:pt>
                <c:pt idx="2981">
                  <c:v>8.3241087999999994</c:v>
                </c:pt>
                <c:pt idx="2982">
                  <c:v>8.7603182999999998</c:v>
                </c:pt>
                <c:pt idx="2983">
                  <c:v>8.7221539999999997</c:v>
                </c:pt>
                <c:pt idx="2984">
                  <c:v>9.4169523000000002</c:v>
                </c:pt>
                <c:pt idx="2985">
                  <c:v>9.0406961999999993</c:v>
                </c:pt>
                <c:pt idx="2986">
                  <c:v>6.6997403999999996</c:v>
                </c:pt>
                <c:pt idx="2987">
                  <c:v>8.3677575999999991</c:v>
                </c:pt>
                <c:pt idx="2988">
                  <c:v>9.4342030999999995</c:v>
                </c:pt>
                <c:pt idx="2989">
                  <c:v>8.2846770999999997</c:v>
                </c:pt>
                <c:pt idx="2990">
                  <c:v>10.398042</c:v>
                </c:pt>
                <c:pt idx="2991">
                  <c:v>10.642355</c:v>
                </c:pt>
                <c:pt idx="2992">
                  <c:v>9.1617896000000005</c:v>
                </c:pt>
                <c:pt idx="2993">
                  <c:v>11.554455000000001</c:v>
                </c:pt>
                <c:pt idx="2994">
                  <c:v>11.624060999999999</c:v>
                </c:pt>
                <c:pt idx="2995">
                  <c:v>13.426952</c:v>
                </c:pt>
                <c:pt idx="2996">
                  <c:v>9.6062887999999997</c:v>
                </c:pt>
                <c:pt idx="2997">
                  <c:v>8.7700803000000001</c:v>
                </c:pt>
                <c:pt idx="2998">
                  <c:v>7.6003173000000004</c:v>
                </c:pt>
                <c:pt idx="2999">
                  <c:v>6.9276632999999999</c:v>
                </c:pt>
                <c:pt idx="3000">
                  <c:v>6.1669998000000001</c:v>
                </c:pt>
                <c:pt idx="3001">
                  <c:v>6.3194642999999999</c:v>
                </c:pt>
                <c:pt idx="3002">
                  <c:v>6.4590379000000002</c:v>
                </c:pt>
                <c:pt idx="3003">
                  <c:v>6.6063839</c:v>
                </c:pt>
                <c:pt idx="3004">
                  <c:v>8.0584220000000002</c:v>
                </c:pt>
                <c:pt idx="3005">
                  <c:v>8.3901278000000001</c:v>
                </c:pt>
                <c:pt idx="3006">
                  <c:v>3.3786402999999998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7.84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6.15</c:v>
                </c:pt>
                <c:pt idx="3016">
                  <c:v>1.8620307</c:v>
                </c:pt>
                <c:pt idx="3017">
                  <c:v>5.2219891000000001</c:v>
                </c:pt>
                <c:pt idx="3018">
                  <c:v>7.0642003000000004</c:v>
                </c:pt>
                <c:pt idx="3019">
                  <c:v>7.11</c:v>
                </c:pt>
                <c:pt idx="3020">
                  <c:v>6.49</c:v>
                </c:pt>
                <c:pt idx="3021">
                  <c:v>4.74</c:v>
                </c:pt>
                <c:pt idx="3022">
                  <c:v>3.5</c:v>
                </c:pt>
                <c:pt idx="3023">
                  <c:v>2.64</c:v>
                </c:pt>
                <c:pt idx="3024">
                  <c:v>2.1519784</c:v>
                </c:pt>
                <c:pt idx="3025">
                  <c:v>5.8241088000000003</c:v>
                </c:pt>
                <c:pt idx="3026">
                  <c:v>5.9543457999999996</c:v>
                </c:pt>
                <c:pt idx="3027">
                  <c:v>6.5170474</c:v>
                </c:pt>
                <c:pt idx="3028">
                  <c:v>5.2794654999999997</c:v>
                </c:pt>
                <c:pt idx="3029">
                  <c:v>4.0102251000000004</c:v>
                </c:pt>
                <c:pt idx="3030">
                  <c:v>2.9234716000000001</c:v>
                </c:pt>
                <c:pt idx="3031">
                  <c:v>3.9170018999999998</c:v>
                </c:pt>
                <c:pt idx="3032">
                  <c:v>4.7469248999999998</c:v>
                </c:pt>
                <c:pt idx="3033">
                  <c:v>5.5145080999999996</c:v>
                </c:pt>
                <c:pt idx="3034">
                  <c:v>4.0910402000000001</c:v>
                </c:pt>
                <c:pt idx="3035">
                  <c:v>9.0535396000000006</c:v>
                </c:pt>
                <c:pt idx="3036">
                  <c:v>0</c:v>
                </c:pt>
                <c:pt idx="3037">
                  <c:v>6.3178993999999999</c:v>
                </c:pt>
                <c:pt idx="3038">
                  <c:v>4.0508429000000001</c:v>
                </c:pt>
                <c:pt idx="3039">
                  <c:v>5.0405680999999998</c:v>
                </c:pt>
                <c:pt idx="3040">
                  <c:v>5.3637654000000001</c:v>
                </c:pt>
                <c:pt idx="3041">
                  <c:v>7.3050619000000001</c:v>
                </c:pt>
                <c:pt idx="3042">
                  <c:v>7.0181839999999998</c:v>
                </c:pt>
                <c:pt idx="3043">
                  <c:v>6.6990845999999999</c:v>
                </c:pt>
                <c:pt idx="3044">
                  <c:v>6.9093216000000002</c:v>
                </c:pt>
                <c:pt idx="3045">
                  <c:v>6.2393216000000002</c:v>
                </c:pt>
                <c:pt idx="3046">
                  <c:v>4.8864305999999997</c:v>
                </c:pt>
                <c:pt idx="3047">
                  <c:v>4.0106485999999997</c:v>
                </c:pt>
                <c:pt idx="3048">
                  <c:v>3.9322126000000002</c:v>
                </c:pt>
                <c:pt idx="3049">
                  <c:v>4.2831130999999996</c:v>
                </c:pt>
                <c:pt idx="3050">
                  <c:v>4.4749141999999997</c:v>
                </c:pt>
                <c:pt idx="3051">
                  <c:v>4.7415966999999997</c:v>
                </c:pt>
                <c:pt idx="3052">
                  <c:v>4.6696745999999996</c:v>
                </c:pt>
                <c:pt idx="3053">
                  <c:v>5.8369523000000001</c:v>
                </c:pt>
                <c:pt idx="3054">
                  <c:v>8.7163646000000004</c:v>
                </c:pt>
                <c:pt idx="3055">
                  <c:v>5.9045737000000003</c:v>
                </c:pt>
                <c:pt idx="3056">
                  <c:v>2.8280028000000001</c:v>
                </c:pt>
                <c:pt idx="3057">
                  <c:v>3.5193238999999998</c:v>
                </c:pt>
                <c:pt idx="3058">
                  <c:v>5.2209937000000002</c:v>
                </c:pt>
                <c:pt idx="3059">
                  <c:v>9.0160041</c:v>
                </c:pt>
                <c:pt idx="3060">
                  <c:v>4.5254301000000003</c:v>
                </c:pt>
                <c:pt idx="3061">
                  <c:v>7.5228285000000001</c:v>
                </c:pt>
                <c:pt idx="3062">
                  <c:v>5.2948088999999996</c:v>
                </c:pt>
                <c:pt idx="3063">
                  <c:v>4.1552313999999999</c:v>
                </c:pt>
                <c:pt idx="3064">
                  <c:v>5.4788752000000001</c:v>
                </c:pt>
                <c:pt idx="3065">
                  <c:v>7.6359613</c:v>
                </c:pt>
                <c:pt idx="3066">
                  <c:v>6.6722877</c:v>
                </c:pt>
                <c:pt idx="3067">
                  <c:v>6.2839184000000001</c:v>
                </c:pt>
                <c:pt idx="3068">
                  <c:v>6.7141555000000004</c:v>
                </c:pt>
                <c:pt idx="3069">
                  <c:v>6.6737289999999998</c:v>
                </c:pt>
                <c:pt idx="3070">
                  <c:v>5.7942030999999998</c:v>
                </c:pt>
                <c:pt idx="3071">
                  <c:v>5.1906961999999996</c:v>
                </c:pt>
                <c:pt idx="3072">
                  <c:v>5.0551512000000001</c:v>
                </c:pt>
                <c:pt idx="3073">
                  <c:v>5.3180421999999998</c:v>
                </c:pt>
                <c:pt idx="3074">
                  <c:v>4.9791321999999996</c:v>
                </c:pt>
                <c:pt idx="3075">
                  <c:v>4.7260040999999999</c:v>
                </c:pt>
                <c:pt idx="3076">
                  <c:v>4.8111787000000001</c:v>
                </c:pt>
                <c:pt idx="3077">
                  <c:v>6.8081000999999999</c:v>
                </c:pt>
                <c:pt idx="3078">
                  <c:v>10.090222000000001</c:v>
                </c:pt>
                <c:pt idx="3079">
                  <c:v>7.9898506999999999</c:v>
                </c:pt>
                <c:pt idx="3080">
                  <c:v>8.3322935999999999</c:v>
                </c:pt>
                <c:pt idx="3081">
                  <c:v>8.9152930000000001</c:v>
                </c:pt>
                <c:pt idx="3082">
                  <c:v>1.4750652</c:v>
                </c:pt>
                <c:pt idx="3083">
                  <c:v>2.6720640000000002</c:v>
                </c:pt>
                <c:pt idx="3084">
                  <c:v>8.4230178999999996</c:v>
                </c:pt>
                <c:pt idx="3085">
                  <c:v>2.3854313</c:v>
                </c:pt>
                <c:pt idx="3086">
                  <c:v>6.5156719000000001</c:v>
                </c:pt>
                <c:pt idx="3087">
                  <c:v>6.0976623999999999</c:v>
                </c:pt>
                <c:pt idx="3088">
                  <c:v>3.0510126</c:v>
                </c:pt>
                <c:pt idx="3089">
                  <c:v>7.0984638999999996</c:v>
                </c:pt>
                <c:pt idx="3090">
                  <c:v>7.5576873999999998</c:v>
                </c:pt>
                <c:pt idx="3091">
                  <c:v>7.3639659999999996</c:v>
                </c:pt>
                <c:pt idx="3092">
                  <c:v>7.4610750000000001</c:v>
                </c:pt>
                <c:pt idx="3093">
                  <c:v>7.1277575999999998</c:v>
                </c:pt>
                <c:pt idx="3094">
                  <c:v>5.1313120999999997</c:v>
                </c:pt>
                <c:pt idx="3095">
                  <c:v>4.2099850999999999</c:v>
                </c:pt>
                <c:pt idx="3096">
                  <c:v>3.9573311000000002</c:v>
                </c:pt>
                <c:pt idx="3097">
                  <c:v>4.0186580999999997</c:v>
                </c:pt>
                <c:pt idx="3098">
                  <c:v>3.9028760999999998</c:v>
                </c:pt>
                <c:pt idx="3099">
                  <c:v>3.5061936</c:v>
                </c:pt>
                <c:pt idx="3100">
                  <c:v>3.5698501999999999</c:v>
                </c:pt>
                <c:pt idx="3101">
                  <c:v>0.73427913</c:v>
                </c:pt>
                <c:pt idx="3102">
                  <c:v>8.6663353999999995</c:v>
                </c:pt>
                <c:pt idx="3103">
                  <c:v>0</c:v>
                </c:pt>
                <c:pt idx="3104">
                  <c:v>0</c:v>
                </c:pt>
                <c:pt idx="3105">
                  <c:v>5.9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5.56</c:v>
                </c:pt>
                <c:pt idx="3110">
                  <c:v>0</c:v>
                </c:pt>
                <c:pt idx="3111">
                  <c:v>5.94</c:v>
                </c:pt>
                <c:pt idx="3112">
                  <c:v>1.1947167000000001</c:v>
                </c:pt>
                <c:pt idx="3113">
                  <c:v>5.07</c:v>
                </c:pt>
                <c:pt idx="3114">
                  <c:v>6.82</c:v>
                </c:pt>
                <c:pt idx="3115">
                  <c:v>8.1199999999999992</c:v>
                </c:pt>
                <c:pt idx="3116">
                  <c:v>8.6</c:v>
                </c:pt>
                <c:pt idx="3117">
                  <c:v>6.5</c:v>
                </c:pt>
                <c:pt idx="3118">
                  <c:v>3.48</c:v>
                </c:pt>
                <c:pt idx="3119">
                  <c:v>2.64</c:v>
                </c:pt>
                <c:pt idx="3120">
                  <c:v>2.21</c:v>
                </c:pt>
                <c:pt idx="3121">
                  <c:v>1.93</c:v>
                </c:pt>
                <c:pt idx="3122">
                  <c:v>1.96</c:v>
                </c:pt>
                <c:pt idx="3123">
                  <c:v>1.95</c:v>
                </c:pt>
                <c:pt idx="3124">
                  <c:v>2.31</c:v>
                </c:pt>
                <c:pt idx="3125">
                  <c:v>2.83</c:v>
                </c:pt>
                <c:pt idx="3126">
                  <c:v>2.9313821999999998</c:v>
                </c:pt>
                <c:pt idx="3127">
                  <c:v>5.95</c:v>
                </c:pt>
                <c:pt idx="3128">
                  <c:v>3.9064717</c:v>
                </c:pt>
                <c:pt idx="3129">
                  <c:v>2.9681598</c:v>
                </c:pt>
                <c:pt idx="3130">
                  <c:v>6.88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1.9907798000000001</c:v>
                </c:pt>
                <c:pt idx="3136">
                  <c:v>3.6259777999999998</c:v>
                </c:pt>
                <c:pt idx="3137">
                  <c:v>5.84</c:v>
                </c:pt>
                <c:pt idx="3138">
                  <c:v>7.4348871000000001</c:v>
                </c:pt>
                <c:pt idx="3139">
                  <c:v>6.15</c:v>
                </c:pt>
                <c:pt idx="3140">
                  <c:v>5.57</c:v>
                </c:pt>
                <c:pt idx="3141">
                  <c:v>3.95</c:v>
                </c:pt>
                <c:pt idx="3142">
                  <c:v>3.27</c:v>
                </c:pt>
                <c:pt idx="3143">
                  <c:v>2.83</c:v>
                </c:pt>
                <c:pt idx="3144">
                  <c:v>2.11</c:v>
                </c:pt>
                <c:pt idx="3145">
                  <c:v>1.99</c:v>
                </c:pt>
                <c:pt idx="3146">
                  <c:v>2.7474357999999999</c:v>
                </c:pt>
                <c:pt idx="3147">
                  <c:v>3.3230654999999998</c:v>
                </c:pt>
                <c:pt idx="3148">
                  <c:v>3.2909714000000001</c:v>
                </c:pt>
                <c:pt idx="3149">
                  <c:v>5.7801745000000002</c:v>
                </c:pt>
                <c:pt idx="3150">
                  <c:v>3.14053</c:v>
                </c:pt>
                <c:pt idx="3151">
                  <c:v>5.1120790999999999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5.86</c:v>
                </c:pt>
                <c:pt idx="3160">
                  <c:v>0.14548778000000001</c:v>
                </c:pt>
                <c:pt idx="3161">
                  <c:v>4.4448487999999999</c:v>
                </c:pt>
                <c:pt idx="3162">
                  <c:v>6.7110817000000003</c:v>
                </c:pt>
                <c:pt idx="3163">
                  <c:v>5.94</c:v>
                </c:pt>
                <c:pt idx="3164">
                  <c:v>4.32</c:v>
                </c:pt>
                <c:pt idx="3165">
                  <c:v>4.2300000000000004</c:v>
                </c:pt>
                <c:pt idx="3166">
                  <c:v>3.18</c:v>
                </c:pt>
                <c:pt idx="3167">
                  <c:v>2.1</c:v>
                </c:pt>
                <c:pt idx="3168">
                  <c:v>2.2799999999999998</c:v>
                </c:pt>
                <c:pt idx="3169">
                  <c:v>3.9028380999999999</c:v>
                </c:pt>
                <c:pt idx="3170">
                  <c:v>6.1665732999999996</c:v>
                </c:pt>
                <c:pt idx="3171">
                  <c:v>6.3916918000000003</c:v>
                </c:pt>
                <c:pt idx="3172">
                  <c:v>6.8090478000000001</c:v>
                </c:pt>
                <c:pt idx="3173">
                  <c:v>6.9575681999999999</c:v>
                </c:pt>
                <c:pt idx="3174">
                  <c:v>4.8499999999999996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5.99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6.24</c:v>
                </c:pt>
                <c:pt idx="3185">
                  <c:v>5.0745293</c:v>
                </c:pt>
                <c:pt idx="3186">
                  <c:v>8.8464580999999995</c:v>
                </c:pt>
                <c:pt idx="3187">
                  <c:v>7.24</c:v>
                </c:pt>
                <c:pt idx="3188">
                  <c:v>6.33</c:v>
                </c:pt>
                <c:pt idx="3189">
                  <c:v>5.12</c:v>
                </c:pt>
                <c:pt idx="3190">
                  <c:v>5.33</c:v>
                </c:pt>
                <c:pt idx="3191">
                  <c:v>2.57</c:v>
                </c:pt>
                <c:pt idx="3192">
                  <c:v>2.5499999999999998</c:v>
                </c:pt>
                <c:pt idx="3193">
                  <c:v>2.09</c:v>
                </c:pt>
                <c:pt idx="3194">
                  <c:v>2.17</c:v>
                </c:pt>
                <c:pt idx="3195">
                  <c:v>2.16</c:v>
                </c:pt>
                <c:pt idx="3196">
                  <c:v>2.1355080000000002</c:v>
                </c:pt>
                <c:pt idx="3197">
                  <c:v>2.2575067999999998</c:v>
                </c:pt>
                <c:pt idx="3198">
                  <c:v>5.2739227</c:v>
                </c:pt>
                <c:pt idx="3199">
                  <c:v>3.6909448999999999</c:v>
                </c:pt>
                <c:pt idx="3200">
                  <c:v>4.2638566999999998</c:v>
                </c:pt>
                <c:pt idx="3201">
                  <c:v>5.4648481999999996</c:v>
                </c:pt>
                <c:pt idx="3202">
                  <c:v>7.7242946000000003</c:v>
                </c:pt>
                <c:pt idx="3203">
                  <c:v>9.9833502000000003</c:v>
                </c:pt>
                <c:pt idx="3204">
                  <c:v>9.4568024000000008</c:v>
                </c:pt>
                <c:pt idx="3205">
                  <c:v>8.5097622000000008</c:v>
                </c:pt>
                <c:pt idx="3206">
                  <c:v>11.276336000000001</c:v>
                </c:pt>
                <c:pt idx="3207">
                  <c:v>10.562417</c:v>
                </c:pt>
                <c:pt idx="3208">
                  <c:v>10.072865</c:v>
                </c:pt>
                <c:pt idx="3209">
                  <c:v>10.531632</c:v>
                </c:pt>
                <c:pt idx="3210">
                  <c:v>10.673304</c:v>
                </c:pt>
                <c:pt idx="3211">
                  <c:v>12.343541</c:v>
                </c:pt>
                <c:pt idx="3212">
                  <c:v>12.197331999999999</c:v>
                </c:pt>
                <c:pt idx="3213">
                  <c:v>11.155341999999999</c:v>
                </c:pt>
                <c:pt idx="3214">
                  <c:v>10.163778000000001</c:v>
                </c:pt>
                <c:pt idx="3215">
                  <c:v>8.5864314999999998</c:v>
                </c:pt>
                <c:pt idx="3216">
                  <c:v>8.2410759999999996</c:v>
                </c:pt>
                <c:pt idx="3217">
                  <c:v>7.6695118999999998</c:v>
                </c:pt>
                <c:pt idx="3218">
                  <c:v>7.5472843999999997</c:v>
                </c:pt>
                <c:pt idx="3219">
                  <c:v>7.9772844000000003</c:v>
                </c:pt>
                <c:pt idx="3220">
                  <c:v>8.0238174999999998</c:v>
                </c:pt>
                <c:pt idx="3221">
                  <c:v>8.8695117000000003</c:v>
                </c:pt>
                <c:pt idx="3222">
                  <c:v>12.833541</c:v>
                </c:pt>
                <c:pt idx="3223">
                  <c:v>12.286858000000001</c:v>
                </c:pt>
                <c:pt idx="3224">
                  <c:v>11.977047000000001</c:v>
                </c:pt>
                <c:pt idx="3225">
                  <c:v>9.7979607000000009</c:v>
                </c:pt>
                <c:pt idx="3226">
                  <c:v>6.010224</c:v>
                </c:pt>
                <c:pt idx="3227">
                  <c:v>10.67591</c:v>
                </c:pt>
                <c:pt idx="3228">
                  <c:v>11.861265</c:v>
                </c:pt>
                <c:pt idx="3229">
                  <c:v>9.8131161999999996</c:v>
                </c:pt>
                <c:pt idx="3230">
                  <c:v>5.1781138000000002</c:v>
                </c:pt>
                <c:pt idx="3231">
                  <c:v>7.6240037999999997</c:v>
                </c:pt>
                <c:pt idx="3232">
                  <c:v>4.6509007000000002</c:v>
                </c:pt>
                <c:pt idx="3233">
                  <c:v>9.5876632999999991</c:v>
                </c:pt>
                <c:pt idx="3234">
                  <c:v>9.7980385000000005</c:v>
                </c:pt>
                <c:pt idx="3235">
                  <c:v>10.669560000000001</c:v>
                </c:pt>
                <c:pt idx="3236">
                  <c:v>10.622925</c:v>
                </c:pt>
                <c:pt idx="3237">
                  <c:v>11.270270999999999</c:v>
                </c:pt>
                <c:pt idx="3238">
                  <c:v>10.515389000000001</c:v>
                </c:pt>
                <c:pt idx="3239">
                  <c:v>9.4162897000000001</c:v>
                </c:pt>
                <c:pt idx="3240">
                  <c:v>9.1805076999999997</c:v>
                </c:pt>
                <c:pt idx="3241">
                  <c:v>9.1840621999999996</c:v>
                </c:pt>
                <c:pt idx="3242">
                  <c:v>8.3022611000000008</c:v>
                </c:pt>
                <c:pt idx="3243">
                  <c:v>8.5400335999999992</c:v>
                </c:pt>
                <c:pt idx="3244">
                  <c:v>8.1218202999999995</c:v>
                </c:pt>
                <c:pt idx="3245">
                  <c:v>8.5606495000000002</c:v>
                </c:pt>
                <c:pt idx="3246">
                  <c:v>10.568327</c:v>
                </c:pt>
                <c:pt idx="3247">
                  <c:v>0.45830960999999998</c:v>
                </c:pt>
                <c:pt idx="3248">
                  <c:v>1.1073596000000001</c:v>
                </c:pt>
                <c:pt idx="3249">
                  <c:v>0</c:v>
                </c:pt>
                <c:pt idx="3250">
                  <c:v>0</c:v>
                </c:pt>
                <c:pt idx="3251">
                  <c:v>0.50398133000000001</c:v>
                </c:pt>
                <c:pt idx="3252">
                  <c:v>0</c:v>
                </c:pt>
                <c:pt idx="3253">
                  <c:v>3.9292544</c:v>
                </c:pt>
                <c:pt idx="3254">
                  <c:v>7.8312837000000002</c:v>
                </c:pt>
                <c:pt idx="3255">
                  <c:v>8.8366337999999995</c:v>
                </c:pt>
                <c:pt idx="3256">
                  <c:v>9.5614579000000006</c:v>
                </c:pt>
                <c:pt idx="3257">
                  <c:v>9.8137153999999995</c:v>
                </c:pt>
                <c:pt idx="3258">
                  <c:v>10.904598</c:v>
                </c:pt>
                <c:pt idx="3259">
                  <c:v>12.27591</c:v>
                </c:pt>
                <c:pt idx="3260">
                  <c:v>9.9219288999999993</c:v>
                </c:pt>
                <c:pt idx="3261">
                  <c:v>9.0615024000000002</c:v>
                </c:pt>
                <c:pt idx="3262">
                  <c:v>8.0524029000000006</c:v>
                </c:pt>
                <c:pt idx="3263">
                  <c:v>7.6984219999999999</c:v>
                </c:pt>
                <c:pt idx="3264">
                  <c:v>7.5142040000000003</c:v>
                </c:pt>
                <c:pt idx="3265">
                  <c:v>7.6944410000000003</c:v>
                </c:pt>
                <c:pt idx="3266">
                  <c:v>7.7895595999999996</c:v>
                </c:pt>
                <c:pt idx="3267">
                  <c:v>7.9553415999999997</c:v>
                </c:pt>
                <c:pt idx="3268">
                  <c:v>7.9502230000000003</c:v>
                </c:pt>
                <c:pt idx="3269">
                  <c:v>10.399518</c:v>
                </c:pt>
                <c:pt idx="3270">
                  <c:v>8.9433161999999999</c:v>
                </c:pt>
                <c:pt idx="3271">
                  <c:v>10.783256</c:v>
                </c:pt>
                <c:pt idx="3272">
                  <c:v>10.477663</c:v>
                </c:pt>
                <c:pt idx="3273">
                  <c:v>8.9212219000000008</c:v>
                </c:pt>
                <c:pt idx="3274">
                  <c:v>10.01027</c:v>
                </c:pt>
                <c:pt idx="3275">
                  <c:v>3.5785388999999999</c:v>
                </c:pt>
                <c:pt idx="3276">
                  <c:v>6.7705364000000001</c:v>
                </c:pt>
                <c:pt idx="3277">
                  <c:v>7.1942192</c:v>
                </c:pt>
                <c:pt idx="3278">
                  <c:v>9.2695418000000007</c:v>
                </c:pt>
                <c:pt idx="3279">
                  <c:v>11.403161000000001</c:v>
                </c:pt>
                <c:pt idx="3280">
                  <c:v>9.3588053000000002</c:v>
                </c:pt>
                <c:pt idx="3281">
                  <c:v>11.368069</c:v>
                </c:pt>
                <c:pt idx="3282">
                  <c:v>9.2849228999999998</c:v>
                </c:pt>
                <c:pt idx="3283">
                  <c:v>8.3049617999999992</c:v>
                </c:pt>
                <c:pt idx="3284">
                  <c:v>8.3285637999999995</c:v>
                </c:pt>
                <c:pt idx="3285">
                  <c:v>9.0870473999999994</c:v>
                </c:pt>
                <c:pt idx="3286">
                  <c:v>8.5259573999999994</c:v>
                </c:pt>
                <c:pt idx="3287">
                  <c:v>7.5333034999999997</c:v>
                </c:pt>
                <c:pt idx="3288">
                  <c:v>7.3175214999999998</c:v>
                </c:pt>
                <c:pt idx="3289">
                  <c:v>7.5077584999999996</c:v>
                </c:pt>
                <c:pt idx="3290">
                  <c:v>7.3935405000000003</c:v>
                </c:pt>
                <c:pt idx="3291">
                  <c:v>7.7622134999999997</c:v>
                </c:pt>
                <c:pt idx="3292">
                  <c:v>8.2469055999999998</c:v>
                </c:pt>
                <c:pt idx="3293">
                  <c:v>7.2172368000000002</c:v>
                </c:pt>
                <c:pt idx="3294">
                  <c:v>2.4524444999999999</c:v>
                </c:pt>
                <c:pt idx="3295">
                  <c:v>1.0355258000000001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8.32</c:v>
                </c:pt>
                <c:pt idx="3300">
                  <c:v>0</c:v>
                </c:pt>
                <c:pt idx="3301">
                  <c:v>0</c:v>
                </c:pt>
                <c:pt idx="3302">
                  <c:v>7.93</c:v>
                </c:pt>
                <c:pt idx="3303">
                  <c:v>0</c:v>
                </c:pt>
                <c:pt idx="3304">
                  <c:v>0</c:v>
                </c:pt>
                <c:pt idx="3305">
                  <c:v>3.8104412999999999</c:v>
                </c:pt>
                <c:pt idx="3306">
                  <c:v>6.59</c:v>
                </c:pt>
                <c:pt idx="3307">
                  <c:v>8.07</c:v>
                </c:pt>
                <c:pt idx="3308">
                  <c:v>6.88</c:v>
                </c:pt>
                <c:pt idx="3309">
                  <c:v>5.04</c:v>
                </c:pt>
                <c:pt idx="3310">
                  <c:v>3.44</c:v>
                </c:pt>
                <c:pt idx="3311">
                  <c:v>6.3231381000000004</c:v>
                </c:pt>
                <c:pt idx="3312">
                  <c:v>6.8737298999999998</c:v>
                </c:pt>
                <c:pt idx="3313">
                  <c:v>7.1310760000000002</c:v>
                </c:pt>
                <c:pt idx="3314">
                  <c:v>7.0088485</c:v>
                </c:pt>
                <c:pt idx="3315">
                  <c:v>7.2026399999999997</c:v>
                </c:pt>
                <c:pt idx="3316">
                  <c:v>7.3110759999999999</c:v>
                </c:pt>
                <c:pt idx="3317">
                  <c:v>2.9396097999999999</c:v>
                </c:pt>
                <c:pt idx="3318">
                  <c:v>6.5241555</c:v>
                </c:pt>
                <c:pt idx="3319">
                  <c:v>0</c:v>
                </c:pt>
                <c:pt idx="3320">
                  <c:v>7.02</c:v>
                </c:pt>
                <c:pt idx="3321">
                  <c:v>0</c:v>
                </c:pt>
                <c:pt idx="3322">
                  <c:v>6.95</c:v>
                </c:pt>
                <c:pt idx="3323">
                  <c:v>7.7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6.16</c:v>
                </c:pt>
                <c:pt idx="3328">
                  <c:v>0.47355448</c:v>
                </c:pt>
                <c:pt idx="3329">
                  <c:v>4.9745479000000001</c:v>
                </c:pt>
                <c:pt idx="3330">
                  <c:v>7.0601316000000001</c:v>
                </c:pt>
                <c:pt idx="3331">
                  <c:v>9.17</c:v>
                </c:pt>
                <c:pt idx="3332">
                  <c:v>5.91</c:v>
                </c:pt>
                <c:pt idx="3333">
                  <c:v>4.6399999999999997</c:v>
                </c:pt>
                <c:pt idx="3334">
                  <c:v>4.13</c:v>
                </c:pt>
                <c:pt idx="3335">
                  <c:v>2.68</c:v>
                </c:pt>
                <c:pt idx="3336">
                  <c:v>2.52</c:v>
                </c:pt>
                <c:pt idx="3337">
                  <c:v>2</c:v>
                </c:pt>
                <c:pt idx="3338">
                  <c:v>1.95</c:v>
                </c:pt>
                <c:pt idx="3339">
                  <c:v>4.2811703999999997</c:v>
                </c:pt>
                <c:pt idx="3340">
                  <c:v>4.2162040000000003</c:v>
                </c:pt>
                <c:pt idx="3341">
                  <c:v>1.8516138</c:v>
                </c:pt>
                <c:pt idx="3342">
                  <c:v>4.1399999999999997</c:v>
                </c:pt>
                <c:pt idx="3343">
                  <c:v>0</c:v>
                </c:pt>
                <c:pt idx="3344">
                  <c:v>6.45</c:v>
                </c:pt>
                <c:pt idx="3345">
                  <c:v>6.83</c:v>
                </c:pt>
                <c:pt idx="3346">
                  <c:v>0</c:v>
                </c:pt>
                <c:pt idx="3347">
                  <c:v>7.72</c:v>
                </c:pt>
                <c:pt idx="3348">
                  <c:v>0</c:v>
                </c:pt>
                <c:pt idx="3349">
                  <c:v>6.4</c:v>
                </c:pt>
                <c:pt idx="3350">
                  <c:v>0</c:v>
                </c:pt>
                <c:pt idx="3351">
                  <c:v>0</c:v>
                </c:pt>
                <c:pt idx="3352">
                  <c:v>7.57</c:v>
                </c:pt>
                <c:pt idx="3353">
                  <c:v>4.855912</c:v>
                </c:pt>
                <c:pt idx="3354">
                  <c:v>7.1605360999999998</c:v>
                </c:pt>
                <c:pt idx="3355">
                  <c:v>7.1</c:v>
                </c:pt>
                <c:pt idx="3356">
                  <c:v>5.56</c:v>
                </c:pt>
                <c:pt idx="3357">
                  <c:v>4.47</c:v>
                </c:pt>
                <c:pt idx="3358">
                  <c:v>3.41</c:v>
                </c:pt>
                <c:pt idx="3359">
                  <c:v>2.2599999999999998</c:v>
                </c:pt>
                <c:pt idx="3360">
                  <c:v>2.09</c:v>
                </c:pt>
                <c:pt idx="3361">
                  <c:v>1.9</c:v>
                </c:pt>
                <c:pt idx="3362">
                  <c:v>2</c:v>
                </c:pt>
                <c:pt idx="3363">
                  <c:v>2.15</c:v>
                </c:pt>
                <c:pt idx="3364">
                  <c:v>1.5000751000000001</c:v>
                </c:pt>
                <c:pt idx="3365">
                  <c:v>3.88</c:v>
                </c:pt>
                <c:pt idx="3366">
                  <c:v>1.3282441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6.1</c:v>
                </c:pt>
                <c:pt idx="3377">
                  <c:v>7.14</c:v>
                </c:pt>
                <c:pt idx="3378">
                  <c:v>8.32</c:v>
                </c:pt>
                <c:pt idx="3379">
                  <c:v>5.55</c:v>
                </c:pt>
                <c:pt idx="3380">
                  <c:v>5.16</c:v>
                </c:pt>
                <c:pt idx="3381">
                  <c:v>4.96</c:v>
                </c:pt>
                <c:pt idx="3382">
                  <c:v>3.32</c:v>
                </c:pt>
                <c:pt idx="3383">
                  <c:v>2.37</c:v>
                </c:pt>
                <c:pt idx="3384">
                  <c:v>2.0099999999999998</c:v>
                </c:pt>
                <c:pt idx="3385">
                  <c:v>2.0499999999999998</c:v>
                </c:pt>
                <c:pt idx="3386">
                  <c:v>3.06</c:v>
                </c:pt>
                <c:pt idx="3387">
                  <c:v>2.4</c:v>
                </c:pt>
                <c:pt idx="3388">
                  <c:v>2.1038241000000002</c:v>
                </c:pt>
                <c:pt idx="3389">
                  <c:v>2.2635323999999999</c:v>
                </c:pt>
                <c:pt idx="3390">
                  <c:v>6.0112461000000001</c:v>
                </c:pt>
                <c:pt idx="3391">
                  <c:v>1.0225953000000001</c:v>
                </c:pt>
                <c:pt idx="3392">
                  <c:v>6.17</c:v>
                </c:pt>
                <c:pt idx="3393">
                  <c:v>0</c:v>
                </c:pt>
                <c:pt idx="3394">
                  <c:v>6.46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0.80100525</c:v>
                </c:pt>
                <c:pt idx="3401">
                  <c:v>2.7512455999999998</c:v>
                </c:pt>
                <c:pt idx="3402">
                  <c:v>6.89</c:v>
                </c:pt>
                <c:pt idx="3403">
                  <c:v>5.81</c:v>
                </c:pt>
                <c:pt idx="3404">
                  <c:v>5.77</c:v>
                </c:pt>
                <c:pt idx="3405">
                  <c:v>5.08</c:v>
                </c:pt>
                <c:pt idx="3406">
                  <c:v>3.75</c:v>
                </c:pt>
                <c:pt idx="3407">
                  <c:v>2.54</c:v>
                </c:pt>
                <c:pt idx="3408">
                  <c:v>2.23</c:v>
                </c:pt>
                <c:pt idx="3409">
                  <c:v>2.02</c:v>
                </c:pt>
                <c:pt idx="3410">
                  <c:v>2.15</c:v>
                </c:pt>
                <c:pt idx="3411">
                  <c:v>2.48</c:v>
                </c:pt>
                <c:pt idx="3412">
                  <c:v>1.4187957</c:v>
                </c:pt>
                <c:pt idx="3413">
                  <c:v>6.01</c:v>
                </c:pt>
                <c:pt idx="3414">
                  <c:v>5.7366966000000001</c:v>
                </c:pt>
                <c:pt idx="3415">
                  <c:v>0.85483788000000005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12.01</c:v>
                </c:pt>
                <c:pt idx="3421">
                  <c:v>8.3109827000000003</c:v>
                </c:pt>
                <c:pt idx="3422">
                  <c:v>2.8074349000000001</c:v>
                </c:pt>
                <c:pt idx="3423">
                  <c:v>0</c:v>
                </c:pt>
                <c:pt idx="3424">
                  <c:v>8.7100000000000009</c:v>
                </c:pt>
                <c:pt idx="3425">
                  <c:v>10.53</c:v>
                </c:pt>
                <c:pt idx="3426">
                  <c:v>9.1261804000000009</c:v>
                </c:pt>
                <c:pt idx="3427">
                  <c:v>9.9500235000000004</c:v>
                </c:pt>
                <c:pt idx="3428">
                  <c:v>9.49</c:v>
                </c:pt>
                <c:pt idx="3429">
                  <c:v>9.4700000000000006</c:v>
                </c:pt>
                <c:pt idx="3430">
                  <c:v>8.2200000000000006</c:v>
                </c:pt>
                <c:pt idx="3431">
                  <c:v>8.34</c:v>
                </c:pt>
                <c:pt idx="3432">
                  <c:v>8.11</c:v>
                </c:pt>
                <c:pt idx="3433">
                  <c:v>7.84</c:v>
                </c:pt>
                <c:pt idx="3434">
                  <c:v>7.81</c:v>
                </c:pt>
                <c:pt idx="3435">
                  <c:v>5.72</c:v>
                </c:pt>
                <c:pt idx="3436">
                  <c:v>4.9876904</c:v>
                </c:pt>
                <c:pt idx="3437">
                  <c:v>5.3467495999999999</c:v>
                </c:pt>
                <c:pt idx="3438">
                  <c:v>7.1068103999999996</c:v>
                </c:pt>
                <c:pt idx="3439">
                  <c:v>9.4600000000000009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10.24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4.2234610999999997</c:v>
                </c:pt>
                <c:pt idx="3450">
                  <c:v>7.1621730000000001</c:v>
                </c:pt>
                <c:pt idx="3451">
                  <c:v>6.7286218</c:v>
                </c:pt>
                <c:pt idx="3452">
                  <c:v>6.6</c:v>
                </c:pt>
                <c:pt idx="3453">
                  <c:v>6.97</c:v>
                </c:pt>
                <c:pt idx="3454">
                  <c:v>4.6500000000000004</c:v>
                </c:pt>
                <c:pt idx="3455">
                  <c:v>1.2</c:v>
                </c:pt>
                <c:pt idx="3456">
                  <c:v>2.96</c:v>
                </c:pt>
                <c:pt idx="3457">
                  <c:v>3.66</c:v>
                </c:pt>
                <c:pt idx="3458">
                  <c:v>3.91</c:v>
                </c:pt>
                <c:pt idx="3459">
                  <c:v>1.6152493000000001</c:v>
                </c:pt>
                <c:pt idx="3460">
                  <c:v>0.38955296</c:v>
                </c:pt>
                <c:pt idx="3461">
                  <c:v>0</c:v>
                </c:pt>
                <c:pt idx="3462">
                  <c:v>5.66</c:v>
                </c:pt>
                <c:pt idx="3463">
                  <c:v>0</c:v>
                </c:pt>
                <c:pt idx="3464">
                  <c:v>6.15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0.21348892</c:v>
                </c:pt>
                <c:pt idx="3473">
                  <c:v>3.4909872000000002</c:v>
                </c:pt>
                <c:pt idx="3474">
                  <c:v>7.2986545999999999</c:v>
                </c:pt>
                <c:pt idx="3475">
                  <c:v>8.5938241000000009</c:v>
                </c:pt>
                <c:pt idx="3476">
                  <c:v>5.32</c:v>
                </c:pt>
                <c:pt idx="3477">
                  <c:v>3.88</c:v>
                </c:pt>
                <c:pt idx="3478">
                  <c:v>2.88</c:v>
                </c:pt>
                <c:pt idx="3479">
                  <c:v>4.5</c:v>
                </c:pt>
                <c:pt idx="3480">
                  <c:v>4.0999999999999996</c:v>
                </c:pt>
                <c:pt idx="3481">
                  <c:v>3.82</c:v>
                </c:pt>
                <c:pt idx="3482">
                  <c:v>3.97</c:v>
                </c:pt>
                <c:pt idx="3483">
                  <c:v>2.15</c:v>
                </c:pt>
                <c:pt idx="3484">
                  <c:v>1.4269894999999999</c:v>
                </c:pt>
                <c:pt idx="3485">
                  <c:v>4.5</c:v>
                </c:pt>
                <c:pt idx="3486">
                  <c:v>4.05</c:v>
                </c:pt>
                <c:pt idx="3487">
                  <c:v>0</c:v>
                </c:pt>
                <c:pt idx="3488">
                  <c:v>6.44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5.47</c:v>
                </c:pt>
                <c:pt idx="3495">
                  <c:v>0</c:v>
                </c:pt>
                <c:pt idx="3496">
                  <c:v>0</c:v>
                </c:pt>
                <c:pt idx="3497">
                  <c:v>2.1104978999999999</c:v>
                </c:pt>
                <c:pt idx="3498">
                  <c:v>4.8</c:v>
                </c:pt>
                <c:pt idx="3499">
                  <c:v>5.5281231999999996</c:v>
                </c:pt>
                <c:pt idx="3500">
                  <c:v>3.33</c:v>
                </c:pt>
                <c:pt idx="3501">
                  <c:v>4.0999999999999996</c:v>
                </c:pt>
                <c:pt idx="3502">
                  <c:v>3.7</c:v>
                </c:pt>
                <c:pt idx="3503">
                  <c:v>4.1399999999999997</c:v>
                </c:pt>
                <c:pt idx="3504">
                  <c:v>3.52</c:v>
                </c:pt>
                <c:pt idx="3505">
                  <c:v>3.43</c:v>
                </c:pt>
                <c:pt idx="3506">
                  <c:v>2.0099999999999998</c:v>
                </c:pt>
                <c:pt idx="3507">
                  <c:v>0.69</c:v>
                </c:pt>
                <c:pt idx="3508">
                  <c:v>1.1086123000000001</c:v>
                </c:pt>
                <c:pt idx="3509">
                  <c:v>3.47</c:v>
                </c:pt>
                <c:pt idx="3510">
                  <c:v>4.91</c:v>
                </c:pt>
                <c:pt idx="3511">
                  <c:v>6.44</c:v>
                </c:pt>
                <c:pt idx="3512">
                  <c:v>0.2040343</c:v>
                </c:pt>
                <c:pt idx="3513">
                  <c:v>0</c:v>
                </c:pt>
                <c:pt idx="3514">
                  <c:v>5.1100000000000003</c:v>
                </c:pt>
                <c:pt idx="3515">
                  <c:v>5.58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6.02</c:v>
                </c:pt>
                <c:pt idx="3521">
                  <c:v>3.9717821999999998</c:v>
                </c:pt>
                <c:pt idx="3522">
                  <c:v>6.1931748999999998</c:v>
                </c:pt>
                <c:pt idx="3523">
                  <c:v>7.37</c:v>
                </c:pt>
                <c:pt idx="3524">
                  <c:v>7.24</c:v>
                </c:pt>
                <c:pt idx="3525">
                  <c:v>3.36</c:v>
                </c:pt>
                <c:pt idx="3526">
                  <c:v>2.4500000000000002</c:v>
                </c:pt>
                <c:pt idx="3527">
                  <c:v>1.88</c:v>
                </c:pt>
                <c:pt idx="3528">
                  <c:v>3.65</c:v>
                </c:pt>
                <c:pt idx="3529">
                  <c:v>3.53</c:v>
                </c:pt>
                <c:pt idx="3530">
                  <c:v>3.47</c:v>
                </c:pt>
                <c:pt idx="3531">
                  <c:v>0.99</c:v>
                </c:pt>
                <c:pt idx="3532">
                  <c:v>3.7278885000000002</c:v>
                </c:pt>
                <c:pt idx="3533">
                  <c:v>9.2466667000000005</c:v>
                </c:pt>
                <c:pt idx="3534">
                  <c:v>9.1809656000000004</c:v>
                </c:pt>
                <c:pt idx="3535">
                  <c:v>10.391171</c:v>
                </c:pt>
                <c:pt idx="3536">
                  <c:v>10.945389</c:v>
                </c:pt>
                <c:pt idx="3537">
                  <c:v>7.3851934999999997</c:v>
                </c:pt>
                <c:pt idx="3538">
                  <c:v>10.196884000000001</c:v>
                </c:pt>
                <c:pt idx="3539">
                  <c:v>7.0592066999999998</c:v>
                </c:pt>
                <c:pt idx="3540">
                  <c:v>3.2745669999999998</c:v>
                </c:pt>
                <c:pt idx="3541">
                  <c:v>9.2752462999999992</c:v>
                </c:pt>
                <c:pt idx="3542">
                  <c:v>5.3091787000000004</c:v>
                </c:pt>
                <c:pt idx="3543">
                  <c:v>6.3314535999999997</c:v>
                </c:pt>
                <c:pt idx="3544">
                  <c:v>7.2682266999999996</c:v>
                </c:pt>
                <c:pt idx="3545">
                  <c:v>8.0043217999999996</c:v>
                </c:pt>
                <c:pt idx="3546">
                  <c:v>9.7092887999999995</c:v>
                </c:pt>
                <c:pt idx="3547">
                  <c:v>7.4761945000000001</c:v>
                </c:pt>
                <c:pt idx="3548">
                  <c:v>7.8713129999999998</c:v>
                </c:pt>
                <c:pt idx="3549">
                  <c:v>8.1448675000000001</c:v>
                </c:pt>
                <c:pt idx="3550">
                  <c:v>6.8926400000000001</c:v>
                </c:pt>
                <c:pt idx="3551">
                  <c:v>6.4890854999999998</c:v>
                </c:pt>
                <c:pt idx="3552">
                  <c:v>6.1455310000000001</c:v>
                </c:pt>
                <c:pt idx="3553">
                  <c:v>7.5784219999999998</c:v>
                </c:pt>
                <c:pt idx="3554">
                  <c:v>8.3613130000000009</c:v>
                </c:pt>
                <c:pt idx="3555">
                  <c:v>6.5128769999999996</c:v>
                </c:pt>
                <c:pt idx="3556">
                  <c:v>6.2394268999999998</c:v>
                </c:pt>
                <c:pt idx="3557">
                  <c:v>7.0828769999999999</c:v>
                </c:pt>
                <c:pt idx="3558">
                  <c:v>10.221550000000001</c:v>
                </c:pt>
                <c:pt idx="3559">
                  <c:v>10.000852</c:v>
                </c:pt>
                <c:pt idx="3560">
                  <c:v>11.527331999999999</c:v>
                </c:pt>
                <c:pt idx="3561">
                  <c:v>9.3083041000000009</c:v>
                </c:pt>
                <c:pt idx="3562">
                  <c:v>10.444748000000001</c:v>
                </c:pt>
                <c:pt idx="3563">
                  <c:v>8.4590616000000001</c:v>
                </c:pt>
                <c:pt idx="3564">
                  <c:v>8.7010080999999992</c:v>
                </c:pt>
                <c:pt idx="3565">
                  <c:v>9.8674023000000002</c:v>
                </c:pt>
                <c:pt idx="3566">
                  <c:v>10.894546999999999</c:v>
                </c:pt>
                <c:pt idx="3567">
                  <c:v>10.09761</c:v>
                </c:pt>
                <c:pt idx="3568">
                  <c:v>10.889749</c:v>
                </c:pt>
                <c:pt idx="3569">
                  <c:v>10.573251000000001</c:v>
                </c:pt>
                <c:pt idx="3570">
                  <c:v>9.9139952999999998</c:v>
                </c:pt>
                <c:pt idx="3571">
                  <c:v>10.902599</c:v>
                </c:pt>
                <c:pt idx="3572">
                  <c:v>11.325105000000001</c:v>
                </c:pt>
                <c:pt idx="3573">
                  <c:v>10.474067</c:v>
                </c:pt>
                <c:pt idx="3574">
                  <c:v>9.1166666999999997</c:v>
                </c:pt>
                <c:pt idx="3575">
                  <c:v>8.2866666999999996</c:v>
                </c:pt>
                <c:pt idx="3576">
                  <c:v>7.8766667000000004</c:v>
                </c:pt>
                <c:pt idx="3577">
                  <c:v>9.7066666999999995</c:v>
                </c:pt>
                <c:pt idx="3578">
                  <c:v>9.2766666999999998</c:v>
                </c:pt>
                <c:pt idx="3579">
                  <c:v>8.0433646999999997</c:v>
                </c:pt>
                <c:pt idx="3580">
                  <c:v>7.1174470999999997</c:v>
                </c:pt>
                <c:pt idx="3581">
                  <c:v>4.2356933000000003</c:v>
                </c:pt>
                <c:pt idx="3582">
                  <c:v>2.0115045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5.13</c:v>
                </c:pt>
                <c:pt idx="3593">
                  <c:v>0.15070453</c:v>
                </c:pt>
                <c:pt idx="3594">
                  <c:v>4.88</c:v>
                </c:pt>
                <c:pt idx="3595">
                  <c:v>4.7048212999999999</c:v>
                </c:pt>
                <c:pt idx="3596">
                  <c:v>6.1252420000000001</c:v>
                </c:pt>
                <c:pt idx="3597">
                  <c:v>7.3000327</c:v>
                </c:pt>
                <c:pt idx="3598">
                  <c:v>5.7269522999999998</c:v>
                </c:pt>
                <c:pt idx="3599">
                  <c:v>5.1080898000000001</c:v>
                </c:pt>
                <c:pt idx="3600">
                  <c:v>5.1369997999999999</c:v>
                </c:pt>
                <c:pt idx="3601">
                  <c:v>7.6523553</c:v>
                </c:pt>
                <c:pt idx="3602">
                  <c:v>8.2154834000000001</c:v>
                </c:pt>
                <c:pt idx="3603">
                  <c:v>6.8630664000000001</c:v>
                </c:pt>
                <c:pt idx="3604">
                  <c:v>6.5705152</c:v>
                </c:pt>
                <c:pt idx="3605">
                  <c:v>7.3121659000000001</c:v>
                </c:pt>
                <c:pt idx="3606">
                  <c:v>9.5767869999999995</c:v>
                </c:pt>
                <c:pt idx="3607">
                  <c:v>11.201976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9.25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8.27</c:v>
                </c:pt>
                <c:pt idx="3616">
                  <c:v>2.2286258999999999</c:v>
                </c:pt>
                <c:pt idx="3617">
                  <c:v>6.8852821000000004</c:v>
                </c:pt>
                <c:pt idx="3618">
                  <c:v>7.5693085</c:v>
                </c:pt>
                <c:pt idx="3619">
                  <c:v>6.75</c:v>
                </c:pt>
                <c:pt idx="3620">
                  <c:v>6.6</c:v>
                </c:pt>
                <c:pt idx="3621">
                  <c:v>6.97</c:v>
                </c:pt>
                <c:pt idx="3622">
                  <c:v>6.1005738000000003</c:v>
                </c:pt>
                <c:pt idx="3623">
                  <c:v>4.7165258000000003</c:v>
                </c:pt>
                <c:pt idx="3624">
                  <c:v>4.8241088000000003</c:v>
                </c:pt>
                <c:pt idx="3625">
                  <c:v>7.6897013999999997</c:v>
                </c:pt>
                <c:pt idx="3626">
                  <c:v>7.9961469000000003</c:v>
                </c:pt>
                <c:pt idx="3627">
                  <c:v>6.2645828000000003</c:v>
                </c:pt>
                <c:pt idx="3628">
                  <c:v>5.1568339999999999</c:v>
                </c:pt>
                <c:pt idx="3629">
                  <c:v>5.0832357999999997</c:v>
                </c:pt>
                <c:pt idx="3630">
                  <c:v>7.2146315999999997</c:v>
                </c:pt>
                <c:pt idx="3631">
                  <c:v>4.6651145999999999</c:v>
                </c:pt>
                <c:pt idx="3632">
                  <c:v>12.967426</c:v>
                </c:pt>
                <c:pt idx="3633">
                  <c:v>8.9885999000000005</c:v>
                </c:pt>
                <c:pt idx="3634">
                  <c:v>12.703872</c:v>
                </c:pt>
                <c:pt idx="3635">
                  <c:v>7.7538780999999997</c:v>
                </c:pt>
                <c:pt idx="3636">
                  <c:v>4.5476627000000001</c:v>
                </c:pt>
                <c:pt idx="3637">
                  <c:v>3.7605076</c:v>
                </c:pt>
                <c:pt idx="3638">
                  <c:v>6.4637536000000004</c:v>
                </c:pt>
                <c:pt idx="3639">
                  <c:v>6.0177144</c:v>
                </c:pt>
                <c:pt idx="3640">
                  <c:v>8.3013591000000009</c:v>
                </c:pt>
                <c:pt idx="3641">
                  <c:v>8.3722211000000009</c:v>
                </c:pt>
                <c:pt idx="3642">
                  <c:v>8.4908078000000007</c:v>
                </c:pt>
                <c:pt idx="3643">
                  <c:v>7.0083267999999999</c:v>
                </c:pt>
                <c:pt idx="3644">
                  <c:v>7.4512178000000002</c:v>
                </c:pt>
                <c:pt idx="3645">
                  <c:v>6.6289902999999999</c:v>
                </c:pt>
                <c:pt idx="3646">
                  <c:v>6.7312177999999996</c:v>
                </c:pt>
                <c:pt idx="3647">
                  <c:v>5.4647722999999999</c:v>
                </c:pt>
                <c:pt idx="3648">
                  <c:v>4.8418812999999998</c:v>
                </c:pt>
                <c:pt idx="3649">
                  <c:v>4.6989903000000002</c:v>
                </c:pt>
                <c:pt idx="3650">
                  <c:v>7.2860993000000001</c:v>
                </c:pt>
                <c:pt idx="3651">
                  <c:v>5.7154357999999998</c:v>
                </c:pt>
                <c:pt idx="3652">
                  <c:v>5.4847447000000003</c:v>
                </c:pt>
                <c:pt idx="3653">
                  <c:v>6.9141085999999996</c:v>
                </c:pt>
                <c:pt idx="3654">
                  <c:v>7.2263639</c:v>
                </c:pt>
                <c:pt idx="3655">
                  <c:v>7.1425584999999998</c:v>
                </c:pt>
                <c:pt idx="3656">
                  <c:v>7.7620231999999998</c:v>
                </c:pt>
                <c:pt idx="3657">
                  <c:v>2.0848306999999999</c:v>
                </c:pt>
                <c:pt idx="3658">
                  <c:v>5.4957194999999999</c:v>
                </c:pt>
                <c:pt idx="3659">
                  <c:v>6.5624019999999996</c:v>
                </c:pt>
                <c:pt idx="3660">
                  <c:v>1.706334</c:v>
                </c:pt>
                <c:pt idx="3661">
                  <c:v>4.88</c:v>
                </c:pt>
                <c:pt idx="3662">
                  <c:v>0</c:v>
                </c:pt>
                <c:pt idx="3663">
                  <c:v>0</c:v>
                </c:pt>
                <c:pt idx="3664">
                  <c:v>5.38</c:v>
                </c:pt>
                <c:pt idx="3665">
                  <c:v>5.81</c:v>
                </c:pt>
                <c:pt idx="3666">
                  <c:v>5.3886197999999998</c:v>
                </c:pt>
                <c:pt idx="3667">
                  <c:v>6.7297824999999998</c:v>
                </c:pt>
                <c:pt idx="3668">
                  <c:v>6.3587056999999998</c:v>
                </c:pt>
                <c:pt idx="3669">
                  <c:v>6.9594167999999996</c:v>
                </c:pt>
                <c:pt idx="3670">
                  <c:v>6.4083268000000002</c:v>
                </c:pt>
                <c:pt idx="3671">
                  <c:v>5.9179003000000003</c:v>
                </c:pt>
                <c:pt idx="3672">
                  <c:v>5.4710283999999998</c:v>
                </c:pt>
                <c:pt idx="3673">
                  <c:v>7.1574739000000003</c:v>
                </c:pt>
                <c:pt idx="3674">
                  <c:v>8.0328294000000007</c:v>
                </c:pt>
                <c:pt idx="3675">
                  <c:v>6.1349732000000001</c:v>
                </c:pt>
                <c:pt idx="3676">
                  <c:v>5.1563667999999998</c:v>
                </c:pt>
                <c:pt idx="3677">
                  <c:v>5.0550211999999997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2.3719606</c:v>
                </c:pt>
                <c:pt idx="3690">
                  <c:v>5.19</c:v>
                </c:pt>
                <c:pt idx="3691">
                  <c:v>5.6667921000000003</c:v>
                </c:pt>
                <c:pt idx="3692">
                  <c:v>4.38</c:v>
                </c:pt>
                <c:pt idx="3693">
                  <c:v>3.34</c:v>
                </c:pt>
                <c:pt idx="3694">
                  <c:v>1.74</c:v>
                </c:pt>
                <c:pt idx="3695">
                  <c:v>0.95</c:v>
                </c:pt>
                <c:pt idx="3696">
                  <c:v>0.73</c:v>
                </c:pt>
                <c:pt idx="3697">
                  <c:v>3.44</c:v>
                </c:pt>
                <c:pt idx="3698">
                  <c:v>3.31</c:v>
                </c:pt>
                <c:pt idx="3699">
                  <c:v>0.91144873000000004</c:v>
                </c:pt>
                <c:pt idx="3700">
                  <c:v>1.1599999999999999</c:v>
                </c:pt>
                <c:pt idx="3701">
                  <c:v>6.2387294000000004</c:v>
                </c:pt>
                <c:pt idx="3702">
                  <c:v>3.6032440000000001</c:v>
                </c:pt>
                <c:pt idx="3703">
                  <c:v>0.16541652000000001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3.0718611</c:v>
                </c:pt>
                <c:pt idx="3710">
                  <c:v>7.6490400999999997</c:v>
                </c:pt>
                <c:pt idx="3711">
                  <c:v>10.205973999999999</c:v>
                </c:pt>
                <c:pt idx="3712">
                  <c:v>10.184101999999999</c:v>
                </c:pt>
                <c:pt idx="3713">
                  <c:v>9.5505831000000008</c:v>
                </c:pt>
                <c:pt idx="3714">
                  <c:v>8.8809877000000004</c:v>
                </c:pt>
                <c:pt idx="3715">
                  <c:v>10.4</c:v>
                </c:pt>
                <c:pt idx="3716">
                  <c:v>8.3800000000000008</c:v>
                </c:pt>
                <c:pt idx="3717">
                  <c:v>7.87</c:v>
                </c:pt>
                <c:pt idx="3718">
                  <c:v>6.04</c:v>
                </c:pt>
                <c:pt idx="3719">
                  <c:v>5.33</c:v>
                </c:pt>
                <c:pt idx="3720">
                  <c:v>5.6</c:v>
                </c:pt>
                <c:pt idx="3721">
                  <c:v>7.5</c:v>
                </c:pt>
                <c:pt idx="3722">
                  <c:v>7.4</c:v>
                </c:pt>
                <c:pt idx="3723">
                  <c:v>5.3224223999999998</c:v>
                </c:pt>
                <c:pt idx="3724">
                  <c:v>4.2887956999999997</c:v>
                </c:pt>
                <c:pt idx="3725">
                  <c:v>7.2196375000000002</c:v>
                </c:pt>
                <c:pt idx="3726">
                  <c:v>9.4925438</c:v>
                </c:pt>
                <c:pt idx="3727">
                  <c:v>0</c:v>
                </c:pt>
                <c:pt idx="3728">
                  <c:v>8.1999999999999993</c:v>
                </c:pt>
                <c:pt idx="3729">
                  <c:v>8.06</c:v>
                </c:pt>
                <c:pt idx="3730">
                  <c:v>0.36114540000000001</c:v>
                </c:pt>
                <c:pt idx="3731">
                  <c:v>3.4209581999999998</c:v>
                </c:pt>
                <c:pt idx="3732">
                  <c:v>2.9004593999999999</c:v>
                </c:pt>
                <c:pt idx="3733">
                  <c:v>9.2899999999999991</c:v>
                </c:pt>
                <c:pt idx="3734">
                  <c:v>5.2670450999999998</c:v>
                </c:pt>
                <c:pt idx="3735">
                  <c:v>4.4924637000000001</c:v>
                </c:pt>
                <c:pt idx="3736">
                  <c:v>9.41</c:v>
                </c:pt>
                <c:pt idx="3737">
                  <c:v>7.5768294000000003</c:v>
                </c:pt>
                <c:pt idx="3738">
                  <c:v>5.3692145</c:v>
                </c:pt>
                <c:pt idx="3739">
                  <c:v>6.36</c:v>
                </c:pt>
                <c:pt idx="3740">
                  <c:v>5.25</c:v>
                </c:pt>
                <c:pt idx="3741">
                  <c:v>4.71</c:v>
                </c:pt>
                <c:pt idx="3742">
                  <c:v>2.2400000000000002</c:v>
                </c:pt>
                <c:pt idx="3743">
                  <c:v>1.22</c:v>
                </c:pt>
                <c:pt idx="3744">
                  <c:v>0.84</c:v>
                </c:pt>
                <c:pt idx="3745">
                  <c:v>3.76</c:v>
                </c:pt>
                <c:pt idx="3746">
                  <c:v>3.64</c:v>
                </c:pt>
                <c:pt idx="3747">
                  <c:v>1.3995955</c:v>
                </c:pt>
                <c:pt idx="3748">
                  <c:v>0.101091</c:v>
                </c:pt>
                <c:pt idx="3749">
                  <c:v>1.6346818999999999</c:v>
                </c:pt>
                <c:pt idx="3750">
                  <c:v>0</c:v>
                </c:pt>
                <c:pt idx="3751">
                  <c:v>0</c:v>
                </c:pt>
                <c:pt idx="3752">
                  <c:v>5.15</c:v>
                </c:pt>
                <c:pt idx="3753">
                  <c:v>5.6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5.89</c:v>
                </c:pt>
                <c:pt idx="3758">
                  <c:v>0</c:v>
                </c:pt>
                <c:pt idx="3759">
                  <c:v>0</c:v>
                </c:pt>
                <c:pt idx="3760">
                  <c:v>0.71008835999999997</c:v>
                </c:pt>
                <c:pt idx="3761">
                  <c:v>2.6249853999999999</c:v>
                </c:pt>
                <c:pt idx="3762">
                  <c:v>8.138871</c:v>
                </c:pt>
                <c:pt idx="3763">
                  <c:v>7.4471496000000004</c:v>
                </c:pt>
                <c:pt idx="3764">
                  <c:v>6.31</c:v>
                </c:pt>
                <c:pt idx="3765">
                  <c:v>5.69</c:v>
                </c:pt>
                <c:pt idx="3766">
                  <c:v>3.13</c:v>
                </c:pt>
                <c:pt idx="3767">
                  <c:v>1.36</c:v>
                </c:pt>
                <c:pt idx="3768">
                  <c:v>1.38</c:v>
                </c:pt>
                <c:pt idx="3769">
                  <c:v>3.57</c:v>
                </c:pt>
                <c:pt idx="3770">
                  <c:v>3.46</c:v>
                </c:pt>
                <c:pt idx="3771">
                  <c:v>1.34</c:v>
                </c:pt>
                <c:pt idx="3772">
                  <c:v>0.19729042999999999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7.1231466000000001</c:v>
                </c:pt>
                <c:pt idx="3785">
                  <c:v>6.0667168</c:v>
                </c:pt>
                <c:pt idx="3786">
                  <c:v>7.1193084999999998</c:v>
                </c:pt>
                <c:pt idx="3787">
                  <c:v>4.45</c:v>
                </c:pt>
                <c:pt idx="3788">
                  <c:v>4.96</c:v>
                </c:pt>
                <c:pt idx="3789">
                  <c:v>4.41</c:v>
                </c:pt>
                <c:pt idx="3790">
                  <c:v>1.76</c:v>
                </c:pt>
                <c:pt idx="3791">
                  <c:v>2.09</c:v>
                </c:pt>
                <c:pt idx="3792">
                  <c:v>3.87</c:v>
                </c:pt>
                <c:pt idx="3793">
                  <c:v>3.47</c:v>
                </c:pt>
                <c:pt idx="3794">
                  <c:v>3.42</c:v>
                </c:pt>
                <c:pt idx="3795">
                  <c:v>1.1562699999999999</c:v>
                </c:pt>
                <c:pt idx="3796">
                  <c:v>1.1100000000000001</c:v>
                </c:pt>
                <c:pt idx="3797">
                  <c:v>0</c:v>
                </c:pt>
                <c:pt idx="3798">
                  <c:v>0</c:v>
                </c:pt>
                <c:pt idx="3799">
                  <c:v>4.7699999999999996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5.63</c:v>
                </c:pt>
                <c:pt idx="3806">
                  <c:v>1.7422941000000001</c:v>
                </c:pt>
                <c:pt idx="3807">
                  <c:v>7.35</c:v>
                </c:pt>
                <c:pt idx="3808">
                  <c:v>4.8499999999999996</c:v>
                </c:pt>
                <c:pt idx="3809">
                  <c:v>2.8373181999999999</c:v>
                </c:pt>
                <c:pt idx="3810">
                  <c:v>6.0051927999999997</c:v>
                </c:pt>
                <c:pt idx="3811">
                  <c:v>7.8061993999999997</c:v>
                </c:pt>
                <c:pt idx="3812">
                  <c:v>6.93</c:v>
                </c:pt>
                <c:pt idx="3813">
                  <c:v>5.63</c:v>
                </c:pt>
                <c:pt idx="3814">
                  <c:v>2.25</c:v>
                </c:pt>
                <c:pt idx="3815">
                  <c:v>1.55</c:v>
                </c:pt>
                <c:pt idx="3816">
                  <c:v>3.36</c:v>
                </c:pt>
                <c:pt idx="3817">
                  <c:v>3.5</c:v>
                </c:pt>
                <c:pt idx="3818">
                  <c:v>3.42</c:v>
                </c:pt>
                <c:pt idx="3819">
                  <c:v>1.6396189999999999</c:v>
                </c:pt>
                <c:pt idx="3820">
                  <c:v>3.2295065999999997E-2</c:v>
                </c:pt>
                <c:pt idx="3821">
                  <c:v>3.7</c:v>
                </c:pt>
                <c:pt idx="3822">
                  <c:v>3.64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5.47</c:v>
                </c:pt>
                <c:pt idx="3831">
                  <c:v>5.57</c:v>
                </c:pt>
                <c:pt idx="3832">
                  <c:v>0</c:v>
                </c:pt>
                <c:pt idx="3833">
                  <c:v>1.1529483</c:v>
                </c:pt>
                <c:pt idx="3834">
                  <c:v>4.8864061000000003</c:v>
                </c:pt>
                <c:pt idx="3835">
                  <c:v>6.24</c:v>
                </c:pt>
                <c:pt idx="3836">
                  <c:v>4.9000000000000004</c:v>
                </c:pt>
                <c:pt idx="3837">
                  <c:v>3.87</c:v>
                </c:pt>
                <c:pt idx="3838">
                  <c:v>4.49</c:v>
                </c:pt>
                <c:pt idx="3839">
                  <c:v>3.99</c:v>
                </c:pt>
                <c:pt idx="3840">
                  <c:v>3.68</c:v>
                </c:pt>
                <c:pt idx="3841">
                  <c:v>3.48</c:v>
                </c:pt>
                <c:pt idx="3842">
                  <c:v>3.47</c:v>
                </c:pt>
                <c:pt idx="3843">
                  <c:v>1.4190969</c:v>
                </c:pt>
                <c:pt idx="3844">
                  <c:v>1.07</c:v>
                </c:pt>
                <c:pt idx="3845">
                  <c:v>3.54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8.08</c:v>
                </c:pt>
                <c:pt idx="3850">
                  <c:v>0</c:v>
                </c:pt>
                <c:pt idx="3851">
                  <c:v>0</c:v>
                </c:pt>
                <c:pt idx="3852">
                  <c:v>7.1</c:v>
                </c:pt>
                <c:pt idx="3853">
                  <c:v>1.1495701</c:v>
                </c:pt>
                <c:pt idx="3854">
                  <c:v>0</c:v>
                </c:pt>
                <c:pt idx="3855">
                  <c:v>0.17541248000000001</c:v>
                </c:pt>
                <c:pt idx="3856">
                  <c:v>2.0672239000000001</c:v>
                </c:pt>
                <c:pt idx="3857">
                  <c:v>6.5</c:v>
                </c:pt>
                <c:pt idx="3858">
                  <c:v>8.82</c:v>
                </c:pt>
                <c:pt idx="3859">
                  <c:v>6.08</c:v>
                </c:pt>
                <c:pt idx="3860">
                  <c:v>6.19</c:v>
                </c:pt>
                <c:pt idx="3861">
                  <c:v>3.29</c:v>
                </c:pt>
                <c:pt idx="3862">
                  <c:v>2.29</c:v>
                </c:pt>
                <c:pt idx="3863">
                  <c:v>2.85</c:v>
                </c:pt>
                <c:pt idx="3864">
                  <c:v>3.7</c:v>
                </c:pt>
                <c:pt idx="3865">
                  <c:v>3.34</c:v>
                </c:pt>
                <c:pt idx="3866">
                  <c:v>3.32</c:v>
                </c:pt>
                <c:pt idx="3867">
                  <c:v>1.3948682999999999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7.16</c:v>
                </c:pt>
                <c:pt idx="3872">
                  <c:v>6.06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0.92884604999999998</c:v>
                </c:pt>
                <c:pt idx="3878">
                  <c:v>6.3419891000000002</c:v>
                </c:pt>
                <c:pt idx="3879">
                  <c:v>2.2456241000000001</c:v>
                </c:pt>
                <c:pt idx="3880">
                  <c:v>7.55</c:v>
                </c:pt>
                <c:pt idx="3881">
                  <c:v>8.34</c:v>
                </c:pt>
                <c:pt idx="3882">
                  <c:v>10.235977999999999</c:v>
                </c:pt>
                <c:pt idx="3883">
                  <c:v>8.68</c:v>
                </c:pt>
                <c:pt idx="3884">
                  <c:v>6.82</c:v>
                </c:pt>
                <c:pt idx="3885">
                  <c:v>6.45</c:v>
                </c:pt>
                <c:pt idx="3886">
                  <c:v>6.02</c:v>
                </c:pt>
                <c:pt idx="3887">
                  <c:v>8.07</c:v>
                </c:pt>
                <c:pt idx="3888">
                  <c:v>7.52</c:v>
                </c:pt>
                <c:pt idx="3889">
                  <c:v>7.26</c:v>
                </c:pt>
                <c:pt idx="3890">
                  <c:v>7.43</c:v>
                </c:pt>
                <c:pt idx="3891">
                  <c:v>6.0914957999999997</c:v>
                </c:pt>
                <c:pt idx="3892">
                  <c:v>3.7762980000000002</c:v>
                </c:pt>
                <c:pt idx="3893">
                  <c:v>5.05</c:v>
                </c:pt>
                <c:pt idx="3894">
                  <c:v>0</c:v>
                </c:pt>
                <c:pt idx="3895">
                  <c:v>0</c:v>
                </c:pt>
                <c:pt idx="3896">
                  <c:v>5.47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4.9057240999999996</c:v>
                </c:pt>
                <c:pt idx="3904">
                  <c:v>3.0724122</c:v>
                </c:pt>
                <c:pt idx="3905">
                  <c:v>1.6886116</c:v>
                </c:pt>
                <c:pt idx="3906">
                  <c:v>3.7889791000000002</c:v>
                </c:pt>
                <c:pt idx="3907">
                  <c:v>4.5330149999999998</c:v>
                </c:pt>
                <c:pt idx="3908">
                  <c:v>4.2</c:v>
                </c:pt>
                <c:pt idx="3909">
                  <c:v>2.97</c:v>
                </c:pt>
                <c:pt idx="3910">
                  <c:v>3.55</c:v>
                </c:pt>
                <c:pt idx="3911">
                  <c:v>4.0599999999999996</c:v>
                </c:pt>
                <c:pt idx="3912">
                  <c:v>3.81</c:v>
                </c:pt>
                <c:pt idx="3913">
                  <c:v>3.51</c:v>
                </c:pt>
                <c:pt idx="3914">
                  <c:v>3.56</c:v>
                </c:pt>
                <c:pt idx="3915">
                  <c:v>1.4738945999999999</c:v>
                </c:pt>
                <c:pt idx="3916">
                  <c:v>1.1000000000000001</c:v>
                </c:pt>
                <c:pt idx="3917">
                  <c:v>0</c:v>
                </c:pt>
                <c:pt idx="3918">
                  <c:v>3.6009881000000001E-2</c:v>
                </c:pt>
                <c:pt idx="3919">
                  <c:v>0</c:v>
                </c:pt>
                <c:pt idx="3920">
                  <c:v>0</c:v>
                </c:pt>
                <c:pt idx="3921">
                  <c:v>6.42</c:v>
                </c:pt>
                <c:pt idx="3922">
                  <c:v>6.25</c:v>
                </c:pt>
                <c:pt idx="3923">
                  <c:v>0</c:v>
                </c:pt>
                <c:pt idx="3924">
                  <c:v>6.89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1.0139830000000001</c:v>
                </c:pt>
                <c:pt idx="3930">
                  <c:v>6.97</c:v>
                </c:pt>
                <c:pt idx="3931">
                  <c:v>6.67</c:v>
                </c:pt>
                <c:pt idx="3932">
                  <c:v>4.79</c:v>
                </c:pt>
                <c:pt idx="3933">
                  <c:v>4.59</c:v>
                </c:pt>
                <c:pt idx="3934">
                  <c:v>3.63</c:v>
                </c:pt>
                <c:pt idx="3935">
                  <c:v>4.1100000000000003</c:v>
                </c:pt>
                <c:pt idx="3936">
                  <c:v>1.63</c:v>
                </c:pt>
                <c:pt idx="3937">
                  <c:v>2.39</c:v>
                </c:pt>
                <c:pt idx="3938">
                  <c:v>3.6</c:v>
                </c:pt>
                <c:pt idx="3939">
                  <c:v>1.7738476000000001</c:v>
                </c:pt>
                <c:pt idx="3940">
                  <c:v>0.91</c:v>
                </c:pt>
                <c:pt idx="3941">
                  <c:v>0</c:v>
                </c:pt>
                <c:pt idx="3942">
                  <c:v>6.61</c:v>
                </c:pt>
                <c:pt idx="3943">
                  <c:v>6.27</c:v>
                </c:pt>
                <c:pt idx="3944">
                  <c:v>6.54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0.55161238999999995</c:v>
                </c:pt>
                <c:pt idx="3952">
                  <c:v>4.2542610999999999</c:v>
                </c:pt>
                <c:pt idx="3953">
                  <c:v>5.08</c:v>
                </c:pt>
                <c:pt idx="3954">
                  <c:v>4.8905830999999997</c:v>
                </c:pt>
                <c:pt idx="3955">
                  <c:v>6.41</c:v>
                </c:pt>
                <c:pt idx="3956">
                  <c:v>6.48</c:v>
                </c:pt>
                <c:pt idx="3957">
                  <c:v>3.74</c:v>
                </c:pt>
                <c:pt idx="3958">
                  <c:v>2.87</c:v>
                </c:pt>
                <c:pt idx="3959">
                  <c:v>4.09</c:v>
                </c:pt>
                <c:pt idx="3960">
                  <c:v>3.62</c:v>
                </c:pt>
                <c:pt idx="3961">
                  <c:v>3.6</c:v>
                </c:pt>
                <c:pt idx="3962">
                  <c:v>3.36</c:v>
                </c:pt>
                <c:pt idx="3963">
                  <c:v>1.5</c:v>
                </c:pt>
                <c:pt idx="3964">
                  <c:v>1.1025400000000001</c:v>
                </c:pt>
                <c:pt idx="3965">
                  <c:v>0.74675882999999998</c:v>
                </c:pt>
                <c:pt idx="3966">
                  <c:v>5.7</c:v>
                </c:pt>
                <c:pt idx="3967">
                  <c:v>2.6215986</c:v>
                </c:pt>
                <c:pt idx="3968">
                  <c:v>2.1108788999999999</c:v>
                </c:pt>
                <c:pt idx="3969">
                  <c:v>5.73</c:v>
                </c:pt>
                <c:pt idx="3970">
                  <c:v>2.3591101999999999</c:v>
                </c:pt>
                <c:pt idx="3971">
                  <c:v>2.0200931</c:v>
                </c:pt>
                <c:pt idx="3972">
                  <c:v>5.88</c:v>
                </c:pt>
                <c:pt idx="3973">
                  <c:v>4.3888002000000004</c:v>
                </c:pt>
                <c:pt idx="3974">
                  <c:v>3.6710345000000002</c:v>
                </c:pt>
                <c:pt idx="3975">
                  <c:v>5.1934569000000002</c:v>
                </c:pt>
                <c:pt idx="3976">
                  <c:v>4.7699999999999996</c:v>
                </c:pt>
                <c:pt idx="3977">
                  <c:v>3.5013258999999999</c:v>
                </c:pt>
                <c:pt idx="3978">
                  <c:v>3.4987439</c:v>
                </c:pt>
                <c:pt idx="3979">
                  <c:v>3.4383113999999999</c:v>
                </c:pt>
                <c:pt idx="3980">
                  <c:v>3.01</c:v>
                </c:pt>
                <c:pt idx="3981">
                  <c:v>4.55</c:v>
                </c:pt>
                <c:pt idx="3982">
                  <c:v>2.58</c:v>
                </c:pt>
                <c:pt idx="3983">
                  <c:v>1.49</c:v>
                </c:pt>
                <c:pt idx="3984">
                  <c:v>2.12</c:v>
                </c:pt>
                <c:pt idx="3985">
                  <c:v>3.7</c:v>
                </c:pt>
                <c:pt idx="3986">
                  <c:v>3.59</c:v>
                </c:pt>
                <c:pt idx="3987">
                  <c:v>1.5357244000000001</c:v>
                </c:pt>
                <c:pt idx="3988">
                  <c:v>0.83699897999999995</c:v>
                </c:pt>
                <c:pt idx="3989">
                  <c:v>0.27195634000000002</c:v>
                </c:pt>
                <c:pt idx="3990">
                  <c:v>0</c:v>
                </c:pt>
                <c:pt idx="3991">
                  <c:v>4.07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5.22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4.5999999999999996</c:v>
                </c:pt>
                <c:pt idx="4003">
                  <c:v>3.9941062999999999</c:v>
                </c:pt>
                <c:pt idx="4004">
                  <c:v>3.31</c:v>
                </c:pt>
                <c:pt idx="4005">
                  <c:v>3.35</c:v>
                </c:pt>
                <c:pt idx="4006">
                  <c:v>2.79</c:v>
                </c:pt>
                <c:pt idx="4007">
                  <c:v>1.64</c:v>
                </c:pt>
                <c:pt idx="4008">
                  <c:v>0.88</c:v>
                </c:pt>
                <c:pt idx="4009">
                  <c:v>3.62</c:v>
                </c:pt>
                <c:pt idx="4010">
                  <c:v>3.31</c:v>
                </c:pt>
                <c:pt idx="4011">
                  <c:v>1.0505456</c:v>
                </c:pt>
                <c:pt idx="4012">
                  <c:v>2.3732886</c:v>
                </c:pt>
                <c:pt idx="4013">
                  <c:v>0</c:v>
                </c:pt>
                <c:pt idx="4014">
                  <c:v>4.0999999999999996</c:v>
                </c:pt>
                <c:pt idx="4015">
                  <c:v>0</c:v>
                </c:pt>
                <c:pt idx="4016">
                  <c:v>0</c:v>
                </c:pt>
                <c:pt idx="4017">
                  <c:v>5.36</c:v>
                </c:pt>
                <c:pt idx="4018">
                  <c:v>0</c:v>
                </c:pt>
                <c:pt idx="4019">
                  <c:v>5.15</c:v>
                </c:pt>
                <c:pt idx="4020">
                  <c:v>0</c:v>
                </c:pt>
                <c:pt idx="4021">
                  <c:v>0</c:v>
                </c:pt>
                <c:pt idx="4022">
                  <c:v>4.79</c:v>
                </c:pt>
                <c:pt idx="4023">
                  <c:v>4.5999999999999996</c:v>
                </c:pt>
                <c:pt idx="4024">
                  <c:v>2.9259871</c:v>
                </c:pt>
                <c:pt idx="4025">
                  <c:v>3.1732781999999999</c:v>
                </c:pt>
                <c:pt idx="4026">
                  <c:v>4.63</c:v>
                </c:pt>
                <c:pt idx="4027">
                  <c:v>5.85</c:v>
                </c:pt>
                <c:pt idx="4028">
                  <c:v>5.25</c:v>
                </c:pt>
                <c:pt idx="4029">
                  <c:v>3.09</c:v>
                </c:pt>
                <c:pt idx="4030">
                  <c:v>1.97</c:v>
                </c:pt>
                <c:pt idx="4031">
                  <c:v>1.81</c:v>
                </c:pt>
                <c:pt idx="4032">
                  <c:v>1.55</c:v>
                </c:pt>
                <c:pt idx="4033">
                  <c:v>3.5</c:v>
                </c:pt>
                <c:pt idx="4034">
                  <c:v>3.87</c:v>
                </c:pt>
                <c:pt idx="4035">
                  <c:v>0.99</c:v>
                </c:pt>
                <c:pt idx="4036">
                  <c:v>0.37003278000000001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3.9</c:v>
                </c:pt>
                <c:pt idx="4041">
                  <c:v>4.68</c:v>
                </c:pt>
                <c:pt idx="4042">
                  <c:v>5.05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7.91</c:v>
                </c:pt>
                <c:pt idx="4048">
                  <c:v>4.3899999999999997</c:v>
                </c:pt>
                <c:pt idx="4049">
                  <c:v>0</c:v>
                </c:pt>
                <c:pt idx="4050">
                  <c:v>1.7682591000000001</c:v>
                </c:pt>
                <c:pt idx="4051">
                  <c:v>4.5329632999999996</c:v>
                </c:pt>
                <c:pt idx="4052">
                  <c:v>6.22</c:v>
                </c:pt>
                <c:pt idx="4053">
                  <c:v>6.52</c:v>
                </c:pt>
                <c:pt idx="4054">
                  <c:v>4.82</c:v>
                </c:pt>
                <c:pt idx="4055">
                  <c:v>3.77</c:v>
                </c:pt>
                <c:pt idx="4056">
                  <c:v>3.72</c:v>
                </c:pt>
                <c:pt idx="4057">
                  <c:v>3.43</c:v>
                </c:pt>
                <c:pt idx="4058">
                  <c:v>3.37</c:v>
                </c:pt>
                <c:pt idx="4059">
                  <c:v>1.33</c:v>
                </c:pt>
                <c:pt idx="4060">
                  <c:v>0</c:v>
                </c:pt>
                <c:pt idx="4061">
                  <c:v>0</c:v>
                </c:pt>
                <c:pt idx="4062">
                  <c:v>4.8600000000000003</c:v>
                </c:pt>
                <c:pt idx="4063">
                  <c:v>0</c:v>
                </c:pt>
                <c:pt idx="4064">
                  <c:v>0</c:v>
                </c:pt>
                <c:pt idx="4065">
                  <c:v>7.47</c:v>
                </c:pt>
                <c:pt idx="4066">
                  <c:v>0</c:v>
                </c:pt>
                <c:pt idx="4067">
                  <c:v>0</c:v>
                </c:pt>
                <c:pt idx="4068">
                  <c:v>4.63</c:v>
                </c:pt>
                <c:pt idx="4069">
                  <c:v>0</c:v>
                </c:pt>
                <c:pt idx="4070">
                  <c:v>0</c:v>
                </c:pt>
                <c:pt idx="4071">
                  <c:v>7</c:v>
                </c:pt>
                <c:pt idx="4072">
                  <c:v>0</c:v>
                </c:pt>
                <c:pt idx="4073">
                  <c:v>4.1500000000000004</c:v>
                </c:pt>
                <c:pt idx="4074">
                  <c:v>4.6197599</c:v>
                </c:pt>
                <c:pt idx="4075">
                  <c:v>7.4720649000000003</c:v>
                </c:pt>
                <c:pt idx="4076">
                  <c:v>9.76</c:v>
                </c:pt>
                <c:pt idx="4077">
                  <c:v>6.62</c:v>
                </c:pt>
                <c:pt idx="4078">
                  <c:v>2.2200000000000002</c:v>
                </c:pt>
                <c:pt idx="4079">
                  <c:v>2.29</c:v>
                </c:pt>
                <c:pt idx="4080">
                  <c:v>3.81</c:v>
                </c:pt>
                <c:pt idx="4081">
                  <c:v>3.66</c:v>
                </c:pt>
                <c:pt idx="4082">
                  <c:v>3.55</c:v>
                </c:pt>
                <c:pt idx="4083">
                  <c:v>1.79</c:v>
                </c:pt>
                <c:pt idx="4084">
                  <c:v>0.82258699999999996</c:v>
                </c:pt>
                <c:pt idx="4085">
                  <c:v>1.1795857000000001</c:v>
                </c:pt>
                <c:pt idx="4086">
                  <c:v>1.4292457999999999</c:v>
                </c:pt>
                <c:pt idx="4087">
                  <c:v>8.9499999999999993</c:v>
                </c:pt>
                <c:pt idx="4088">
                  <c:v>0.62744862999999995</c:v>
                </c:pt>
                <c:pt idx="4089">
                  <c:v>10.210000000000001</c:v>
                </c:pt>
                <c:pt idx="4090">
                  <c:v>0</c:v>
                </c:pt>
                <c:pt idx="4091">
                  <c:v>0</c:v>
                </c:pt>
                <c:pt idx="4092">
                  <c:v>9.7799999999999994</c:v>
                </c:pt>
                <c:pt idx="4093">
                  <c:v>0</c:v>
                </c:pt>
                <c:pt idx="4094">
                  <c:v>0</c:v>
                </c:pt>
                <c:pt idx="4095">
                  <c:v>7.9</c:v>
                </c:pt>
                <c:pt idx="4096">
                  <c:v>10.15</c:v>
                </c:pt>
                <c:pt idx="4097">
                  <c:v>5.8760436</c:v>
                </c:pt>
                <c:pt idx="4098">
                  <c:v>8.2553339000000001</c:v>
                </c:pt>
                <c:pt idx="4099">
                  <c:v>10.529572</c:v>
                </c:pt>
                <c:pt idx="4100">
                  <c:v>11.64</c:v>
                </c:pt>
                <c:pt idx="4101">
                  <c:v>9.74</c:v>
                </c:pt>
                <c:pt idx="4102">
                  <c:v>8.7100000000000009</c:v>
                </c:pt>
                <c:pt idx="4103">
                  <c:v>7.88</c:v>
                </c:pt>
                <c:pt idx="4104">
                  <c:v>7.75</c:v>
                </c:pt>
                <c:pt idx="4105">
                  <c:v>7.52</c:v>
                </c:pt>
                <c:pt idx="4106">
                  <c:v>7.42</c:v>
                </c:pt>
                <c:pt idx="4107">
                  <c:v>5.55</c:v>
                </c:pt>
                <c:pt idx="4108">
                  <c:v>5.32</c:v>
                </c:pt>
                <c:pt idx="4109">
                  <c:v>4.07</c:v>
                </c:pt>
                <c:pt idx="4110">
                  <c:v>5.0599999999999996</c:v>
                </c:pt>
                <c:pt idx="4111">
                  <c:v>5.1113968999999999</c:v>
                </c:pt>
                <c:pt idx="4112">
                  <c:v>5.5946471000000004</c:v>
                </c:pt>
                <c:pt idx="4113">
                  <c:v>5.9</c:v>
                </c:pt>
                <c:pt idx="4114">
                  <c:v>5.38</c:v>
                </c:pt>
                <c:pt idx="4115">
                  <c:v>5.69</c:v>
                </c:pt>
                <c:pt idx="4116">
                  <c:v>2.8352393</c:v>
                </c:pt>
                <c:pt idx="4117">
                  <c:v>3.5539413999999998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2.3489273000000002</c:v>
                </c:pt>
                <c:pt idx="4123">
                  <c:v>2.75</c:v>
                </c:pt>
                <c:pt idx="4124">
                  <c:v>3.8</c:v>
                </c:pt>
                <c:pt idx="4125">
                  <c:v>3.63</c:v>
                </c:pt>
                <c:pt idx="4126">
                  <c:v>4.67</c:v>
                </c:pt>
                <c:pt idx="4127">
                  <c:v>3.86</c:v>
                </c:pt>
                <c:pt idx="4128">
                  <c:v>3.36</c:v>
                </c:pt>
                <c:pt idx="4129">
                  <c:v>3.24</c:v>
                </c:pt>
                <c:pt idx="4130">
                  <c:v>3.15</c:v>
                </c:pt>
                <c:pt idx="4131">
                  <c:v>1.23</c:v>
                </c:pt>
                <c:pt idx="4132">
                  <c:v>0</c:v>
                </c:pt>
                <c:pt idx="4133">
                  <c:v>0</c:v>
                </c:pt>
                <c:pt idx="4134">
                  <c:v>5.0342330999999998</c:v>
                </c:pt>
                <c:pt idx="4135">
                  <c:v>5.48</c:v>
                </c:pt>
                <c:pt idx="4136">
                  <c:v>4.1349055999999997</c:v>
                </c:pt>
                <c:pt idx="4137">
                  <c:v>4.63</c:v>
                </c:pt>
                <c:pt idx="4138">
                  <c:v>4.59</c:v>
                </c:pt>
                <c:pt idx="4139">
                  <c:v>4.37</c:v>
                </c:pt>
                <c:pt idx="4140">
                  <c:v>4.5199999999999996</c:v>
                </c:pt>
                <c:pt idx="4141">
                  <c:v>0</c:v>
                </c:pt>
                <c:pt idx="4142">
                  <c:v>0</c:v>
                </c:pt>
                <c:pt idx="4143">
                  <c:v>4.99</c:v>
                </c:pt>
                <c:pt idx="4144">
                  <c:v>0</c:v>
                </c:pt>
                <c:pt idx="4145">
                  <c:v>2.0203707999999998</c:v>
                </c:pt>
                <c:pt idx="4146">
                  <c:v>4.8600000000000003</c:v>
                </c:pt>
                <c:pt idx="4147">
                  <c:v>5.68</c:v>
                </c:pt>
                <c:pt idx="4148">
                  <c:v>5.47</c:v>
                </c:pt>
                <c:pt idx="4149">
                  <c:v>4.58</c:v>
                </c:pt>
                <c:pt idx="4150">
                  <c:v>2.88</c:v>
                </c:pt>
                <c:pt idx="4151">
                  <c:v>1.31</c:v>
                </c:pt>
                <c:pt idx="4152">
                  <c:v>1.88</c:v>
                </c:pt>
                <c:pt idx="4153">
                  <c:v>3.47</c:v>
                </c:pt>
                <c:pt idx="4154">
                  <c:v>3.33</c:v>
                </c:pt>
                <c:pt idx="4155">
                  <c:v>2.72</c:v>
                </c:pt>
                <c:pt idx="4156">
                  <c:v>5.0493278999999998</c:v>
                </c:pt>
                <c:pt idx="4157">
                  <c:v>4.4445547999999997</c:v>
                </c:pt>
                <c:pt idx="4158">
                  <c:v>5.9417384999999996</c:v>
                </c:pt>
                <c:pt idx="4159">
                  <c:v>2.5708826999999999</c:v>
                </c:pt>
                <c:pt idx="4160">
                  <c:v>6.0161458999999997</c:v>
                </c:pt>
                <c:pt idx="4161">
                  <c:v>5.1678993999999996</c:v>
                </c:pt>
                <c:pt idx="4162">
                  <c:v>4.6392264000000001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1.2260199000000001</c:v>
                </c:pt>
                <c:pt idx="4168">
                  <c:v>0.63601962000000001</c:v>
                </c:pt>
                <c:pt idx="4169">
                  <c:v>4.1974831000000004</c:v>
                </c:pt>
                <c:pt idx="4170">
                  <c:v>3.7779817000000002</c:v>
                </c:pt>
                <c:pt idx="4171">
                  <c:v>6.1187629000000001</c:v>
                </c:pt>
                <c:pt idx="4172">
                  <c:v>5.46</c:v>
                </c:pt>
                <c:pt idx="4173">
                  <c:v>4.42</c:v>
                </c:pt>
                <c:pt idx="4174">
                  <c:v>2.8</c:v>
                </c:pt>
                <c:pt idx="4175">
                  <c:v>1.8255444999999999</c:v>
                </c:pt>
                <c:pt idx="4176">
                  <c:v>3.6670940999999999</c:v>
                </c:pt>
                <c:pt idx="4177">
                  <c:v>5.3957670999999996</c:v>
                </c:pt>
                <c:pt idx="4178">
                  <c:v>6.0526866999999998</c:v>
                </c:pt>
                <c:pt idx="4179">
                  <c:v>7.4171886999999996</c:v>
                </c:pt>
                <c:pt idx="4180">
                  <c:v>2.8583858000000002</c:v>
                </c:pt>
                <c:pt idx="4181">
                  <c:v>2.4803163000000001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4.6500000000000004</c:v>
                </c:pt>
                <c:pt idx="4188">
                  <c:v>4.51</c:v>
                </c:pt>
                <c:pt idx="4189">
                  <c:v>4.93</c:v>
                </c:pt>
                <c:pt idx="4190">
                  <c:v>4.63</c:v>
                </c:pt>
                <c:pt idx="4191">
                  <c:v>0</c:v>
                </c:pt>
                <c:pt idx="4192">
                  <c:v>4.9400000000000004</c:v>
                </c:pt>
                <c:pt idx="4193">
                  <c:v>4.8201359000000004</c:v>
                </c:pt>
                <c:pt idx="4194">
                  <c:v>4.7092707999999996</c:v>
                </c:pt>
                <c:pt idx="4195">
                  <c:v>6.1138946000000001</c:v>
                </c:pt>
                <c:pt idx="4196">
                  <c:v>7.75</c:v>
                </c:pt>
                <c:pt idx="4197">
                  <c:v>7.54</c:v>
                </c:pt>
                <c:pt idx="4198">
                  <c:v>6.35</c:v>
                </c:pt>
                <c:pt idx="4199">
                  <c:v>5.58</c:v>
                </c:pt>
                <c:pt idx="4200">
                  <c:v>6.3</c:v>
                </c:pt>
                <c:pt idx="4201">
                  <c:v>7.61</c:v>
                </c:pt>
                <c:pt idx="4202">
                  <c:v>7.6</c:v>
                </c:pt>
                <c:pt idx="4203">
                  <c:v>5.5524693999999997</c:v>
                </c:pt>
                <c:pt idx="4204">
                  <c:v>4.2550138999999998</c:v>
                </c:pt>
                <c:pt idx="4205">
                  <c:v>1.0838942</c:v>
                </c:pt>
                <c:pt idx="4206">
                  <c:v>5.3</c:v>
                </c:pt>
                <c:pt idx="4207">
                  <c:v>0</c:v>
                </c:pt>
                <c:pt idx="4208">
                  <c:v>0.87102900000000005</c:v>
                </c:pt>
                <c:pt idx="4209">
                  <c:v>6.23</c:v>
                </c:pt>
                <c:pt idx="4210">
                  <c:v>0</c:v>
                </c:pt>
                <c:pt idx="4211">
                  <c:v>5.7230523</c:v>
                </c:pt>
                <c:pt idx="4212">
                  <c:v>7.92</c:v>
                </c:pt>
                <c:pt idx="4213">
                  <c:v>5.9615378000000003</c:v>
                </c:pt>
                <c:pt idx="4214">
                  <c:v>6.69</c:v>
                </c:pt>
                <c:pt idx="4215">
                  <c:v>6.6327844000000002</c:v>
                </c:pt>
                <c:pt idx="4216">
                  <c:v>3.8292473</c:v>
                </c:pt>
                <c:pt idx="4217">
                  <c:v>5.2831042999999998</c:v>
                </c:pt>
                <c:pt idx="4218">
                  <c:v>6.2037440000000004</c:v>
                </c:pt>
                <c:pt idx="4219">
                  <c:v>5.3710442</c:v>
                </c:pt>
                <c:pt idx="4220">
                  <c:v>3.26</c:v>
                </c:pt>
                <c:pt idx="4221">
                  <c:v>3.36</c:v>
                </c:pt>
                <c:pt idx="4222">
                  <c:v>2.2999999999999998</c:v>
                </c:pt>
                <c:pt idx="4223">
                  <c:v>1.05</c:v>
                </c:pt>
                <c:pt idx="4224">
                  <c:v>0.89</c:v>
                </c:pt>
                <c:pt idx="4225">
                  <c:v>5.8219326999999996</c:v>
                </c:pt>
                <c:pt idx="4226">
                  <c:v>5.7291321999999996</c:v>
                </c:pt>
                <c:pt idx="4227">
                  <c:v>5.8249142000000003</c:v>
                </c:pt>
                <c:pt idx="4228">
                  <c:v>4.0243006000000001</c:v>
                </c:pt>
                <c:pt idx="4229">
                  <c:v>5.7920517</c:v>
                </c:pt>
                <c:pt idx="4230">
                  <c:v>7.3234766999999996</c:v>
                </c:pt>
                <c:pt idx="4231">
                  <c:v>7.2527343000000002</c:v>
                </c:pt>
                <c:pt idx="4232">
                  <c:v>4.4509629999999998</c:v>
                </c:pt>
                <c:pt idx="4233">
                  <c:v>5.5982316000000001</c:v>
                </c:pt>
                <c:pt idx="4234">
                  <c:v>0</c:v>
                </c:pt>
                <c:pt idx="4235">
                  <c:v>0</c:v>
                </c:pt>
                <c:pt idx="4236">
                  <c:v>1.1873309000000001</c:v>
                </c:pt>
                <c:pt idx="4237">
                  <c:v>0.11690979</c:v>
                </c:pt>
                <c:pt idx="4238">
                  <c:v>1.0941505</c:v>
                </c:pt>
                <c:pt idx="4239">
                  <c:v>5.0185009000000003</c:v>
                </c:pt>
                <c:pt idx="4240">
                  <c:v>6.9671417</c:v>
                </c:pt>
                <c:pt idx="4241">
                  <c:v>7.7613596999999999</c:v>
                </c:pt>
                <c:pt idx="4242">
                  <c:v>10.306773</c:v>
                </c:pt>
                <c:pt idx="4243">
                  <c:v>10.090214</c:v>
                </c:pt>
                <c:pt idx="4244">
                  <c:v>7.9703172999999996</c:v>
                </c:pt>
                <c:pt idx="4245">
                  <c:v>7.5494168000000004</c:v>
                </c:pt>
                <c:pt idx="4246">
                  <c:v>5.8180898000000001</c:v>
                </c:pt>
                <c:pt idx="4247">
                  <c:v>5.2127818000000001</c:v>
                </c:pt>
                <c:pt idx="4248">
                  <c:v>4.5947722999999998</c:v>
                </c:pt>
                <c:pt idx="4249">
                  <c:v>6.8483267999999997</c:v>
                </c:pt>
                <c:pt idx="4250">
                  <c:v>7.1134453000000004</c:v>
                </c:pt>
                <c:pt idx="4251">
                  <c:v>4.8747723000000001</c:v>
                </c:pt>
                <c:pt idx="4252">
                  <c:v>4.8352171000000004</c:v>
                </c:pt>
                <c:pt idx="4253">
                  <c:v>6.6301278000000003</c:v>
                </c:pt>
                <c:pt idx="4254">
                  <c:v>10.32429</c:v>
                </c:pt>
                <c:pt idx="4255">
                  <c:v>11.585715</c:v>
                </c:pt>
                <c:pt idx="4256">
                  <c:v>8.8378130000000006</c:v>
                </c:pt>
                <c:pt idx="4257">
                  <c:v>12.245625</c:v>
                </c:pt>
                <c:pt idx="4258">
                  <c:v>9.5048782999999997</c:v>
                </c:pt>
                <c:pt idx="4259">
                  <c:v>7.2280604999999998</c:v>
                </c:pt>
                <c:pt idx="4260">
                  <c:v>10.799985</c:v>
                </c:pt>
                <c:pt idx="4261">
                  <c:v>0</c:v>
                </c:pt>
                <c:pt idx="4262">
                  <c:v>3.1259245</c:v>
                </c:pt>
                <c:pt idx="4263">
                  <c:v>3.1530594000000001</c:v>
                </c:pt>
                <c:pt idx="4264">
                  <c:v>7.0415510000000001</c:v>
                </c:pt>
                <c:pt idx="4265">
                  <c:v>7.8231606999999999</c:v>
                </c:pt>
                <c:pt idx="4266">
                  <c:v>6.8175318999999996</c:v>
                </c:pt>
                <c:pt idx="4267">
                  <c:v>7.7667751000000003</c:v>
                </c:pt>
                <c:pt idx="4268">
                  <c:v>11.024488</c:v>
                </c:pt>
                <c:pt idx="4269">
                  <c:v>10.210933000000001</c:v>
                </c:pt>
                <c:pt idx="4270">
                  <c:v>8.9915967000000006</c:v>
                </c:pt>
                <c:pt idx="4271">
                  <c:v>7.7673787000000001</c:v>
                </c:pt>
                <c:pt idx="4272">
                  <c:v>7.6724971999999996</c:v>
                </c:pt>
                <c:pt idx="4273">
                  <c:v>9.8082793000000006</c:v>
                </c:pt>
                <c:pt idx="4274">
                  <c:v>10.080507000000001</c:v>
                </c:pt>
                <c:pt idx="4275">
                  <c:v>8.4862888000000005</c:v>
                </c:pt>
                <c:pt idx="4276">
                  <c:v>7.6697077</c:v>
                </c:pt>
                <c:pt idx="4277">
                  <c:v>5.5423773000000001</c:v>
                </c:pt>
                <c:pt idx="4278">
                  <c:v>7.0270994</c:v>
                </c:pt>
                <c:pt idx="4279">
                  <c:v>4.3436665999999997</c:v>
                </c:pt>
                <c:pt idx="4280">
                  <c:v>0.16302849999999999</c:v>
                </c:pt>
                <c:pt idx="4281">
                  <c:v>0</c:v>
                </c:pt>
                <c:pt idx="4282">
                  <c:v>4.7987998999999997</c:v>
                </c:pt>
                <c:pt idx="4283">
                  <c:v>0</c:v>
                </c:pt>
                <c:pt idx="4284">
                  <c:v>7.52</c:v>
                </c:pt>
                <c:pt idx="4285">
                  <c:v>0.96709613000000005</c:v>
                </c:pt>
                <c:pt idx="4286">
                  <c:v>3.1503751000000002</c:v>
                </c:pt>
                <c:pt idx="4287">
                  <c:v>9.3000000000000007</c:v>
                </c:pt>
                <c:pt idx="4288">
                  <c:v>3.8335078999999999</c:v>
                </c:pt>
                <c:pt idx="4289">
                  <c:v>7.4262338000000003</c:v>
                </c:pt>
                <c:pt idx="4290">
                  <c:v>8.8677118000000004</c:v>
                </c:pt>
                <c:pt idx="4291">
                  <c:v>10.563966000000001</c:v>
                </c:pt>
                <c:pt idx="4292">
                  <c:v>10.704014000000001</c:v>
                </c:pt>
                <c:pt idx="4293">
                  <c:v>9.9922602000000005</c:v>
                </c:pt>
                <c:pt idx="4294">
                  <c:v>9.3776157999999992</c:v>
                </c:pt>
                <c:pt idx="4295">
                  <c:v>8.6851988000000002</c:v>
                </c:pt>
                <c:pt idx="4296">
                  <c:v>8.4689902999999997</c:v>
                </c:pt>
                <c:pt idx="4297">
                  <c:v>11.039891000000001</c:v>
                </c:pt>
                <c:pt idx="4298">
                  <c:v>11.327237</c:v>
                </c:pt>
                <c:pt idx="4299">
                  <c:v>9.5112386999999998</c:v>
                </c:pt>
                <c:pt idx="4300">
                  <c:v>7.4327763999999998</c:v>
                </c:pt>
                <c:pt idx="4301">
                  <c:v>7.4252929999999999</c:v>
                </c:pt>
                <c:pt idx="4302">
                  <c:v>2.9309783999999999</c:v>
                </c:pt>
                <c:pt idx="4303">
                  <c:v>8.6300000000000008</c:v>
                </c:pt>
                <c:pt idx="4304">
                  <c:v>0</c:v>
                </c:pt>
                <c:pt idx="4305">
                  <c:v>0</c:v>
                </c:pt>
                <c:pt idx="4306">
                  <c:v>4.08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3.48</c:v>
                </c:pt>
                <c:pt idx="4312">
                  <c:v>3.72</c:v>
                </c:pt>
                <c:pt idx="4313">
                  <c:v>3.7332641999999998</c:v>
                </c:pt>
                <c:pt idx="4314">
                  <c:v>5.7200188000000001</c:v>
                </c:pt>
                <c:pt idx="4315">
                  <c:v>4.62</c:v>
                </c:pt>
                <c:pt idx="4316">
                  <c:v>4.55</c:v>
                </c:pt>
                <c:pt idx="4317">
                  <c:v>3.02</c:v>
                </c:pt>
                <c:pt idx="4318">
                  <c:v>2.19</c:v>
                </c:pt>
                <c:pt idx="4319">
                  <c:v>1.48</c:v>
                </c:pt>
                <c:pt idx="4320">
                  <c:v>1.08</c:v>
                </c:pt>
                <c:pt idx="4321">
                  <c:v>3.16</c:v>
                </c:pt>
                <c:pt idx="4322">
                  <c:v>3.28</c:v>
                </c:pt>
                <c:pt idx="4323">
                  <c:v>0.96674504999999999</c:v>
                </c:pt>
                <c:pt idx="4324">
                  <c:v>1.7102208999999999</c:v>
                </c:pt>
                <c:pt idx="4325">
                  <c:v>2.69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3.64</c:v>
                </c:pt>
                <c:pt idx="4337">
                  <c:v>6.01</c:v>
                </c:pt>
                <c:pt idx="4338">
                  <c:v>2.7260203000000001</c:v>
                </c:pt>
                <c:pt idx="4339">
                  <c:v>5.8446518999999997</c:v>
                </c:pt>
                <c:pt idx="4340">
                  <c:v>5.43</c:v>
                </c:pt>
                <c:pt idx="4341">
                  <c:v>3.91</c:v>
                </c:pt>
                <c:pt idx="4342">
                  <c:v>2.86</c:v>
                </c:pt>
                <c:pt idx="4343">
                  <c:v>1.83</c:v>
                </c:pt>
                <c:pt idx="4344">
                  <c:v>1.44</c:v>
                </c:pt>
                <c:pt idx="4345">
                  <c:v>3.53</c:v>
                </c:pt>
                <c:pt idx="4346">
                  <c:v>3.46</c:v>
                </c:pt>
                <c:pt idx="4347">
                  <c:v>1.4895248999999999</c:v>
                </c:pt>
                <c:pt idx="4348">
                  <c:v>0.89</c:v>
                </c:pt>
                <c:pt idx="4349">
                  <c:v>2.12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2.902596</c:v>
                </c:pt>
                <c:pt idx="4359">
                  <c:v>0.75586902</c:v>
                </c:pt>
                <c:pt idx="4360">
                  <c:v>1.9679154000000001</c:v>
                </c:pt>
                <c:pt idx="4361">
                  <c:v>3.6520692000000001</c:v>
                </c:pt>
                <c:pt idx="4362">
                  <c:v>4.3827138000000003</c:v>
                </c:pt>
                <c:pt idx="4363">
                  <c:v>5.2034665999999996</c:v>
                </c:pt>
                <c:pt idx="4364">
                  <c:v>3.32</c:v>
                </c:pt>
                <c:pt idx="4365">
                  <c:v>3.26</c:v>
                </c:pt>
                <c:pt idx="4366">
                  <c:v>1.95</c:v>
                </c:pt>
                <c:pt idx="4367">
                  <c:v>1.1200000000000001</c:v>
                </c:pt>
                <c:pt idx="4368">
                  <c:v>1.32</c:v>
                </c:pt>
                <c:pt idx="4369">
                  <c:v>3.35</c:v>
                </c:pt>
                <c:pt idx="4370">
                  <c:v>3.28</c:v>
                </c:pt>
                <c:pt idx="4371">
                  <c:v>1.2</c:v>
                </c:pt>
                <c:pt idx="4372">
                  <c:v>0.55933204999999997</c:v>
                </c:pt>
                <c:pt idx="4373">
                  <c:v>1.28</c:v>
                </c:pt>
                <c:pt idx="4374">
                  <c:v>2.5802915</c:v>
                </c:pt>
                <c:pt idx="4375">
                  <c:v>3.4016601</c:v>
                </c:pt>
                <c:pt idx="4376">
                  <c:v>5.38</c:v>
                </c:pt>
                <c:pt idx="4377">
                  <c:v>2.2495381999999999</c:v>
                </c:pt>
                <c:pt idx="4378">
                  <c:v>0.18547375999999999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3.56</c:v>
                </c:pt>
                <c:pt idx="4385">
                  <c:v>2.6390589000000002</c:v>
                </c:pt>
                <c:pt idx="4386">
                  <c:v>4.58</c:v>
                </c:pt>
                <c:pt idx="4387">
                  <c:v>4.4759595000000001</c:v>
                </c:pt>
                <c:pt idx="4388">
                  <c:v>4.6500000000000004</c:v>
                </c:pt>
                <c:pt idx="4389">
                  <c:v>3.17</c:v>
                </c:pt>
                <c:pt idx="4390">
                  <c:v>2.14</c:v>
                </c:pt>
                <c:pt idx="4391">
                  <c:v>1.02</c:v>
                </c:pt>
                <c:pt idx="4392">
                  <c:v>1</c:v>
                </c:pt>
                <c:pt idx="4393">
                  <c:v>3.2</c:v>
                </c:pt>
                <c:pt idx="4394">
                  <c:v>3.3</c:v>
                </c:pt>
                <c:pt idx="4395">
                  <c:v>1.0439959999999999</c:v>
                </c:pt>
                <c:pt idx="4396">
                  <c:v>1.6537105999999999</c:v>
                </c:pt>
                <c:pt idx="4397">
                  <c:v>3.5450560000000002</c:v>
                </c:pt>
                <c:pt idx="4398">
                  <c:v>0.87346383000000005</c:v>
                </c:pt>
                <c:pt idx="4399">
                  <c:v>0</c:v>
                </c:pt>
                <c:pt idx="4400">
                  <c:v>5.13</c:v>
                </c:pt>
                <c:pt idx="4401">
                  <c:v>1.3309157</c:v>
                </c:pt>
                <c:pt idx="4402">
                  <c:v>3.8580041</c:v>
                </c:pt>
                <c:pt idx="4403">
                  <c:v>6.8246295000000003</c:v>
                </c:pt>
                <c:pt idx="4404">
                  <c:v>1.2671478</c:v>
                </c:pt>
                <c:pt idx="4405">
                  <c:v>7.1657194999999998</c:v>
                </c:pt>
                <c:pt idx="4406">
                  <c:v>6.3103049000000002</c:v>
                </c:pt>
                <c:pt idx="4407">
                  <c:v>7.6963305000000002</c:v>
                </c:pt>
                <c:pt idx="4408">
                  <c:v>9.1698561000000005</c:v>
                </c:pt>
                <c:pt idx="4409">
                  <c:v>7.8875837000000004</c:v>
                </c:pt>
                <c:pt idx="4410">
                  <c:v>8.0995256999999992</c:v>
                </c:pt>
                <c:pt idx="4411">
                  <c:v>8.9410389000000006</c:v>
                </c:pt>
                <c:pt idx="4412">
                  <c:v>7.7517385000000001</c:v>
                </c:pt>
                <c:pt idx="4413">
                  <c:v>5.9081364000000001</c:v>
                </c:pt>
                <c:pt idx="4414">
                  <c:v>3.9365724000000002</c:v>
                </c:pt>
                <c:pt idx="4415">
                  <c:v>4.4769047000000004</c:v>
                </c:pt>
                <c:pt idx="4416">
                  <c:v>5.2258623000000002</c:v>
                </c:pt>
                <c:pt idx="4417">
                  <c:v>5.6105543000000004</c:v>
                </c:pt>
                <c:pt idx="4418">
                  <c:v>5.0262887999999997</c:v>
                </c:pt>
                <c:pt idx="4419">
                  <c:v>4.5187056999999999</c:v>
                </c:pt>
                <c:pt idx="4420">
                  <c:v>4.9979344000000001</c:v>
                </c:pt>
                <c:pt idx="4421">
                  <c:v>5.9941095999999998</c:v>
                </c:pt>
                <c:pt idx="4422">
                  <c:v>9.4314833999999994</c:v>
                </c:pt>
                <c:pt idx="4423">
                  <c:v>9.3165402999999998</c:v>
                </c:pt>
                <c:pt idx="4424">
                  <c:v>7.7117370999999997</c:v>
                </c:pt>
                <c:pt idx="4425">
                  <c:v>0.64640439000000005</c:v>
                </c:pt>
                <c:pt idx="4426">
                  <c:v>0</c:v>
                </c:pt>
                <c:pt idx="4427">
                  <c:v>1.342058</c:v>
                </c:pt>
                <c:pt idx="4428">
                  <c:v>7.7270465000000002</c:v>
                </c:pt>
                <c:pt idx="4429">
                  <c:v>0</c:v>
                </c:pt>
                <c:pt idx="4430">
                  <c:v>8.9508855999999994</c:v>
                </c:pt>
                <c:pt idx="4431">
                  <c:v>7.3743924999999999</c:v>
                </c:pt>
                <c:pt idx="4432">
                  <c:v>5.1519541999999996</c:v>
                </c:pt>
                <c:pt idx="4433">
                  <c:v>5.3468514999999996</c:v>
                </c:pt>
                <c:pt idx="4434">
                  <c:v>9.1635954999999996</c:v>
                </c:pt>
                <c:pt idx="4435">
                  <c:v>9.0021243000000002</c:v>
                </c:pt>
                <c:pt idx="4436">
                  <c:v>8.2202696999999993</c:v>
                </c:pt>
                <c:pt idx="4437">
                  <c:v>7.7151512000000002</c:v>
                </c:pt>
                <c:pt idx="4438">
                  <c:v>6.1373787000000002</c:v>
                </c:pt>
                <c:pt idx="4439">
                  <c:v>5.1776157999999999</c:v>
                </c:pt>
                <c:pt idx="4440">
                  <c:v>5.1314073000000002</c:v>
                </c:pt>
                <c:pt idx="4441">
                  <c:v>5.3551988000000001</c:v>
                </c:pt>
                <c:pt idx="4442">
                  <c:v>5.4876633000000004</c:v>
                </c:pt>
                <c:pt idx="4443">
                  <c:v>5.8292273000000003</c:v>
                </c:pt>
                <c:pt idx="4444">
                  <c:v>5.3612399999999996</c:v>
                </c:pt>
                <c:pt idx="4445">
                  <c:v>4.6259012000000004</c:v>
                </c:pt>
                <c:pt idx="4446">
                  <c:v>6.5891343000000004</c:v>
                </c:pt>
                <c:pt idx="4447">
                  <c:v>4.2515888000000004</c:v>
                </c:pt>
                <c:pt idx="4448">
                  <c:v>11.342924</c:v>
                </c:pt>
                <c:pt idx="4449">
                  <c:v>6.1517121000000001</c:v>
                </c:pt>
                <c:pt idx="4450">
                  <c:v>7.0859807999999997</c:v>
                </c:pt>
                <c:pt idx="4451">
                  <c:v>9.9589426999999997</c:v>
                </c:pt>
                <c:pt idx="4452">
                  <c:v>9.1620232000000001</c:v>
                </c:pt>
                <c:pt idx="4453">
                  <c:v>4.7848929</c:v>
                </c:pt>
                <c:pt idx="4454">
                  <c:v>3.1415913</c:v>
                </c:pt>
                <c:pt idx="4455">
                  <c:v>3.4383721</c:v>
                </c:pt>
                <c:pt idx="4456">
                  <c:v>7.0446295000000001</c:v>
                </c:pt>
                <c:pt idx="4457">
                  <c:v>6.6008633999999997</c:v>
                </c:pt>
                <c:pt idx="4458">
                  <c:v>7.3576142999999998</c:v>
                </c:pt>
                <c:pt idx="4459">
                  <c:v>7.3004115000000001</c:v>
                </c:pt>
                <c:pt idx="4460">
                  <c:v>7.6319755999999996</c:v>
                </c:pt>
                <c:pt idx="4461">
                  <c:v>7.1144401000000004</c:v>
                </c:pt>
                <c:pt idx="4462">
                  <c:v>5.6631131000000003</c:v>
                </c:pt>
                <c:pt idx="4463">
                  <c:v>4.4435396000000003</c:v>
                </c:pt>
                <c:pt idx="4464">
                  <c:v>3.5328761000000002</c:v>
                </c:pt>
                <c:pt idx="4465">
                  <c:v>3.4013121000000002</c:v>
                </c:pt>
                <c:pt idx="4466">
                  <c:v>3.6228761</c:v>
                </c:pt>
                <c:pt idx="4467">
                  <c:v>4.8809332000000003</c:v>
                </c:pt>
                <c:pt idx="4468">
                  <c:v>4.7409352</c:v>
                </c:pt>
                <c:pt idx="4469">
                  <c:v>4.9667871999999997</c:v>
                </c:pt>
                <c:pt idx="4470">
                  <c:v>4.1349803999999999</c:v>
                </c:pt>
                <c:pt idx="4471">
                  <c:v>4.9944426999999996</c:v>
                </c:pt>
                <c:pt idx="4472">
                  <c:v>6.3412940000000004</c:v>
                </c:pt>
                <c:pt idx="4473">
                  <c:v>4.0763954</c:v>
                </c:pt>
                <c:pt idx="4474">
                  <c:v>0.23513785000000001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7.22</c:v>
                </c:pt>
                <c:pt idx="4479">
                  <c:v>0</c:v>
                </c:pt>
                <c:pt idx="4480">
                  <c:v>0</c:v>
                </c:pt>
                <c:pt idx="4481">
                  <c:v>5.16</c:v>
                </c:pt>
                <c:pt idx="4482">
                  <c:v>5.6055735000000002</c:v>
                </c:pt>
                <c:pt idx="4483">
                  <c:v>5.8063640000000003</c:v>
                </c:pt>
                <c:pt idx="4484">
                  <c:v>6.89</c:v>
                </c:pt>
                <c:pt idx="4485">
                  <c:v>5.01</c:v>
                </c:pt>
                <c:pt idx="4486">
                  <c:v>4.6900000000000004</c:v>
                </c:pt>
                <c:pt idx="4487">
                  <c:v>3.32</c:v>
                </c:pt>
                <c:pt idx="4488">
                  <c:v>2.42</c:v>
                </c:pt>
                <c:pt idx="4489">
                  <c:v>2.15</c:v>
                </c:pt>
                <c:pt idx="4490">
                  <c:v>1.96</c:v>
                </c:pt>
                <c:pt idx="4491">
                  <c:v>2.1714487</c:v>
                </c:pt>
                <c:pt idx="4492">
                  <c:v>4.0434359999999998</c:v>
                </c:pt>
                <c:pt idx="4493">
                  <c:v>6.2977575999999997</c:v>
                </c:pt>
                <c:pt idx="4494">
                  <c:v>5.7972359000000004</c:v>
                </c:pt>
                <c:pt idx="4495">
                  <c:v>5.93</c:v>
                </c:pt>
                <c:pt idx="4496">
                  <c:v>0</c:v>
                </c:pt>
                <c:pt idx="4497">
                  <c:v>0</c:v>
                </c:pt>
                <c:pt idx="4498">
                  <c:v>6.11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3.4548440999999999</c:v>
                </c:pt>
                <c:pt idx="4504">
                  <c:v>2.3958412</c:v>
                </c:pt>
                <c:pt idx="4505">
                  <c:v>3.8521112</c:v>
                </c:pt>
                <c:pt idx="4506">
                  <c:v>5.5551406999999999</c:v>
                </c:pt>
                <c:pt idx="4507">
                  <c:v>6.01</c:v>
                </c:pt>
                <c:pt idx="4508">
                  <c:v>5.54</c:v>
                </c:pt>
                <c:pt idx="4509">
                  <c:v>4.1399999999999997</c:v>
                </c:pt>
                <c:pt idx="4510">
                  <c:v>3.51</c:v>
                </c:pt>
                <c:pt idx="4511">
                  <c:v>2.4900000000000002</c:v>
                </c:pt>
                <c:pt idx="4512">
                  <c:v>1.97</c:v>
                </c:pt>
                <c:pt idx="4513">
                  <c:v>1.97</c:v>
                </c:pt>
                <c:pt idx="4514">
                  <c:v>1.84</c:v>
                </c:pt>
                <c:pt idx="4515">
                  <c:v>2.3676246000000001</c:v>
                </c:pt>
                <c:pt idx="4516">
                  <c:v>3.047533</c:v>
                </c:pt>
                <c:pt idx="4517">
                  <c:v>0.42800062999999999</c:v>
                </c:pt>
                <c:pt idx="4518">
                  <c:v>4.7300000000000004</c:v>
                </c:pt>
                <c:pt idx="4519">
                  <c:v>0.81637236000000002</c:v>
                </c:pt>
                <c:pt idx="4520">
                  <c:v>0</c:v>
                </c:pt>
                <c:pt idx="4521">
                  <c:v>0</c:v>
                </c:pt>
                <c:pt idx="4522">
                  <c:v>5.0660860999999997</c:v>
                </c:pt>
                <c:pt idx="4523">
                  <c:v>4.9406341999999999</c:v>
                </c:pt>
                <c:pt idx="4524">
                  <c:v>7.5</c:v>
                </c:pt>
                <c:pt idx="4525">
                  <c:v>0.32656928000000002</c:v>
                </c:pt>
                <c:pt idx="4526">
                  <c:v>0.85203068999999998</c:v>
                </c:pt>
                <c:pt idx="4527">
                  <c:v>7.06</c:v>
                </c:pt>
                <c:pt idx="4528">
                  <c:v>7.5664433999999998</c:v>
                </c:pt>
                <c:pt idx="4529">
                  <c:v>4.4525532999999999</c:v>
                </c:pt>
                <c:pt idx="4530">
                  <c:v>5.6933582999999999</c:v>
                </c:pt>
                <c:pt idx="4531">
                  <c:v>5.26</c:v>
                </c:pt>
                <c:pt idx="4532">
                  <c:v>4.95</c:v>
                </c:pt>
                <c:pt idx="4533">
                  <c:v>4.2</c:v>
                </c:pt>
                <c:pt idx="4534">
                  <c:v>2.98</c:v>
                </c:pt>
                <c:pt idx="4535">
                  <c:v>2.27</c:v>
                </c:pt>
                <c:pt idx="4536">
                  <c:v>1.91</c:v>
                </c:pt>
                <c:pt idx="4537">
                  <c:v>1.79</c:v>
                </c:pt>
                <c:pt idx="4538">
                  <c:v>1.8</c:v>
                </c:pt>
                <c:pt idx="4539">
                  <c:v>2.0099999999999998</c:v>
                </c:pt>
                <c:pt idx="4540">
                  <c:v>1.9261193999999999</c:v>
                </c:pt>
                <c:pt idx="4541">
                  <c:v>2.9781607999999999</c:v>
                </c:pt>
                <c:pt idx="4542">
                  <c:v>6.01</c:v>
                </c:pt>
                <c:pt idx="4543">
                  <c:v>3.7265472000000002</c:v>
                </c:pt>
                <c:pt idx="4544">
                  <c:v>5.63</c:v>
                </c:pt>
                <c:pt idx="4545">
                  <c:v>5.81</c:v>
                </c:pt>
                <c:pt idx="4546">
                  <c:v>5.86</c:v>
                </c:pt>
                <c:pt idx="4547">
                  <c:v>0</c:v>
                </c:pt>
                <c:pt idx="4548">
                  <c:v>5.43</c:v>
                </c:pt>
                <c:pt idx="4549">
                  <c:v>5.3</c:v>
                </c:pt>
                <c:pt idx="4550">
                  <c:v>3.1538564</c:v>
                </c:pt>
                <c:pt idx="4551">
                  <c:v>5.1954701999999999</c:v>
                </c:pt>
                <c:pt idx="4552">
                  <c:v>2.9101124</c:v>
                </c:pt>
                <c:pt idx="4553">
                  <c:v>1.1445521000000001</c:v>
                </c:pt>
                <c:pt idx="4554">
                  <c:v>4.2074597999999996</c:v>
                </c:pt>
                <c:pt idx="4555">
                  <c:v>7.6033831999999997</c:v>
                </c:pt>
                <c:pt idx="4556">
                  <c:v>11.541169999999999</c:v>
                </c:pt>
                <c:pt idx="4557">
                  <c:v>13.142970999999999</c:v>
                </c:pt>
                <c:pt idx="4558">
                  <c:v>11.438801</c:v>
                </c:pt>
                <c:pt idx="4559">
                  <c:v>10.627473999999999</c:v>
                </c:pt>
                <c:pt idx="4560">
                  <c:v>10.531264999999999</c:v>
                </c:pt>
                <c:pt idx="4561">
                  <c:v>10.517047</c:v>
                </c:pt>
                <c:pt idx="4562">
                  <c:v>10.494156</c:v>
                </c:pt>
                <c:pt idx="4563">
                  <c:v>10.675483</c:v>
                </c:pt>
                <c:pt idx="4564">
                  <c:v>10.503844000000001</c:v>
                </c:pt>
                <c:pt idx="4565">
                  <c:v>7.2156959000000001</c:v>
                </c:pt>
                <c:pt idx="4566">
                  <c:v>9.0630188</c:v>
                </c:pt>
                <c:pt idx="4567">
                  <c:v>4.7610418000000001</c:v>
                </c:pt>
                <c:pt idx="4568">
                  <c:v>5.4196546000000003</c:v>
                </c:pt>
                <c:pt idx="4569">
                  <c:v>0</c:v>
                </c:pt>
                <c:pt idx="4570">
                  <c:v>6.8690369000000002</c:v>
                </c:pt>
                <c:pt idx="4571">
                  <c:v>0</c:v>
                </c:pt>
                <c:pt idx="4572">
                  <c:v>2.3880479999999999</c:v>
                </c:pt>
                <c:pt idx="4573">
                  <c:v>2.1309203999999999</c:v>
                </c:pt>
                <c:pt idx="4574">
                  <c:v>0</c:v>
                </c:pt>
                <c:pt idx="4575">
                  <c:v>0</c:v>
                </c:pt>
                <c:pt idx="4576">
                  <c:v>3.5945605999999999</c:v>
                </c:pt>
                <c:pt idx="4577">
                  <c:v>8.4687056999999992</c:v>
                </c:pt>
                <c:pt idx="4578">
                  <c:v>11.531826000000001</c:v>
                </c:pt>
                <c:pt idx="4579">
                  <c:v>13.899027999999999</c:v>
                </c:pt>
                <c:pt idx="4580">
                  <c:v>13.620981</c:v>
                </c:pt>
                <c:pt idx="4581">
                  <c:v>12.515673</c:v>
                </c:pt>
                <c:pt idx="4582">
                  <c:v>11.479464</c:v>
                </c:pt>
                <c:pt idx="4583">
                  <c:v>10.259701</c:v>
                </c:pt>
                <c:pt idx="4584">
                  <c:v>9.9481373000000008</c:v>
                </c:pt>
                <c:pt idx="4585">
                  <c:v>9.7514547999999994</c:v>
                </c:pt>
                <c:pt idx="4586">
                  <c:v>9.5321183000000005</c:v>
                </c:pt>
                <c:pt idx="4587">
                  <c:v>9.9592273000000002</c:v>
                </c:pt>
                <c:pt idx="4588">
                  <c:v>9.5449894999999998</c:v>
                </c:pt>
                <c:pt idx="4589">
                  <c:v>5.0300614000000001</c:v>
                </c:pt>
                <c:pt idx="4590">
                  <c:v>4.7770947000000001</c:v>
                </c:pt>
                <c:pt idx="4591">
                  <c:v>3.1215538999999999</c:v>
                </c:pt>
                <c:pt idx="4592">
                  <c:v>0</c:v>
                </c:pt>
                <c:pt idx="4593">
                  <c:v>9.2099509999999992E-3</c:v>
                </c:pt>
                <c:pt idx="4594">
                  <c:v>1.213992</c:v>
                </c:pt>
                <c:pt idx="4595">
                  <c:v>2.1879802000000002</c:v>
                </c:pt>
                <c:pt idx="4596">
                  <c:v>3.3366528999999998</c:v>
                </c:pt>
                <c:pt idx="4597">
                  <c:v>0</c:v>
                </c:pt>
                <c:pt idx="4598">
                  <c:v>7.0311814999999998</c:v>
                </c:pt>
                <c:pt idx="4599">
                  <c:v>2.3366342000000002</c:v>
                </c:pt>
                <c:pt idx="4600">
                  <c:v>5.9143924999999999</c:v>
                </c:pt>
                <c:pt idx="4601">
                  <c:v>6.7550559999999997</c:v>
                </c:pt>
                <c:pt idx="4602">
                  <c:v>5.0535426000000001</c:v>
                </c:pt>
                <c:pt idx="4603">
                  <c:v>6.7499323000000002</c:v>
                </c:pt>
                <c:pt idx="4604">
                  <c:v>6.5366676000000004</c:v>
                </c:pt>
                <c:pt idx="4605">
                  <c:v>5.8915490999999998</c:v>
                </c:pt>
                <c:pt idx="4606">
                  <c:v>4.5126866999999997</c:v>
                </c:pt>
                <c:pt idx="4607">
                  <c:v>3.9838241999999999</c:v>
                </c:pt>
                <c:pt idx="4608">
                  <c:v>3.5924971999999999</c:v>
                </c:pt>
                <c:pt idx="4609">
                  <c:v>5.8809332000000003</c:v>
                </c:pt>
                <c:pt idx="4610">
                  <c:v>5.6755776999999998</c:v>
                </c:pt>
                <c:pt idx="4611">
                  <c:v>3.7013596999999998</c:v>
                </c:pt>
                <c:pt idx="4612">
                  <c:v>3.1273743999999999</c:v>
                </c:pt>
                <c:pt idx="4613">
                  <c:v>2.1673078000000001</c:v>
                </c:pt>
                <c:pt idx="4614">
                  <c:v>6.7533025999999996</c:v>
                </c:pt>
                <c:pt idx="4615">
                  <c:v>0</c:v>
                </c:pt>
                <c:pt idx="4616">
                  <c:v>3.6580493000000001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3.78</c:v>
                </c:pt>
                <c:pt idx="4625">
                  <c:v>2.2115423000000001</c:v>
                </c:pt>
                <c:pt idx="4626">
                  <c:v>4.5967966000000002</c:v>
                </c:pt>
                <c:pt idx="4627">
                  <c:v>4.7348917999999998</c:v>
                </c:pt>
                <c:pt idx="4628">
                  <c:v>6.8</c:v>
                </c:pt>
                <c:pt idx="4629">
                  <c:v>7.75</c:v>
                </c:pt>
                <c:pt idx="4630">
                  <c:v>6.47</c:v>
                </c:pt>
                <c:pt idx="4631">
                  <c:v>4.78</c:v>
                </c:pt>
                <c:pt idx="4632">
                  <c:v>5.45</c:v>
                </c:pt>
                <c:pt idx="4633">
                  <c:v>7.36</c:v>
                </c:pt>
                <c:pt idx="4634">
                  <c:v>7.19</c:v>
                </c:pt>
                <c:pt idx="4635">
                  <c:v>4.93</c:v>
                </c:pt>
                <c:pt idx="4636">
                  <c:v>4.6399999999999997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3.88</c:v>
                </c:pt>
                <c:pt idx="4643">
                  <c:v>4.67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0.36619373</c:v>
                </c:pt>
                <c:pt idx="4650">
                  <c:v>2.5839319000000001</c:v>
                </c:pt>
                <c:pt idx="4651">
                  <c:v>4.29</c:v>
                </c:pt>
                <c:pt idx="4652">
                  <c:v>5.31</c:v>
                </c:pt>
                <c:pt idx="4653">
                  <c:v>4.66</c:v>
                </c:pt>
                <c:pt idx="4654">
                  <c:v>3.12</c:v>
                </c:pt>
                <c:pt idx="4655">
                  <c:v>1.88</c:v>
                </c:pt>
                <c:pt idx="4656">
                  <c:v>1.4</c:v>
                </c:pt>
                <c:pt idx="4657">
                  <c:v>3.2</c:v>
                </c:pt>
                <c:pt idx="4658">
                  <c:v>3.21</c:v>
                </c:pt>
                <c:pt idx="4659">
                  <c:v>1.3195249</c:v>
                </c:pt>
                <c:pt idx="4660">
                  <c:v>1.297013</c:v>
                </c:pt>
                <c:pt idx="4661">
                  <c:v>3.8094254000000001E-2</c:v>
                </c:pt>
                <c:pt idx="4662">
                  <c:v>0</c:v>
                </c:pt>
                <c:pt idx="4663">
                  <c:v>3.71</c:v>
                </c:pt>
                <c:pt idx="4664">
                  <c:v>0</c:v>
                </c:pt>
                <c:pt idx="4665">
                  <c:v>5.38</c:v>
                </c:pt>
                <c:pt idx="4666">
                  <c:v>4.78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4.17</c:v>
                </c:pt>
                <c:pt idx="4672">
                  <c:v>0</c:v>
                </c:pt>
                <c:pt idx="4673">
                  <c:v>2.2360106000000002</c:v>
                </c:pt>
                <c:pt idx="4674">
                  <c:v>3.9768389000000002</c:v>
                </c:pt>
                <c:pt idx="4675">
                  <c:v>4.3281938000000002</c:v>
                </c:pt>
                <c:pt idx="4676">
                  <c:v>5.22</c:v>
                </c:pt>
                <c:pt idx="4677">
                  <c:v>5.39</c:v>
                </c:pt>
                <c:pt idx="4678">
                  <c:v>3.65</c:v>
                </c:pt>
                <c:pt idx="4679">
                  <c:v>3.94</c:v>
                </c:pt>
                <c:pt idx="4680">
                  <c:v>3.5</c:v>
                </c:pt>
                <c:pt idx="4681">
                  <c:v>3.32</c:v>
                </c:pt>
                <c:pt idx="4682">
                  <c:v>3.35</c:v>
                </c:pt>
                <c:pt idx="4683">
                  <c:v>0.78</c:v>
                </c:pt>
                <c:pt idx="4684">
                  <c:v>1.0765378999999999</c:v>
                </c:pt>
                <c:pt idx="4685">
                  <c:v>0.29355994000000002</c:v>
                </c:pt>
                <c:pt idx="4686">
                  <c:v>0</c:v>
                </c:pt>
                <c:pt idx="4687">
                  <c:v>0</c:v>
                </c:pt>
                <c:pt idx="4688">
                  <c:v>3.82</c:v>
                </c:pt>
                <c:pt idx="4689">
                  <c:v>0</c:v>
                </c:pt>
                <c:pt idx="4690">
                  <c:v>0</c:v>
                </c:pt>
                <c:pt idx="4691">
                  <c:v>5.7</c:v>
                </c:pt>
                <c:pt idx="4692">
                  <c:v>0</c:v>
                </c:pt>
                <c:pt idx="4693">
                  <c:v>0</c:v>
                </c:pt>
                <c:pt idx="4694">
                  <c:v>7.99</c:v>
                </c:pt>
                <c:pt idx="4695">
                  <c:v>0</c:v>
                </c:pt>
                <c:pt idx="4696">
                  <c:v>7.26</c:v>
                </c:pt>
                <c:pt idx="4697">
                  <c:v>6.06</c:v>
                </c:pt>
                <c:pt idx="4698">
                  <c:v>3.9398021000000001</c:v>
                </c:pt>
                <c:pt idx="4699">
                  <c:v>8.5500000000000007</c:v>
                </c:pt>
                <c:pt idx="4700">
                  <c:v>9.14</c:v>
                </c:pt>
                <c:pt idx="4701">
                  <c:v>5.93</c:v>
                </c:pt>
                <c:pt idx="4702">
                  <c:v>2.96</c:v>
                </c:pt>
                <c:pt idx="4703">
                  <c:v>1.55</c:v>
                </c:pt>
                <c:pt idx="4704">
                  <c:v>3.51</c:v>
                </c:pt>
                <c:pt idx="4705">
                  <c:v>3.6</c:v>
                </c:pt>
                <c:pt idx="4706">
                  <c:v>3.56</c:v>
                </c:pt>
                <c:pt idx="4707">
                  <c:v>1.81</c:v>
                </c:pt>
                <c:pt idx="4708">
                  <c:v>2.4500000000000002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9.19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5.77</c:v>
                </c:pt>
                <c:pt idx="4718">
                  <c:v>0</c:v>
                </c:pt>
                <c:pt idx="4719">
                  <c:v>0</c:v>
                </c:pt>
                <c:pt idx="4720">
                  <c:v>4.2300000000000004</c:v>
                </c:pt>
                <c:pt idx="4721">
                  <c:v>4.4026427999999997</c:v>
                </c:pt>
                <c:pt idx="4722">
                  <c:v>5.2159639999999996</c:v>
                </c:pt>
                <c:pt idx="4723">
                  <c:v>10.367672000000001</c:v>
                </c:pt>
                <c:pt idx="4724">
                  <c:v>9.67</c:v>
                </c:pt>
                <c:pt idx="4725">
                  <c:v>7.8</c:v>
                </c:pt>
                <c:pt idx="4726">
                  <c:v>4.78</c:v>
                </c:pt>
                <c:pt idx="4727">
                  <c:v>6.94</c:v>
                </c:pt>
                <c:pt idx="4728">
                  <c:v>3.71</c:v>
                </c:pt>
                <c:pt idx="4729">
                  <c:v>6.03</c:v>
                </c:pt>
                <c:pt idx="4730">
                  <c:v>3.39</c:v>
                </c:pt>
                <c:pt idx="4731">
                  <c:v>1.68</c:v>
                </c:pt>
                <c:pt idx="4732">
                  <c:v>1</c:v>
                </c:pt>
                <c:pt idx="4733">
                  <c:v>0</c:v>
                </c:pt>
                <c:pt idx="4734">
                  <c:v>4.7</c:v>
                </c:pt>
                <c:pt idx="4735">
                  <c:v>1.6952248000000001</c:v>
                </c:pt>
                <c:pt idx="4736">
                  <c:v>2.2389176000000002</c:v>
                </c:pt>
                <c:pt idx="4737">
                  <c:v>0.32048812999999998</c:v>
                </c:pt>
                <c:pt idx="4738">
                  <c:v>0</c:v>
                </c:pt>
                <c:pt idx="4739">
                  <c:v>0</c:v>
                </c:pt>
                <c:pt idx="4740">
                  <c:v>4.32</c:v>
                </c:pt>
                <c:pt idx="4741">
                  <c:v>0</c:v>
                </c:pt>
                <c:pt idx="4742">
                  <c:v>0</c:v>
                </c:pt>
                <c:pt idx="4743">
                  <c:v>0.46228485000000002</c:v>
                </c:pt>
                <c:pt idx="4744">
                  <c:v>0.77480154000000001</c:v>
                </c:pt>
                <c:pt idx="4745">
                  <c:v>0.21141024999999999</c:v>
                </c:pt>
                <c:pt idx="4746">
                  <c:v>2.9617072000000002</c:v>
                </c:pt>
                <c:pt idx="4747">
                  <c:v>4.6234666000000004</c:v>
                </c:pt>
                <c:pt idx="4748">
                  <c:v>6.23</c:v>
                </c:pt>
                <c:pt idx="4749">
                  <c:v>5.98</c:v>
                </c:pt>
                <c:pt idx="4750">
                  <c:v>5.79</c:v>
                </c:pt>
                <c:pt idx="4751">
                  <c:v>4.13</c:v>
                </c:pt>
                <c:pt idx="4752">
                  <c:v>3.78</c:v>
                </c:pt>
                <c:pt idx="4753">
                  <c:v>1.73</c:v>
                </c:pt>
                <c:pt idx="4754">
                  <c:v>1.91</c:v>
                </c:pt>
                <c:pt idx="4755">
                  <c:v>1.44</c:v>
                </c:pt>
                <c:pt idx="4756">
                  <c:v>0.92</c:v>
                </c:pt>
                <c:pt idx="4757">
                  <c:v>2.6799246999999999</c:v>
                </c:pt>
                <c:pt idx="4758">
                  <c:v>5.7399621999999999</c:v>
                </c:pt>
                <c:pt idx="4759">
                  <c:v>5.1531652000000001</c:v>
                </c:pt>
                <c:pt idx="4760">
                  <c:v>2.2872053999999999</c:v>
                </c:pt>
                <c:pt idx="4761">
                  <c:v>0.90454714000000003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0.31911874000000001</c:v>
                </c:pt>
                <c:pt idx="4769">
                  <c:v>3.0446935000000002</c:v>
                </c:pt>
                <c:pt idx="4770">
                  <c:v>4.0380523999999998</c:v>
                </c:pt>
                <c:pt idx="4771">
                  <c:v>5.66</c:v>
                </c:pt>
                <c:pt idx="4772">
                  <c:v>7.05</c:v>
                </c:pt>
                <c:pt idx="4773">
                  <c:v>6.1</c:v>
                </c:pt>
                <c:pt idx="4774">
                  <c:v>4.05</c:v>
                </c:pt>
                <c:pt idx="4775">
                  <c:v>4.22</c:v>
                </c:pt>
                <c:pt idx="4776">
                  <c:v>3.85</c:v>
                </c:pt>
                <c:pt idx="4777">
                  <c:v>3.51</c:v>
                </c:pt>
                <c:pt idx="4778">
                  <c:v>3.47</c:v>
                </c:pt>
                <c:pt idx="4779">
                  <c:v>1.65</c:v>
                </c:pt>
                <c:pt idx="4780">
                  <c:v>0.80775624000000001</c:v>
                </c:pt>
                <c:pt idx="4781">
                  <c:v>0.94989619999999997</c:v>
                </c:pt>
                <c:pt idx="4782">
                  <c:v>3.0800934</c:v>
                </c:pt>
                <c:pt idx="4783">
                  <c:v>5.29</c:v>
                </c:pt>
                <c:pt idx="4784">
                  <c:v>5.2400092999999996</c:v>
                </c:pt>
                <c:pt idx="4785">
                  <c:v>1.8887855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3.53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2.791782</c:v>
                </c:pt>
                <c:pt idx="4794">
                  <c:v>4.88</c:v>
                </c:pt>
                <c:pt idx="4795">
                  <c:v>5.5819473000000004</c:v>
                </c:pt>
                <c:pt idx="4796">
                  <c:v>4.79</c:v>
                </c:pt>
                <c:pt idx="4797">
                  <c:v>5.22</c:v>
                </c:pt>
                <c:pt idx="4798">
                  <c:v>3.13</c:v>
                </c:pt>
                <c:pt idx="4799">
                  <c:v>3.7</c:v>
                </c:pt>
                <c:pt idx="4800">
                  <c:v>3.52</c:v>
                </c:pt>
                <c:pt idx="4801">
                  <c:v>3.23</c:v>
                </c:pt>
                <c:pt idx="4802">
                  <c:v>3.2</c:v>
                </c:pt>
                <c:pt idx="4803">
                  <c:v>1.03</c:v>
                </c:pt>
                <c:pt idx="4804">
                  <c:v>0.64281741000000003</c:v>
                </c:pt>
                <c:pt idx="4805">
                  <c:v>0.77248318999999999</c:v>
                </c:pt>
                <c:pt idx="4806">
                  <c:v>0.27210147000000001</c:v>
                </c:pt>
                <c:pt idx="4807">
                  <c:v>0</c:v>
                </c:pt>
                <c:pt idx="4808">
                  <c:v>6.13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1.0102055000000001</c:v>
                </c:pt>
                <c:pt idx="4814">
                  <c:v>6.07</c:v>
                </c:pt>
                <c:pt idx="4815">
                  <c:v>5.52</c:v>
                </c:pt>
                <c:pt idx="4816">
                  <c:v>0</c:v>
                </c:pt>
                <c:pt idx="4817">
                  <c:v>2.3093121000000001</c:v>
                </c:pt>
                <c:pt idx="4818">
                  <c:v>3.2407333</c:v>
                </c:pt>
                <c:pt idx="4819">
                  <c:v>7.0670978</c:v>
                </c:pt>
                <c:pt idx="4820">
                  <c:v>7.34</c:v>
                </c:pt>
                <c:pt idx="4821">
                  <c:v>5.28</c:v>
                </c:pt>
                <c:pt idx="4822">
                  <c:v>5.8</c:v>
                </c:pt>
                <c:pt idx="4823">
                  <c:v>6.2</c:v>
                </c:pt>
                <c:pt idx="4824">
                  <c:v>4.07</c:v>
                </c:pt>
                <c:pt idx="4825">
                  <c:v>3.62</c:v>
                </c:pt>
                <c:pt idx="4826">
                  <c:v>3.74</c:v>
                </c:pt>
                <c:pt idx="4827">
                  <c:v>1.27</c:v>
                </c:pt>
                <c:pt idx="4828">
                  <c:v>2.52</c:v>
                </c:pt>
                <c:pt idx="4829">
                  <c:v>2.6540075000000001</c:v>
                </c:pt>
                <c:pt idx="4830">
                  <c:v>2.0291437000000001</c:v>
                </c:pt>
                <c:pt idx="4831">
                  <c:v>2.8593880999999999</c:v>
                </c:pt>
                <c:pt idx="4832">
                  <c:v>1.3800273000000001</c:v>
                </c:pt>
                <c:pt idx="4833">
                  <c:v>0</c:v>
                </c:pt>
                <c:pt idx="4834">
                  <c:v>3.3203005000000001</c:v>
                </c:pt>
                <c:pt idx="4835">
                  <c:v>2.9035693999999999</c:v>
                </c:pt>
                <c:pt idx="4836">
                  <c:v>5.37</c:v>
                </c:pt>
                <c:pt idx="4837">
                  <c:v>6.75</c:v>
                </c:pt>
                <c:pt idx="4838">
                  <c:v>2.5631415999999998</c:v>
                </c:pt>
                <c:pt idx="4839">
                  <c:v>3.3909028999999999</c:v>
                </c:pt>
                <c:pt idx="4840">
                  <c:v>4.4400000000000004</c:v>
                </c:pt>
                <c:pt idx="4841">
                  <c:v>6.2478550999999998</c:v>
                </c:pt>
                <c:pt idx="4842">
                  <c:v>4.71</c:v>
                </c:pt>
                <c:pt idx="4843">
                  <c:v>4.3099999999999996</c:v>
                </c:pt>
                <c:pt idx="4844">
                  <c:v>3.26</c:v>
                </c:pt>
                <c:pt idx="4845">
                  <c:v>3.99</c:v>
                </c:pt>
                <c:pt idx="4846">
                  <c:v>2.33</c:v>
                </c:pt>
                <c:pt idx="4847">
                  <c:v>3.66</c:v>
                </c:pt>
                <c:pt idx="4848">
                  <c:v>3.76</c:v>
                </c:pt>
                <c:pt idx="4849">
                  <c:v>3.55</c:v>
                </c:pt>
                <c:pt idx="4850">
                  <c:v>3.42</c:v>
                </c:pt>
                <c:pt idx="4851">
                  <c:v>1.19</c:v>
                </c:pt>
                <c:pt idx="4852">
                  <c:v>1.92</c:v>
                </c:pt>
                <c:pt idx="4853">
                  <c:v>2.95</c:v>
                </c:pt>
                <c:pt idx="4854">
                  <c:v>1.1333343</c:v>
                </c:pt>
                <c:pt idx="4855">
                  <c:v>3.72</c:v>
                </c:pt>
                <c:pt idx="4856">
                  <c:v>0</c:v>
                </c:pt>
                <c:pt idx="4857">
                  <c:v>0</c:v>
                </c:pt>
                <c:pt idx="4858">
                  <c:v>5.26</c:v>
                </c:pt>
                <c:pt idx="4859">
                  <c:v>4.59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3.54</c:v>
                </c:pt>
                <c:pt idx="4864">
                  <c:v>3.99</c:v>
                </c:pt>
                <c:pt idx="4865">
                  <c:v>0.65278842999999998</c:v>
                </c:pt>
                <c:pt idx="4866">
                  <c:v>3.7250090999999999</c:v>
                </c:pt>
                <c:pt idx="4867">
                  <c:v>5.4305690999999996</c:v>
                </c:pt>
                <c:pt idx="4868">
                  <c:v>4.6900000000000004</c:v>
                </c:pt>
                <c:pt idx="4869">
                  <c:v>3.32</c:v>
                </c:pt>
                <c:pt idx="4870">
                  <c:v>2.5099999999999998</c:v>
                </c:pt>
                <c:pt idx="4871">
                  <c:v>1.54</c:v>
                </c:pt>
                <c:pt idx="4872">
                  <c:v>1.1100000000000001</c:v>
                </c:pt>
                <c:pt idx="4873">
                  <c:v>3.47</c:v>
                </c:pt>
                <c:pt idx="4874">
                  <c:v>3.57</c:v>
                </c:pt>
                <c:pt idx="4875">
                  <c:v>1.45</c:v>
                </c:pt>
                <c:pt idx="4876">
                  <c:v>0.29570535999999997</c:v>
                </c:pt>
                <c:pt idx="4877">
                  <c:v>1.88</c:v>
                </c:pt>
                <c:pt idx="4878">
                  <c:v>2.1729533000000001</c:v>
                </c:pt>
                <c:pt idx="4879">
                  <c:v>3.3675912000000001</c:v>
                </c:pt>
                <c:pt idx="4880">
                  <c:v>0</c:v>
                </c:pt>
                <c:pt idx="4881">
                  <c:v>6.74</c:v>
                </c:pt>
                <c:pt idx="4882">
                  <c:v>0</c:v>
                </c:pt>
                <c:pt idx="4883">
                  <c:v>5.78</c:v>
                </c:pt>
                <c:pt idx="4884">
                  <c:v>6.1</c:v>
                </c:pt>
                <c:pt idx="4885">
                  <c:v>4.99</c:v>
                </c:pt>
                <c:pt idx="4886">
                  <c:v>3.4659027999999998</c:v>
                </c:pt>
                <c:pt idx="4887">
                  <c:v>3.0600328000000001</c:v>
                </c:pt>
                <c:pt idx="4888">
                  <c:v>3.9629867999999999</c:v>
                </c:pt>
                <c:pt idx="4889">
                  <c:v>4.7047460000000001</c:v>
                </c:pt>
                <c:pt idx="4890">
                  <c:v>5.6906866999999997</c:v>
                </c:pt>
                <c:pt idx="4891">
                  <c:v>4.93</c:v>
                </c:pt>
                <c:pt idx="4892">
                  <c:v>4.42</c:v>
                </c:pt>
                <c:pt idx="4893">
                  <c:v>3.32</c:v>
                </c:pt>
                <c:pt idx="4894">
                  <c:v>1.61</c:v>
                </c:pt>
                <c:pt idx="4895">
                  <c:v>0.88</c:v>
                </c:pt>
                <c:pt idx="4896">
                  <c:v>1.29</c:v>
                </c:pt>
                <c:pt idx="4897">
                  <c:v>3.3</c:v>
                </c:pt>
                <c:pt idx="4898">
                  <c:v>3.4</c:v>
                </c:pt>
                <c:pt idx="4899">
                  <c:v>1.47</c:v>
                </c:pt>
                <c:pt idx="4900">
                  <c:v>1.33</c:v>
                </c:pt>
                <c:pt idx="4901">
                  <c:v>0.70617567999999997</c:v>
                </c:pt>
                <c:pt idx="4902">
                  <c:v>2.8895715000000002</c:v>
                </c:pt>
                <c:pt idx="4903">
                  <c:v>4.79</c:v>
                </c:pt>
                <c:pt idx="4904">
                  <c:v>0</c:v>
                </c:pt>
                <c:pt idx="4905">
                  <c:v>0</c:v>
                </c:pt>
                <c:pt idx="4906">
                  <c:v>5.5</c:v>
                </c:pt>
                <c:pt idx="4907">
                  <c:v>4.3037625999999998</c:v>
                </c:pt>
                <c:pt idx="4908">
                  <c:v>4.93</c:v>
                </c:pt>
                <c:pt idx="4909">
                  <c:v>4.84</c:v>
                </c:pt>
                <c:pt idx="4910">
                  <c:v>5.05</c:v>
                </c:pt>
                <c:pt idx="4911">
                  <c:v>2.2840634999999998</c:v>
                </c:pt>
                <c:pt idx="4912">
                  <c:v>2.1359873</c:v>
                </c:pt>
                <c:pt idx="4913">
                  <c:v>4.2217447000000003</c:v>
                </c:pt>
                <c:pt idx="4914">
                  <c:v>5.54</c:v>
                </c:pt>
                <c:pt idx="4915">
                  <c:v>5.2725590000000002</c:v>
                </c:pt>
                <c:pt idx="4916">
                  <c:v>6.4968570000000003</c:v>
                </c:pt>
                <c:pt idx="4917">
                  <c:v>5.0568569999999999</c:v>
                </c:pt>
                <c:pt idx="4918">
                  <c:v>3.553966</c:v>
                </c:pt>
                <c:pt idx="4919">
                  <c:v>2.6922126</c:v>
                </c:pt>
                <c:pt idx="4920">
                  <c:v>2.9079945999999999</c:v>
                </c:pt>
                <c:pt idx="4921">
                  <c:v>5.3537765999999998</c:v>
                </c:pt>
                <c:pt idx="4922">
                  <c:v>5.5453406000000003</c:v>
                </c:pt>
                <c:pt idx="4923">
                  <c:v>4.0826867</c:v>
                </c:pt>
                <c:pt idx="4924">
                  <c:v>2.4270242999999998</c:v>
                </c:pt>
                <c:pt idx="4925">
                  <c:v>0.28306942000000002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4.9000000000000004</c:v>
                </c:pt>
                <c:pt idx="4932">
                  <c:v>0</c:v>
                </c:pt>
                <c:pt idx="4933">
                  <c:v>4.29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2.5194302</c:v>
                </c:pt>
                <c:pt idx="4938">
                  <c:v>6.0953666000000002</c:v>
                </c:pt>
                <c:pt idx="4939">
                  <c:v>7.37</c:v>
                </c:pt>
                <c:pt idx="4940">
                  <c:v>9</c:v>
                </c:pt>
                <c:pt idx="4941">
                  <c:v>9.07</c:v>
                </c:pt>
                <c:pt idx="4942">
                  <c:v>9.6300000000000008</c:v>
                </c:pt>
                <c:pt idx="4943">
                  <c:v>7.52</c:v>
                </c:pt>
                <c:pt idx="4944">
                  <c:v>7.08</c:v>
                </c:pt>
                <c:pt idx="4945">
                  <c:v>6.78</c:v>
                </c:pt>
                <c:pt idx="4946">
                  <c:v>6.97</c:v>
                </c:pt>
                <c:pt idx="4947">
                  <c:v>5.2</c:v>
                </c:pt>
                <c:pt idx="4948">
                  <c:v>4.1530996</c:v>
                </c:pt>
                <c:pt idx="4949">
                  <c:v>4.53</c:v>
                </c:pt>
                <c:pt idx="4950">
                  <c:v>0.50948121999999996</c:v>
                </c:pt>
                <c:pt idx="4951">
                  <c:v>0</c:v>
                </c:pt>
                <c:pt idx="4952">
                  <c:v>5.48</c:v>
                </c:pt>
                <c:pt idx="4953">
                  <c:v>0</c:v>
                </c:pt>
                <c:pt idx="4954">
                  <c:v>0</c:v>
                </c:pt>
                <c:pt idx="4955">
                  <c:v>4.62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4.07</c:v>
                </c:pt>
                <c:pt idx="4962">
                  <c:v>4.99</c:v>
                </c:pt>
                <c:pt idx="4963">
                  <c:v>6.33</c:v>
                </c:pt>
                <c:pt idx="4964">
                  <c:v>7.91</c:v>
                </c:pt>
                <c:pt idx="4965">
                  <c:v>6.82</c:v>
                </c:pt>
                <c:pt idx="4966">
                  <c:v>4.8600000000000003</c:v>
                </c:pt>
                <c:pt idx="4967">
                  <c:v>1.03</c:v>
                </c:pt>
                <c:pt idx="4968">
                  <c:v>3.38</c:v>
                </c:pt>
                <c:pt idx="4969">
                  <c:v>3.32</c:v>
                </c:pt>
                <c:pt idx="4970">
                  <c:v>3.25</c:v>
                </c:pt>
                <c:pt idx="4971">
                  <c:v>1.35</c:v>
                </c:pt>
                <c:pt idx="4972">
                  <c:v>0.43308083000000003</c:v>
                </c:pt>
                <c:pt idx="4973">
                  <c:v>0</c:v>
                </c:pt>
                <c:pt idx="4974">
                  <c:v>0</c:v>
                </c:pt>
                <c:pt idx="4975">
                  <c:v>4.92</c:v>
                </c:pt>
                <c:pt idx="4976">
                  <c:v>0</c:v>
                </c:pt>
                <c:pt idx="4977">
                  <c:v>4.34</c:v>
                </c:pt>
                <c:pt idx="4978">
                  <c:v>0</c:v>
                </c:pt>
                <c:pt idx="4979">
                  <c:v>4.91</c:v>
                </c:pt>
                <c:pt idx="4980">
                  <c:v>0</c:v>
                </c:pt>
                <c:pt idx="4981">
                  <c:v>4.13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6.5634192999999996</c:v>
                </c:pt>
                <c:pt idx="4987">
                  <c:v>10.15</c:v>
                </c:pt>
                <c:pt idx="4988">
                  <c:v>11.39</c:v>
                </c:pt>
                <c:pt idx="4989">
                  <c:v>7.7</c:v>
                </c:pt>
                <c:pt idx="4990">
                  <c:v>6.66</c:v>
                </c:pt>
                <c:pt idx="4991">
                  <c:v>4.84</c:v>
                </c:pt>
                <c:pt idx="4992">
                  <c:v>5.57</c:v>
                </c:pt>
                <c:pt idx="4993">
                  <c:v>4.16</c:v>
                </c:pt>
                <c:pt idx="4994">
                  <c:v>4.09</c:v>
                </c:pt>
                <c:pt idx="4995">
                  <c:v>2.54</c:v>
                </c:pt>
                <c:pt idx="4996">
                  <c:v>2.96</c:v>
                </c:pt>
                <c:pt idx="4997">
                  <c:v>2.1729254999999998</c:v>
                </c:pt>
                <c:pt idx="4998">
                  <c:v>1.2223185999999999</c:v>
                </c:pt>
                <c:pt idx="4999">
                  <c:v>3.59</c:v>
                </c:pt>
                <c:pt idx="5000">
                  <c:v>4.33</c:v>
                </c:pt>
                <c:pt idx="5001">
                  <c:v>0</c:v>
                </c:pt>
                <c:pt idx="5002">
                  <c:v>5.13</c:v>
                </c:pt>
                <c:pt idx="5003">
                  <c:v>0</c:v>
                </c:pt>
                <c:pt idx="5004">
                  <c:v>6.12</c:v>
                </c:pt>
                <c:pt idx="5005">
                  <c:v>0</c:v>
                </c:pt>
                <c:pt idx="5006">
                  <c:v>0</c:v>
                </c:pt>
                <c:pt idx="5007">
                  <c:v>5.97</c:v>
                </c:pt>
                <c:pt idx="5008">
                  <c:v>3.3832309999999999</c:v>
                </c:pt>
                <c:pt idx="5009">
                  <c:v>5.6793507999999999</c:v>
                </c:pt>
                <c:pt idx="5010">
                  <c:v>5.55</c:v>
                </c:pt>
                <c:pt idx="5011">
                  <c:v>5.45</c:v>
                </c:pt>
                <c:pt idx="5012">
                  <c:v>3.86</c:v>
                </c:pt>
                <c:pt idx="5013">
                  <c:v>4.95</c:v>
                </c:pt>
                <c:pt idx="5014">
                  <c:v>4.4000000000000004</c:v>
                </c:pt>
                <c:pt idx="5015">
                  <c:v>1.63</c:v>
                </c:pt>
                <c:pt idx="5016">
                  <c:v>3.34</c:v>
                </c:pt>
                <c:pt idx="5017">
                  <c:v>3.42</c:v>
                </c:pt>
                <c:pt idx="5018">
                  <c:v>3.32</c:v>
                </c:pt>
                <c:pt idx="5019">
                  <c:v>1.1000000000000001</c:v>
                </c:pt>
                <c:pt idx="5020">
                  <c:v>0.45448253</c:v>
                </c:pt>
                <c:pt idx="5021">
                  <c:v>1.2587672000000001</c:v>
                </c:pt>
                <c:pt idx="5022">
                  <c:v>3.31</c:v>
                </c:pt>
                <c:pt idx="5023">
                  <c:v>5.95</c:v>
                </c:pt>
                <c:pt idx="5024">
                  <c:v>0</c:v>
                </c:pt>
                <c:pt idx="5025">
                  <c:v>0.27946270000000001</c:v>
                </c:pt>
                <c:pt idx="5026">
                  <c:v>1.6065845000000001</c:v>
                </c:pt>
                <c:pt idx="5027">
                  <c:v>2.8791622000000001</c:v>
                </c:pt>
                <c:pt idx="5028">
                  <c:v>6.55</c:v>
                </c:pt>
                <c:pt idx="5029">
                  <c:v>4.76</c:v>
                </c:pt>
                <c:pt idx="5030">
                  <c:v>5.3</c:v>
                </c:pt>
                <c:pt idx="5031">
                  <c:v>4.1962036999999999</c:v>
                </c:pt>
                <c:pt idx="5032">
                  <c:v>6.03</c:v>
                </c:pt>
                <c:pt idx="5033">
                  <c:v>7.0825117000000004</c:v>
                </c:pt>
                <c:pt idx="5034">
                  <c:v>6.7920413999999996</c:v>
                </c:pt>
                <c:pt idx="5035">
                  <c:v>4.66</c:v>
                </c:pt>
                <c:pt idx="5036">
                  <c:v>3.76</c:v>
                </c:pt>
                <c:pt idx="5037">
                  <c:v>3.74</c:v>
                </c:pt>
                <c:pt idx="5038">
                  <c:v>4.03</c:v>
                </c:pt>
                <c:pt idx="5039">
                  <c:v>3.9</c:v>
                </c:pt>
                <c:pt idx="5040">
                  <c:v>3.66</c:v>
                </c:pt>
                <c:pt idx="5041">
                  <c:v>3.45</c:v>
                </c:pt>
                <c:pt idx="5042">
                  <c:v>3.56</c:v>
                </c:pt>
                <c:pt idx="5043">
                  <c:v>2.41</c:v>
                </c:pt>
                <c:pt idx="5044">
                  <c:v>1.007474</c:v>
                </c:pt>
                <c:pt idx="5045">
                  <c:v>0</c:v>
                </c:pt>
                <c:pt idx="5046">
                  <c:v>0</c:v>
                </c:pt>
                <c:pt idx="5047">
                  <c:v>3.53</c:v>
                </c:pt>
                <c:pt idx="5048">
                  <c:v>0</c:v>
                </c:pt>
                <c:pt idx="5049">
                  <c:v>0</c:v>
                </c:pt>
                <c:pt idx="5050">
                  <c:v>6.6814539000000002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4.68</c:v>
                </c:pt>
                <c:pt idx="5056">
                  <c:v>0</c:v>
                </c:pt>
                <c:pt idx="5057">
                  <c:v>1.0776425000000001</c:v>
                </c:pt>
                <c:pt idx="5058">
                  <c:v>3.3822480000000001</c:v>
                </c:pt>
                <c:pt idx="5059">
                  <c:v>5.34</c:v>
                </c:pt>
                <c:pt idx="5060">
                  <c:v>3.99</c:v>
                </c:pt>
                <c:pt idx="5061">
                  <c:v>4.6610633000000004</c:v>
                </c:pt>
                <c:pt idx="5062">
                  <c:v>5.2882793000000001</c:v>
                </c:pt>
                <c:pt idx="5063">
                  <c:v>4.5465258000000004</c:v>
                </c:pt>
                <c:pt idx="5064">
                  <c:v>5.3050569000000003</c:v>
                </c:pt>
                <c:pt idx="5065">
                  <c:v>7.1726400000000003</c:v>
                </c:pt>
                <c:pt idx="5066">
                  <c:v>8.6293225000000007</c:v>
                </c:pt>
                <c:pt idx="5067">
                  <c:v>7.2026876</c:v>
                </c:pt>
                <c:pt idx="5068">
                  <c:v>6.5870949999999997</c:v>
                </c:pt>
                <c:pt idx="5069">
                  <c:v>2.1223287000000002</c:v>
                </c:pt>
                <c:pt idx="5070">
                  <c:v>7.1288951000000003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4.45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0.83579870999999994</c:v>
                </c:pt>
                <c:pt idx="5082">
                  <c:v>5.85</c:v>
                </c:pt>
                <c:pt idx="5083">
                  <c:v>6.65</c:v>
                </c:pt>
                <c:pt idx="5084">
                  <c:v>8.9600000000000009</c:v>
                </c:pt>
                <c:pt idx="5085">
                  <c:v>4.93</c:v>
                </c:pt>
                <c:pt idx="5086">
                  <c:v>2.0987756000000002</c:v>
                </c:pt>
                <c:pt idx="5087">
                  <c:v>3.6122125999999999</c:v>
                </c:pt>
                <c:pt idx="5088">
                  <c:v>2.9411225999999999</c:v>
                </c:pt>
                <c:pt idx="5089">
                  <c:v>5.7791322000000003</c:v>
                </c:pt>
                <c:pt idx="5090">
                  <c:v>6.6980898</c:v>
                </c:pt>
                <c:pt idx="5091">
                  <c:v>6.6584219999999998</c:v>
                </c:pt>
                <c:pt idx="5092">
                  <c:v>7.1235404999999998</c:v>
                </c:pt>
                <c:pt idx="5093">
                  <c:v>7.7089903</c:v>
                </c:pt>
                <c:pt idx="5094">
                  <c:v>2.3349810999999998</c:v>
                </c:pt>
                <c:pt idx="5095">
                  <c:v>7.7134919999999996</c:v>
                </c:pt>
                <c:pt idx="5096">
                  <c:v>0</c:v>
                </c:pt>
                <c:pt idx="5097">
                  <c:v>0</c:v>
                </c:pt>
                <c:pt idx="5098">
                  <c:v>5.63</c:v>
                </c:pt>
                <c:pt idx="5099">
                  <c:v>5.03</c:v>
                </c:pt>
                <c:pt idx="5100">
                  <c:v>5.32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1.5946887000000001</c:v>
                </c:pt>
                <c:pt idx="5106">
                  <c:v>4.2002161999999998</c:v>
                </c:pt>
                <c:pt idx="5107">
                  <c:v>4.6100000000000003</c:v>
                </c:pt>
                <c:pt idx="5108">
                  <c:v>5.0599999999999996</c:v>
                </c:pt>
                <c:pt idx="5109">
                  <c:v>5.49</c:v>
                </c:pt>
                <c:pt idx="5110">
                  <c:v>3.51</c:v>
                </c:pt>
                <c:pt idx="5111">
                  <c:v>2.33</c:v>
                </c:pt>
                <c:pt idx="5112">
                  <c:v>1.0900000000000001</c:v>
                </c:pt>
                <c:pt idx="5113">
                  <c:v>3.27</c:v>
                </c:pt>
                <c:pt idx="5114">
                  <c:v>3.7</c:v>
                </c:pt>
                <c:pt idx="5115">
                  <c:v>1.65</c:v>
                </c:pt>
                <c:pt idx="5116">
                  <c:v>1.6185982999999999</c:v>
                </c:pt>
                <c:pt idx="5117">
                  <c:v>2.54</c:v>
                </c:pt>
                <c:pt idx="5118">
                  <c:v>2.6537533</c:v>
                </c:pt>
                <c:pt idx="5119">
                  <c:v>1.7123982</c:v>
                </c:pt>
                <c:pt idx="5120">
                  <c:v>1.5012364</c:v>
                </c:pt>
                <c:pt idx="5121">
                  <c:v>4.54</c:v>
                </c:pt>
                <c:pt idx="5122">
                  <c:v>4.41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1.0646559</c:v>
                </c:pt>
                <c:pt idx="5129">
                  <c:v>2.0686399</c:v>
                </c:pt>
                <c:pt idx="5130">
                  <c:v>5.0632453999999996</c:v>
                </c:pt>
                <c:pt idx="5131">
                  <c:v>4.47</c:v>
                </c:pt>
                <c:pt idx="5132">
                  <c:v>3.04</c:v>
                </c:pt>
                <c:pt idx="5133">
                  <c:v>3.13</c:v>
                </c:pt>
                <c:pt idx="5134">
                  <c:v>2.65</c:v>
                </c:pt>
                <c:pt idx="5135">
                  <c:v>3.88</c:v>
                </c:pt>
                <c:pt idx="5136">
                  <c:v>3.55</c:v>
                </c:pt>
                <c:pt idx="5137">
                  <c:v>3.28</c:v>
                </c:pt>
                <c:pt idx="5138">
                  <c:v>3.27</c:v>
                </c:pt>
                <c:pt idx="5139">
                  <c:v>0.93</c:v>
                </c:pt>
                <c:pt idx="5140">
                  <c:v>1.6343227</c:v>
                </c:pt>
                <c:pt idx="5141">
                  <c:v>1.8761146</c:v>
                </c:pt>
                <c:pt idx="5142">
                  <c:v>4.6851782999999996</c:v>
                </c:pt>
                <c:pt idx="5143">
                  <c:v>3.7863110999999998</c:v>
                </c:pt>
                <c:pt idx="5144">
                  <c:v>8.48</c:v>
                </c:pt>
                <c:pt idx="5145">
                  <c:v>7.89</c:v>
                </c:pt>
                <c:pt idx="5146">
                  <c:v>0</c:v>
                </c:pt>
                <c:pt idx="5147">
                  <c:v>0</c:v>
                </c:pt>
                <c:pt idx="5148">
                  <c:v>5.7</c:v>
                </c:pt>
                <c:pt idx="5149">
                  <c:v>5.2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1.4945288000000001</c:v>
                </c:pt>
                <c:pt idx="5154">
                  <c:v>5.3206207000000001</c:v>
                </c:pt>
                <c:pt idx="5155">
                  <c:v>5.81</c:v>
                </c:pt>
                <c:pt idx="5156">
                  <c:v>6.12</c:v>
                </c:pt>
                <c:pt idx="5157">
                  <c:v>4.03</c:v>
                </c:pt>
                <c:pt idx="5158">
                  <c:v>2.4500000000000002</c:v>
                </c:pt>
                <c:pt idx="5159">
                  <c:v>1.1200000000000001</c:v>
                </c:pt>
                <c:pt idx="5160">
                  <c:v>1.19</c:v>
                </c:pt>
                <c:pt idx="5161">
                  <c:v>3.15</c:v>
                </c:pt>
                <c:pt idx="5162">
                  <c:v>3.02</c:v>
                </c:pt>
                <c:pt idx="5163">
                  <c:v>1.1100000000000001</c:v>
                </c:pt>
                <c:pt idx="5164">
                  <c:v>3.2722606000000001</c:v>
                </c:pt>
                <c:pt idx="5165">
                  <c:v>3.676444</c:v>
                </c:pt>
                <c:pt idx="5166">
                  <c:v>4.32</c:v>
                </c:pt>
                <c:pt idx="5167">
                  <c:v>0</c:v>
                </c:pt>
                <c:pt idx="5168">
                  <c:v>4.72</c:v>
                </c:pt>
                <c:pt idx="5169">
                  <c:v>0</c:v>
                </c:pt>
                <c:pt idx="5170">
                  <c:v>4.34</c:v>
                </c:pt>
                <c:pt idx="5171">
                  <c:v>0</c:v>
                </c:pt>
                <c:pt idx="5172">
                  <c:v>3.88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1.561415</c:v>
                </c:pt>
                <c:pt idx="5178">
                  <c:v>5.13</c:v>
                </c:pt>
                <c:pt idx="5179">
                  <c:v>4.53</c:v>
                </c:pt>
                <c:pt idx="5180">
                  <c:v>5.43</c:v>
                </c:pt>
                <c:pt idx="5181">
                  <c:v>3.04</c:v>
                </c:pt>
                <c:pt idx="5182">
                  <c:v>4.9400000000000004</c:v>
                </c:pt>
                <c:pt idx="5183">
                  <c:v>4.1100000000000003</c:v>
                </c:pt>
                <c:pt idx="5184">
                  <c:v>3.39</c:v>
                </c:pt>
                <c:pt idx="5185">
                  <c:v>0.52</c:v>
                </c:pt>
                <c:pt idx="5186">
                  <c:v>0.89</c:v>
                </c:pt>
                <c:pt idx="5187">
                  <c:v>1.0900000000000001</c:v>
                </c:pt>
                <c:pt idx="5188">
                  <c:v>1.05</c:v>
                </c:pt>
                <c:pt idx="5189">
                  <c:v>3.15</c:v>
                </c:pt>
                <c:pt idx="5190">
                  <c:v>0</c:v>
                </c:pt>
                <c:pt idx="5191">
                  <c:v>3.52</c:v>
                </c:pt>
                <c:pt idx="5192">
                  <c:v>0</c:v>
                </c:pt>
                <c:pt idx="5193">
                  <c:v>4.79</c:v>
                </c:pt>
                <c:pt idx="5194">
                  <c:v>4.3600000000000003</c:v>
                </c:pt>
                <c:pt idx="5195">
                  <c:v>5.09</c:v>
                </c:pt>
                <c:pt idx="5196">
                  <c:v>0</c:v>
                </c:pt>
                <c:pt idx="5197">
                  <c:v>4.5999999999999996</c:v>
                </c:pt>
                <c:pt idx="5198">
                  <c:v>0</c:v>
                </c:pt>
                <c:pt idx="5199">
                  <c:v>3.94</c:v>
                </c:pt>
                <c:pt idx="5200">
                  <c:v>0</c:v>
                </c:pt>
                <c:pt idx="5201">
                  <c:v>5.82</c:v>
                </c:pt>
                <c:pt idx="5202">
                  <c:v>4.7300000000000004</c:v>
                </c:pt>
                <c:pt idx="5203">
                  <c:v>8.93</c:v>
                </c:pt>
                <c:pt idx="5204">
                  <c:v>8.49</c:v>
                </c:pt>
                <c:pt idx="5205">
                  <c:v>7.81</c:v>
                </c:pt>
                <c:pt idx="5206">
                  <c:v>8.92</c:v>
                </c:pt>
                <c:pt idx="5207">
                  <c:v>8.57</c:v>
                </c:pt>
                <c:pt idx="5208">
                  <c:v>9.6</c:v>
                </c:pt>
                <c:pt idx="5209">
                  <c:v>6.53</c:v>
                </c:pt>
                <c:pt idx="5210">
                  <c:v>6.93</c:v>
                </c:pt>
                <c:pt idx="5211">
                  <c:v>5.28</c:v>
                </c:pt>
                <c:pt idx="5212">
                  <c:v>4.5199999999999996</c:v>
                </c:pt>
                <c:pt idx="5213">
                  <c:v>3.1458179999999998</c:v>
                </c:pt>
                <c:pt idx="5214">
                  <c:v>1.335394</c:v>
                </c:pt>
                <c:pt idx="5215">
                  <c:v>0.15874225</c:v>
                </c:pt>
                <c:pt idx="5216">
                  <c:v>0</c:v>
                </c:pt>
                <c:pt idx="5217">
                  <c:v>6.98</c:v>
                </c:pt>
                <c:pt idx="5218">
                  <c:v>0</c:v>
                </c:pt>
                <c:pt idx="5219">
                  <c:v>0</c:v>
                </c:pt>
                <c:pt idx="5220">
                  <c:v>6.95</c:v>
                </c:pt>
                <c:pt idx="5221">
                  <c:v>0</c:v>
                </c:pt>
                <c:pt idx="5222">
                  <c:v>0</c:v>
                </c:pt>
                <c:pt idx="5223">
                  <c:v>6.04</c:v>
                </c:pt>
                <c:pt idx="5224">
                  <c:v>4.7522432999999999</c:v>
                </c:pt>
                <c:pt idx="5225">
                  <c:v>5.6669141999999999</c:v>
                </c:pt>
                <c:pt idx="5226">
                  <c:v>6.69</c:v>
                </c:pt>
                <c:pt idx="5227">
                  <c:v>10.72</c:v>
                </c:pt>
                <c:pt idx="5228">
                  <c:v>8.51</c:v>
                </c:pt>
                <c:pt idx="5229">
                  <c:v>7.08</c:v>
                </c:pt>
                <c:pt idx="5230">
                  <c:v>6.67</c:v>
                </c:pt>
                <c:pt idx="5231">
                  <c:v>3.16</c:v>
                </c:pt>
                <c:pt idx="5232">
                  <c:v>5.21</c:v>
                </c:pt>
                <c:pt idx="5233">
                  <c:v>5.59</c:v>
                </c:pt>
                <c:pt idx="5234">
                  <c:v>5.49</c:v>
                </c:pt>
                <c:pt idx="5235">
                  <c:v>3.69</c:v>
                </c:pt>
                <c:pt idx="5236">
                  <c:v>4.87</c:v>
                </c:pt>
                <c:pt idx="5237">
                  <c:v>4.6515662999999998</c:v>
                </c:pt>
                <c:pt idx="5238">
                  <c:v>6.4815567999999999</c:v>
                </c:pt>
                <c:pt idx="5239">
                  <c:v>5.7471258000000001</c:v>
                </c:pt>
                <c:pt idx="5240">
                  <c:v>10.191585</c:v>
                </c:pt>
                <c:pt idx="5241">
                  <c:v>12.46</c:v>
                </c:pt>
                <c:pt idx="5242">
                  <c:v>8.8504415999999999</c:v>
                </c:pt>
                <c:pt idx="5243">
                  <c:v>11.66</c:v>
                </c:pt>
                <c:pt idx="5244">
                  <c:v>6.6561982000000004</c:v>
                </c:pt>
                <c:pt idx="5245">
                  <c:v>7.9917775000000004</c:v>
                </c:pt>
                <c:pt idx="5246">
                  <c:v>9.59</c:v>
                </c:pt>
                <c:pt idx="5247">
                  <c:v>10.029999999999999</c:v>
                </c:pt>
                <c:pt idx="5248">
                  <c:v>10.615917</c:v>
                </c:pt>
                <c:pt idx="5249">
                  <c:v>12.200343</c:v>
                </c:pt>
                <c:pt idx="5250">
                  <c:v>13.103443</c:v>
                </c:pt>
                <c:pt idx="5251">
                  <c:v>12.56</c:v>
                </c:pt>
                <c:pt idx="5252">
                  <c:v>10.39</c:v>
                </c:pt>
                <c:pt idx="5253">
                  <c:v>9.98</c:v>
                </c:pt>
                <c:pt idx="5254">
                  <c:v>9.02</c:v>
                </c:pt>
                <c:pt idx="5255">
                  <c:v>10.7</c:v>
                </c:pt>
                <c:pt idx="5256">
                  <c:v>9.98</c:v>
                </c:pt>
                <c:pt idx="5257">
                  <c:v>9.83</c:v>
                </c:pt>
                <c:pt idx="5258">
                  <c:v>9.91</c:v>
                </c:pt>
                <c:pt idx="5259">
                  <c:v>8.1300000000000008</c:v>
                </c:pt>
                <c:pt idx="5260">
                  <c:v>8.8161994000000004</c:v>
                </c:pt>
                <c:pt idx="5261">
                  <c:v>8.9749859000000001</c:v>
                </c:pt>
                <c:pt idx="5262">
                  <c:v>10.323696999999999</c:v>
                </c:pt>
                <c:pt idx="5263">
                  <c:v>11.64</c:v>
                </c:pt>
                <c:pt idx="5264">
                  <c:v>12.716917</c:v>
                </c:pt>
                <c:pt idx="5265">
                  <c:v>10.623379999999999</c:v>
                </c:pt>
                <c:pt idx="5266">
                  <c:v>5.4439774999999999</c:v>
                </c:pt>
                <c:pt idx="5267">
                  <c:v>6.3488116999999997</c:v>
                </c:pt>
                <c:pt idx="5268">
                  <c:v>10.628420999999999</c:v>
                </c:pt>
                <c:pt idx="5269">
                  <c:v>11.664630000000001</c:v>
                </c:pt>
                <c:pt idx="5270">
                  <c:v>8.8383164000000001</c:v>
                </c:pt>
                <c:pt idx="5271">
                  <c:v>9.6797038999999998</c:v>
                </c:pt>
                <c:pt idx="5272">
                  <c:v>12.156086999999999</c:v>
                </c:pt>
                <c:pt idx="5273">
                  <c:v>14.40432</c:v>
                </c:pt>
                <c:pt idx="5274">
                  <c:v>14.667552000000001</c:v>
                </c:pt>
                <c:pt idx="5275">
                  <c:v>10.888658</c:v>
                </c:pt>
                <c:pt idx="5276">
                  <c:v>11.513776999999999</c:v>
                </c:pt>
                <c:pt idx="5277">
                  <c:v>10.789132</c:v>
                </c:pt>
                <c:pt idx="5278">
                  <c:v>11.996052000000001</c:v>
                </c:pt>
                <c:pt idx="5279">
                  <c:v>8.4520707999999996</c:v>
                </c:pt>
                <c:pt idx="5280">
                  <c:v>9.9142983000000005</c:v>
                </c:pt>
                <c:pt idx="5281">
                  <c:v>10.687189</c:v>
                </c:pt>
                <c:pt idx="5282">
                  <c:v>10.669416999999999</c:v>
                </c:pt>
                <c:pt idx="5283">
                  <c:v>8.9245353000000005</c:v>
                </c:pt>
                <c:pt idx="5284">
                  <c:v>9.6809808000000004</c:v>
                </c:pt>
                <c:pt idx="5285">
                  <c:v>9.7054272000000008</c:v>
                </c:pt>
                <c:pt idx="5286">
                  <c:v>11.920325</c:v>
                </c:pt>
                <c:pt idx="5287">
                  <c:v>11.947846</c:v>
                </c:pt>
                <c:pt idx="5288">
                  <c:v>9.6858623000000001</c:v>
                </c:pt>
                <c:pt idx="5289">
                  <c:v>6.0559580999999998</c:v>
                </c:pt>
                <c:pt idx="5290">
                  <c:v>5.0715076000000003</c:v>
                </c:pt>
                <c:pt idx="5291">
                  <c:v>6.3020453999999999</c:v>
                </c:pt>
                <c:pt idx="5292">
                  <c:v>4.1982517000000001</c:v>
                </c:pt>
                <c:pt idx="5293">
                  <c:v>0</c:v>
                </c:pt>
                <c:pt idx="5294">
                  <c:v>5.3181839999999996</c:v>
                </c:pt>
                <c:pt idx="5295">
                  <c:v>4.9768569999999999</c:v>
                </c:pt>
                <c:pt idx="5296">
                  <c:v>4.3633645999999997</c:v>
                </c:pt>
                <c:pt idx="5297">
                  <c:v>5.2095200000000004</c:v>
                </c:pt>
                <c:pt idx="5298">
                  <c:v>6.1300327000000001</c:v>
                </c:pt>
                <c:pt idx="5299">
                  <c:v>7.1524972</c:v>
                </c:pt>
                <c:pt idx="5300">
                  <c:v>6.4140613000000002</c:v>
                </c:pt>
                <c:pt idx="5301">
                  <c:v>6.0369523000000003</c:v>
                </c:pt>
                <c:pt idx="5302">
                  <c:v>6.9520708000000004</c:v>
                </c:pt>
                <c:pt idx="5303">
                  <c:v>6.9862887999999996</c:v>
                </c:pt>
                <c:pt idx="5304">
                  <c:v>6.3656252999999996</c:v>
                </c:pt>
                <c:pt idx="5305">
                  <c:v>6.5278527999999998</c:v>
                </c:pt>
                <c:pt idx="5306">
                  <c:v>6.5071893000000003</c:v>
                </c:pt>
                <c:pt idx="5307">
                  <c:v>4.7171893000000003</c:v>
                </c:pt>
                <c:pt idx="5308">
                  <c:v>4.8064052999999998</c:v>
                </c:pt>
                <c:pt idx="5309">
                  <c:v>4.4710242999999998</c:v>
                </c:pt>
                <c:pt idx="5310">
                  <c:v>2.7188227</c:v>
                </c:pt>
                <c:pt idx="5311">
                  <c:v>5.5665724000000001</c:v>
                </c:pt>
                <c:pt idx="5312">
                  <c:v>0.48675154999999998</c:v>
                </c:pt>
                <c:pt idx="5313">
                  <c:v>0.76812632000000003</c:v>
                </c:pt>
                <c:pt idx="5314">
                  <c:v>0</c:v>
                </c:pt>
                <c:pt idx="5315">
                  <c:v>4.4797003999999996</c:v>
                </c:pt>
                <c:pt idx="5316">
                  <c:v>5.5552929999999998</c:v>
                </c:pt>
                <c:pt idx="5317">
                  <c:v>5.2030655000000001</c:v>
                </c:pt>
                <c:pt idx="5318">
                  <c:v>7.4175205000000002</c:v>
                </c:pt>
                <c:pt idx="5319">
                  <c:v>5.3084211000000003</c:v>
                </c:pt>
                <c:pt idx="5320">
                  <c:v>6.064845</c:v>
                </c:pt>
                <c:pt idx="5321">
                  <c:v>6.8328578000000002</c:v>
                </c:pt>
                <c:pt idx="5322">
                  <c:v>7.5217860999999999</c:v>
                </c:pt>
                <c:pt idx="5323">
                  <c:v>9.0153406</c:v>
                </c:pt>
                <c:pt idx="5324">
                  <c:v>7.9124496000000004</c:v>
                </c:pt>
                <c:pt idx="5325">
                  <c:v>5.2473311000000002</c:v>
                </c:pt>
                <c:pt idx="5326">
                  <c:v>4.3066675999999999</c:v>
                </c:pt>
                <c:pt idx="5327">
                  <c:v>4.3095585999999999</c:v>
                </c:pt>
                <c:pt idx="5328">
                  <c:v>5.4037765999999996</c:v>
                </c:pt>
                <c:pt idx="5329">
                  <c:v>5.4053405999999997</c:v>
                </c:pt>
                <c:pt idx="5330">
                  <c:v>5.5882316000000003</c:v>
                </c:pt>
                <c:pt idx="5331">
                  <c:v>4.6688951000000003</c:v>
                </c:pt>
                <c:pt idx="5332">
                  <c:v>3.4660041000000001</c:v>
                </c:pt>
                <c:pt idx="5333">
                  <c:v>3.7073311000000002</c:v>
                </c:pt>
                <c:pt idx="5334">
                  <c:v>4.3337567999999997</c:v>
                </c:pt>
                <c:pt idx="5335">
                  <c:v>3.6117989000000001</c:v>
                </c:pt>
                <c:pt idx="5336">
                  <c:v>4.4441554999999999</c:v>
                </c:pt>
                <c:pt idx="5337">
                  <c:v>1.6503775999999999</c:v>
                </c:pt>
                <c:pt idx="5338">
                  <c:v>2.8684550999999998</c:v>
                </c:pt>
                <c:pt idx="5339">
                  <c:v>8.6300000000000008</c:v>
                </c:pt>
                <c:pt idx="5340">
                  <c:v>0</c:v>
                </c:pt>
                <c:pt idx="5341">
                  <c:v>0</c:v>
                </c:pt>
                <c:pt idx="5342">
                  <c:v>5.41</c:v>
                </c:pt>
                <c:pt idx="5343">
                  <c:v>0</c:v>
                </c:pt>
                <c:pt idx="5344">
                  <c:v>0</c:v>
                </c:pt>
                <c:pt idx="5345">
                  <c:v>7.52</c:v>
                </c:pt>
                <c:pt idx="5346">
                  <c:v>4.4516743999999999</c:v>
                </c:pt>
                <c:pt idx="5347">
                  <c:v>6.15</c:v>
                </c:pt>
                <c:pt idx="5348">
                  <c:v>5.67</c:v>
                </c:pt>
                <c:pt idx="5349">
                  <c:v>4.71</c:v>
                </c:pt>
                <c:pt idx="5350">
                  <c:v>4.49</c:v>
                </c:pt>
                <c:pt idx="5351">
                  <c:v>1.65</c:v>
                </c:pt>
                <c:pt idx="5352">
                  <c:v>2.63</c:v>
                </c:pt>
                <c:pt idx="5353">
                  <c:v>3.37</c:v>
                </c:pt>
                <c:pt idx="5354">
                  <c:v>3.52</c:v>
                </c:pt>
                <c:pt idx="5355">
                  <c:v>3.2052786000000002</c:v>
                </c:pt>
                <c:pt idx="5356">
                  <c:v>3.4285063</c:v>
                </c:pt>
                <c:pt idx="5357">
                  <c:v>4.4297481000000003</c:v>
                </c:pt>
                <c:pt idx="5358">
                  <c:v>0.12150482999999999</c:v>
                </c:pt>
                <c:pt idx="5359">
                  <c:v>4.2300000000000004</c:v>
                </c:pt>
                <c:pt idx="5360">
                  <c:v>3.87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5.4</c:v>
                </c:pt>
                <c:pt idx="5365">
                  <c:v>0</c:v>
                </c:pt>
                <c:pt idx="5366">
                  <c:v>0</c:v>
                </c:pt>
                <c:pt idx="5367">
                  <c:v>4.43</c:v>
                </c:pt>
                <c:pt idx="5368">
                  <c:v>0</c:v>
                </c:pt>
                <c:pt idx="5369">
                  <c:v>4.4574406</c:v>
                </c:pt>
                <c:pt idx="5370">
                  <c:v>4.8441298000000002</c:v>
                </c:pt>
                <c:pt idx="5371">
                  <c:v>5.03</c:v>
                </c:pt>
                <c:pt idx="5372">
                  <c:v>4.4800000000000004</c:v>
                </c:pt>
                <c:pt idx="5373">
                  <c:v>2.67</c:v>
                </c:pt>
                <c:pt idx="5374">
                  <c:v>3.39</c:v>
                </c:pt>
                <c:pt idx="5375">
                  <c:v>3.96</c:v>
                </c:pt>
                <c:pt idx="5376">
                  <c:v>3.48</c:v>
                </c:pt>
                <c:pt idx="5377">
                  <c:v>3.08</c:v>
                </c:pt>
                <c:pt idx="5378">
                  <c:v>3.09</c:v>
                </c:pt>
                <c:pt idx="5379">
                  <c:v>1.25</c:v>
                </c:pt>
                <c:pt idx="5380">
                  <c:v>1.0652728</c:v>
                </c:pt>
                <c:pt idx="5381">
                  <c:v>0.73292548000000002</c:v>
                </c:pt>
                <c:pt idx="5382">
                  <c:v>3.61</c:v>
                </c:pt>
                <c:pt idx="5383">
                  <c:v>0</c:v>
                </c:pt>
                <c:pt idx="5384">
                  <c:v>3.9</c:v>
                </c:pt>
                <c:pt idx="5385">
                  <c:v>0</c:v>
                </c:pt>
                <c:pt idx="5386">
                  <c:v>4.21</c:v>
                </c:pt>
                <c:pt idx="5387">
                  <c:v>4.74</c:v>
                </c:pt>
                <c:pt idx="5388">
                  <c:v>0</c:v>
                </c:pt>
                <c:pt idx="5389">
                  <c:v>0</c:v>
                </c:pt>
                <c:pt idx="5390">
                  <c:v>3.84</c:v>
                </c:pt>
                <c:pt idx="5391">
                  <c:v>0</c:v>
                </c:pt>
                <c:pt idx="5392">
                  <c:v>5.0999999999999996</c:v>
                </c:pt>
                <c:pt idx="5393">
                  <c:v>4.3129537999999998</c:v>
                </c:pt>
                <c:pt idx="5394">
                  <c:v>4.8668579000000003</c:v>
                </c:pt>
                <c:pt idx="5395">
                  <c:v>5.08</c:v>
                </c:pt>
                <c:pt idx="5396">
                  <c:v>5.37</c:v>
                </c:pt>
                <c:pt idx="5397">
                  <c:v>2.5499999999999998</c:v>
                </c:pt>
                <c:pt idx="5398">
                  <c:v>1.48</c:v>
                </c:pt>
                <c:pt idx="5399">
                  <c:v>3.14</c:v>
                </c:pt>
                <c:pt idx="5400">
                  <c:v>3.46</c:v>
                </c:pt>
                <c:pt idx="5401">
                  <c:v>3.11</c:v>
                </c:pt>
                <c:pt idx="5402">
                  <c:v>2.98</c:v>
                </c:pt>
                <c:pt idx="5403">
                  <c:v>0.98</c:v>
                </c:pt>
                <c:pt idx="5404">
                  <c:v>0.68</c:v>
                </c:pt>
                <c:pt idx="5405">
                  <c:v>1.59</c:v>
                </c:pt>
                <c:pt idx="5406">
                  <c:v>4.13</c:v>
                </c:pt>
                <c:pt idx="5407">
                  <c:v>0</c:v>
                </c:pt>
                <c:pt idx="5408">
                  <c:v>0</c:v>
                </c:pt>
                <c:pt idx="5409">
                  <c:v>0.10705813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7.28</c:v>
                </c:pt>
                <c:pt idx="5415">
                  <c:v>7.16</c:v>
                </c:pt>
                <c:pt idx="5416">
                  <c:v>11.25</c:v>
                </c:pt>
                <c:pt idx="5417">
                  <c:v>8.8932780000000005</c:v>
                </c:pt>
                <c:pt idx="5418">
                  <c:v>8.9451975000000008</c:v>
                </c:pt>
                <c:pt idx="5419">
                  <c:v>10.119999999999999</c:v>
                </c:pt>
                <c:pt idx="5420">
                  <c:v>9.7100000000000009</c:v>
                </c:pt>
                <c:pt idx="5421">
                  <c:v>8.15</c:v>
                </c:pt>
                <c:pt idx="5422">
                  <c:v>8.56</c:v>
                </c:pt>
                <c:pt idx="5423">
                  <c:v>6.25</c:v>
                </c:pt>
                <c:pt idx="5424">
                  <c:v>7.52</c:v>
                </c:pt>
                <c:pt idx="5425">
                  <c:v>7.41</c:v>
                </c:pt>
                <c:pt idx="5426">
                  <c:v>7.35</c:v>
                </c:pt>
                <c:pt idx="5427">
                  <c:v>5.39</c:v>
                </c:pt>
                <c:pt idx="5428">
                  <c:v>5.0282643</c:v>
                </c:pt>
                <c:pt idx="5429">
                  <c:v>4.6624831999999996</c:v>
                </c:pt>
                <c:pt idx="5430">
                  <c:v>5.6521489999999996</c:v>
                </c:pt>
                <c:pt idx="5431">
                  <c:v>3.4492178</c:v>
                </c:pt>
                <c:pt idx="5432">
                  <c:v>0.60309318999999995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9.49</c:v>
                </c:pt>
                <c:pt idx="5439">
                  <c:v>4.2190674000000001</c:v>
                </c:pt>
                <c:pt idx="5440">
                  <c:v>6.7440350000000002</c:v>
                </c:pt>
                <c:pt idx="5441">
                  <c:v>8.2095952000000008</c:v>
                </c:pt>
                <c:pt idx="5442">
                  <c:v>8.9098305999999994</c:v>
                </c:pt>
                <c:pt idx="5443">
                  <c:v>12.34</c:v>
                </c:pt>
                <c:pt idx="5444">
                  <c:v>10.91</c:v>
                </c:pt>
                <c:pt idx="5445">
                  <c:v>10.01</c:v>
                </c:pt>
                <c:pt idx="5446">
                  <c:v>7.85</c:v>
                </c:pt>
                <c:pt idx="5447">
                  <c:v>7.5</c:v>
                </c:pt>
                <c:pt idx="5448">
                  <c:v>7.8</c:v>
                </c:pt>
                <c:pt idx="5449">
                  <c:v>7.54</c:v>
                </c:pt>
                <c:pt idx="5450">
                  <c:v>7.53</c:v>
                </c:pt>
                <c:pt idx="5451">
                  <c:v>5.38</c:v>
                </c:pt>
                <c:pt idx="5452">
                  <c:v>5.1100000000000003</c:v>
                </c:pt>
                <c:pt idx="5453">
                  <c:v>6.3208513000000002</c:v>
                </c:pt>
                <c:pt idx="5454">
                  <c:v>6.94</c:v>
                </c:pt>
                <c:pt idx="5455">
                  <c:v>2.8951030000000002</c:v>
                </c:pt>
                <c:pt idx="5456">
                  <c:v>2.2983297</c:v>
                </c:pt>
                <c:pt idx="5457">
                  <c:v>0</c:v>
                </c:pt>
                <c:pt idx="5458">
                  <c:v>8.07</c:v>
                </c:pt>
                <c:pt idx="5459">
                  <c:v>0</c:v>
                </c:pt>
                <c:pt idx="5460">
                  <c:v>0</c:v>
                </c:pt>
                <c:pt idx="5461">
                  <c:v>4.51</c:v>
                </c:pt>
                <c:pt idx="5462">
                  <c:v>0</c:v>
                </c:pt>
                <c:pt idx="5463">
                  <c:v>0.42463693000000002</c:v>
                </c:pt>
                <c:pt idx="5464">
                  <c:v>0.11975391000000001</c:v>
                </c:pt>
                <c:pt idx="5465">
                  <c:v>5.23</c:v>
                </c:pt>
                <c:pt idx="5466">
                  <c:v>4.0258795000000003</c:v>
                </c:pt>
                <c:pt idx="5467">
                  <c:v>4.38</c:v>
                </c:pt>
                <c:pt idx="5468">
                  <c:v>6.72</c:v>
                </c:pt>
                <c:pt idx="5469">
                  <c:v>5.51</c:v>
                </c:pt>
                <c:pt idx="5470">
                  <c:v>3.53</c:v>
                </c:pt>
                <c:pt idx="5471">
                  <c:v>3.46</c:v>
                </c:pt>
                <c:pt idx="5472">
                  <c:v>3.27</c:v>
                </c:pt>
                <c:pt idx="5473">
                  <c:v>3.17</c:v>
                </c:pt>
                <c:pt idx="5474">
                  <c:v>3.5</c:v>
                </c:pt>
                <c:pt idx="5475">
                  <c:v>0.85</c:v>
                </c:pt>
                <c:pt idx="5476">
                  <c:v>1.39</c:v>
                </c:pt>
                <c:pt idx="5477">
                  <c:v>3.08</c:v>
                </c:pt>
                <c:pt idx="5478">
                  <c:v>4.4000000000000004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5.23</c:v>
                </c:pt>
                <c:pt idx="5485">
                  <c:v>0</c:v>
                </c:pt>
                <c:pt idx="5486">
                  <c:v>0</c:v>
                </c:pt>
                <c:pt idx="5487">
                  <c:v>3.71</c:v>
                </c:pt>
                <c:pt idx="5488">
                  <c:v>0.35636309999999999</c:v>
                </c:pt>
                <c:pt idx="5489">
                  <c:v>9</c:v>
                </c:pt>
                <c:pt idx="5490">
                  <c:v>5.32</c:v>
                </c:pt>
                <c:pt idx="5491">
                  <c:v>5.55</c:v>
                </c:pt>
                <c:pt idx="5492">
                  <c:v>4.6900000000000004</c:v>
                </c:pt>
                <c:pt idx="5493">
                  <c:v>2.89</c:v>
                </c:pt>
                <c:pt idx="5494">
                  <c:v>4.13</c:v>
                </c:pt>
                <c:pt idx="5495">
                  <c:v>3.78</c:v>
                </c:pt>
                <c:pt idx="5496">
                  <c:v>3.39</c:v>
                </c:pt>
                <c:pt idx="5497">
                  <c:v>3.21</c:v>
                </c:pt>
                <c:pt idx="5498">
                  <c:v>3.9267558999999999</c:v>
                </c:pt>
                <c:pt idx="5499">
                  <c:v>5.2356727999999997</c:v>
                </c:pt>
                <c:pt idx="5500">
                  <c:v>4.6756728000000001</c:v>
                </c:pt>
                <c:pt idx="5501">
                  <c:v>5.6096325</c:v>
                </c:pt>
                <c:pt idx="5502">
                  <c:v>2.3568083</c:v>
                </c:pt>
                <c:pt idx="5503">
                  <c:v>6.2544401000000001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4.75</c:v>
                </c:pt>
                <c:pt idx="5509">
                  <c:v>4.76</c:v>
                </c:pt>
                <c:pt idx="5510">
                  <c:v>0</c:v>
                </c:pt>
                <c:pt idx="5511">
                  <c:v>5.8</c:v>
                </c:pt>
                <c:pt idx="5512">
                  <c:v>0</c:v>
                </c:pt>
                <c:pt idx="5513">
                  <c:v>2.7815376000000001</c:v>
                </c:pt>
                <c:pt idx="5514">
                  <c:v>5.03484</c:v>
                </c:pt>
                <c:pt idx="5515">
                  <c:v>7.42</c:v>
                </c:pt>
                <c:pt idx="5516">
                  <c:v>6.35</c:v>
                </c:pt>
                <c:pt idx="5517">
                  <c:v>3.2</c:v>
                </c:pt>
                <c:pt idx="5518">
                  <c:v>2.2400000000000002</c:v>
                </c:pt>
                <c:pt idx="5519">
                  <c:v>2.11</c:v>
                </c:pt>
                <c:pt idx="5520">
                  <c:v>3.59</c:v>
                </c:pt>
                <c:pt idx="5521">
                  <c:v>3.39</c:v>
                </c:pt>
                <c:pt idx="5522">
                  <c:v>4.8227963999999997</c:v>
                </c:pt>
                <c:pt idx="5523">
                  <c:v>4.0280421999999998</c:v>
                </c:pt>
                <c:pt idx="5524">
                  <c:v>4.8134195999999996</c:v>
                </c:pt>
                <c:pt idx="5525">
                  <c:v>5.6173311000000004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0.27368155999999999</c:v>
                </c:pt>
                <c:pt idx="5530">
                  <c:v>4.33</c:v>
                </c:pt>
                <c:pt idx="5531">
                  <c:v>0</c:v>
                </c:pt>
                <c:pt idx="5532">
                  <c:v>5.67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4.6306297000000001</c:v>
                </c:pt>
                <c:pt idx="5538">
                  <c:v>6.0775493000000003</c:v>
                </c:pt>
                <c:pt idx="5539">
                  <c:v>5.09</c:v>
                </c:pt>
                <c:pt idx="5540">
                  <c:v>3.75</c:v>
                </c:pt>
                <c:pt idx="5541">
                  <c:v>3.39</c:v>
                </c:pt>
                <c:pt idx="5542">
                  <c:v>2.04</c:v>
                </c:pt>
                <c:pt idx="5543">
                  <c:v>3.73</c:v>
                </c:pt>
                <c:pt idx="5544">
                  <c:v>3.62</c:v>
                </c:pt>
                <c:pt idx="5545">
                  <c:v>3.3</c:v>
                </c:pt>
                <c:pt idx="5546">
                  <c:v>3.21</c:v>
                </c:pt>
                <c:pt idx="5547">
                  <c:v>0.98</c:v>
                </c:pt>
                <c:pt idx="5548">
                  <c:v>0.81</c:v>
                </c:pt>
                <c:pt idx="5549">
                  <c:v>1.5340075</c:v>
                </c:pt>
                <c:pt idx="5550">
                  <c:v>2.1133297999999998</c:v>
                </c:pt>
                <c:pt idx="5551">
                  <c:v>0</c:v>
                </c:pt>
                <c:pt idx="5552">
                  <c:v>3.15</c:v>
                </c:pt>
                <c:pt idx="5553">
                  <c:v>0</c:v>
                </c:pt>
                <c:pt idx="5554">
                  <c:v>6.26</c:v>
                </c:pt>
                <c:pt idx="5555">
                  <c:v>5</c:v>
                </c:pt>
                <c:pt idx="5556">
                  <c:v>0</c:v>
                </c:pt>
                <c:pt idx="5557">
                  <c:v>4.51</c:v>
                </c:pt>
                <c:pt idx="5558">
                  <c:v>0</c:v>
                </c:pt>
                <c:pt idx="5559">
                  <c:v>0</c:v>
                </c:pt>
                <c:pt idx="5560">
                  <c:v>4.1306532000000002</c:v>
                </c:pt>
                <c:pt idx="5561">
                  <c:v>3.9592139999999998</c:v>
                </c:pt>
                <c:pt idx="5562">
                  <c:v>4.17</c:v>
                </c:pt>
                <c:pt idx="5563">
                  <c:v>4.8</c:v>
                </c:pt>
                <c:pt idx="5564">
                  <c:v>5.74</c:v>
                </c:pt>
                <c:pt idx="5565">
                  <c:v>6.33</c:v>
                </c:pt>
                <c:pt idx="5566">
                  <c:v>2.42</c:v>
                </c:pt>
                <c:pt idx="5567">
                  <c:v>4.4089996999999999</c:v>
                </c:pt>
                <c:pt idx="5568">
                  <c:v>5.7333502000000003</c:v>
                </c:pt>
                <c:pt idx="5569">
                  <c:v>5.6097957000000003</c:v>
                </c:pt>
                <c:pt idx="5570">
                  <c:v>5.8493691999999999</c:v>
                </c:pt>
                <c:pt idx="5571">
                  <c:v>4.0469523000000001</c:v>
                </c:pt>
                <c:pt idx="5572">
                  <c:v>3.8478528000000001</c:v>
                </c:pt>
                <c:pt idx="5573">
                  <c:v>4.2239060000000004</c:v>
                </c:pt>
                <c:pt idx="5574">
                  <c:v>8.0071252000000008</c:v>
                </c:pt>
                <c:pt idx="5575">
                  <c:v>7.6662333</c:v>
                </c:pt>
                <c:pt idx="5576">
                  <c:v>7.4738242000000001</c:v>
                </c:pt>
                <c:pt idx="5577">
                  <c:v>7.9966834999999996</c:v>
                </c:pt>
                <c:pt idx="5578">
                  <c:v>8.8968729</c:v>
                </c:pt>
                <c:pt idx="5579">
                  <c:v>8.2501902999999999</c:v>
                </c:pt>
                <c:pt idx="5580">
                  <c:v>6.0874917999999996</c:v>
                </c:pt>
                <c:pt idx="5581">
                  <c:v>7.4115649000000001</c:v>
                </c:pt>
                <c:pt idx="5582">
                  <c:v>5.7470740999999999</c:v>
                </c:pt>
                <c:pt idx="5583">
                  <c:v>5.8485887999999999</c:v>
                </c:pt>
                <c:pt idx="5584">
                  <c:v>6.4054346000000004</c:v>
                </c:pt>
                <c:pt idx="5585">
                  <c:v>7.3415660999999997</c:v>
                </c:pt>
                <c:pt idx="5586">
                  <c:v>9.4624143000000007</c:v>
                </c:pt>
                <c:pt idx="5587">
                  <c:v>8.9780104000000005</c:v>
                </c:pt>
                <c:pt idx="5588">
                  <c:v>10.303793000000001</c:v>
                </c:pt>
                <c:pt idx="5589">
                  <c:v>6.8902380000000001</c:v>
                </c:pt>
                <c:pt idx="5590">
                  <c:v>6.6318020000000004</c:v>
                </c:pt>
                <c:pt idx="5591">
                  <c:v>7.8489110000000002</c:v>
                </c:pt>
                <c:pt idx="5592">
                  <c:v>7.4600485000000001</c:v>
                </c:pt>
                <c:pt idx="5593">
                  <c:v>7.9756410999999998</c:v>
                </c:pt>
                <c:pt idx="5594">
                  <c:v>7.9027501000000004</c:v>
                </c:pt>
                <c:pt idx="5595">
                  <c:v>5.6818495999999996</c:v>
                </c:pt>
                <c:pt idx="5596">
                  <c:v>5.3554041000000003</c:v>
                </c:pt>
                <c:pt idx="5597">
                  <c:v>5.7949299999999999</c:v>
                </c:pt>
                <c:pt idx="5598">
                  <c:v>8.2580103999999999</c:v>
                </c:pt>
                <c:pt idx="5599">
                  <c:v>7.1910908999999998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4.83</c:v>
                </c:pt>
                <c:pt idx="5606">
                  <c:v>0</c:v>
                </c:pt>
                <c:pt idx="5607">
                  <c:v>5.37</c:v>
                </c:pt>
                <c:pt idx="5608">
                  <c:v>6.01</c:v>
                </c:pt>
                <c:pt idx="5609">
                  <c:v>4.1500383999999997</c:v>
                </c:pt>
                <c:pt idx="5610">
                  <c:v>6.2011361999999997</c:v>
                </c:pt>
                <c:pt idx="5611">
                  <c:v>9.2527966999999993</c:v>
                </c:pt>
                <c:pt idx="5612">
                  <c:v>10.153696999999999</c:v>
                </c:pt>
                <c:pt idx="5613">
                  <c:v>11.449052999999999</c:v>
                </c:pt>
                <c:pt idx="5614">
                  <c:v>8.5459724000000001</c:v>
                </c:pt>
                <c:pt idx="5615">
                  <c:v>6.4619438000000002</c:v>
                </c:pt>
                <c:pt idx="5616">
                  <c:v>6.2890528000000003</c:v>
                </c:pt>
                <c:pt idx="5617">
                  <c:v>6.8684368999999998</c:v>
                </c:pt>
                <c:pt idx="5618">
                  <c:v>7.0100008999999996</c:v>
                </c:pt>
                <c:pt idx="5619">
                  <c:v>5.9673470000000002</c:v>
                </c:pt>
                <c:pt idx="5620">
                  <c:v>4.3335553999999998</c:v>
                </c:pt>
                <c:pt idx="5621">
                  <c:v>4.5390895999999996</c:v>
                </c:pt>
                <c:pt idx="5622">
                  <c:v>6.1105605000000001</c:v>
                </c:pt>
                <c:pt idx="5623">
                  <c:v>5.6905216999999997</c:v>
                </c:pt>
                <c:pt idx="5624">
                  <c:v>3.5815640000000002</c:v>
                </c:pt>
                <c:pt idx="5625">
                  <c:v>4.58</c:v>
                </c:pt>
                <c:pt idx="5626">
                  <c:v>0</c:v>
                </c:pt>
                <c:pt idx="5627">
                  <c:v>5.92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3.69</c:v>
                </c:pt>
                <c:pt idx="5632">
                  <c:v>1.0209071000000001</c:v>
                </c:pt>
                <c:pt idx="5633">
                  <c:v>3.0868999000000001</c:v>
                </c:pt>
                <c:pt idx="5634">
                  <c:v>5.2</c:v>
                </c:pt>
                <c:pt idx="5635">
                  <c:v>6.6593365000000002</c:v>
                </c:pt>
                <c:pt idx="5636">
                  <c:v>7.9262560999999998</c:v>
                </c:pt>
                <c:pt idx="5637">
                  <c:v>4.5905217</c:v>
                </c:pt>
                <c:pt idx="5638">
                  <c:v>4.0267777000000002</c:v>
                </c:pt>
                <c:pt idx="5639">
                  <c:v>4.7947872</c:v>
                </c:pt>
                <c:pt idx="5640">
                  <c:v>5.8003798</c:v>
                </c:pt>
                <c:pt idx="5641">
                  <c:v>6.2926548999999996</c:v>
                </c:pt>
                <c:pt idx="5642">
                  <c:v>5.7761617999999997</c:v>
                </c:pt>
                <c:pt idx="5643">
                  <c:v>4.6780103999999998</c:v>
                </c:pt>
                <c:pt idx="5644">
                  <c:v>4.1151242999999997</c:v>
                </c:pt>
                <c:pt idx="5645">
                  <c:v>2.5120507000000001</c:v>
                </c:pt>
                <c:pt idx="5646">
                  <c:v>3.0718690999999998</c:v>
                </c:pt>
                <c:pt idx="5647">
                  <c:v>5.8193365000000004</c:v>
                </c:pt>
                <c:pt idx="5648">
                  <c:v>4.72</c:v>
                </c:pt>
                <c:pt idx="5649">
                  <c:v>4.51</c:v>
                </c:pt>
                <c:pt idx="5650">
                  <c:v>5.83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5.35</c:v>
                </c:pt>
                <c:pt idx="5655">
                  <c:v>4.7300000000000004</c:v>
                </c:pt>
                <c:pt idx="5656">
                  <c:v>2.4386914000000002</c:v>
                </c:pt>
                <c:pt idx="5657">
                  <c:v>4.93</c:v>
                </c:pt>
                <c:pt idx="5658">
                  <c:v>5.3839134</c:v>
                </c:pt>
                <c:pt idx="5659">
                  <c:v>7.38</c:v>
                </c:pt>
                <c:pt idx="5660">
                  <c:v>11.516683</c:v>
                </c:pt>
                <c:pt idx="5661">
                  <c:v>10.266920000000001</c:v>
                </c:pt>
                <c:pt idx="5662">
                  <c:v>7.0371566000000003</c:v>
                </c:pt>
                <c:pt idx="5663">
                  <c:v>7.0329861999999999</c:v>
                </c:pt>
                <c:pt idx="5664">
                  <c:v>7.9926073000000004</c:v>
                </c:pt>
                <c:pt idx="5665">
                  <c:v>6.4774412999999997</c:v>
                </c:pt>
                <c:pt idx="5666">
                  <c:v>7.4239819000000002</c:v>
                </c:pt>
                <c:pt idx="5667">
                  <c:v>3.9737448</c:v>
                </c:pt>
                <c:pt idx="5668">
                  <c:v>6.0987299999999998</c:v>
                </c:pt>
                <c:pt idx="5669">
                  <c:v>6.8576782999999999</c:v>
                </c:pt>
                <c:pt idx="5670">
                  <c:v>3.88</c:v>
                </c:pt>
                <c:pt idx="5671">
                  <c:v>0.26637188000000001</c:v>
                </c:pt>
                <c:pt idx="5672">
                  <c:v>4.99</c:v>
                </c:pt>
                <c:pt idx="5673">
                  <c:v>4.99</c:v>
                </c:pt>
                <c:pt idx="5674">
                  <c:v>5.67</c:v>
                </c:pt>
                <c:pt idx="5675">
                  <c:v>6.2</c:v>
                </c:pt>
                <c:pt idx="5676">
                  <c:v>4.9400000000000004</c:v>
                </c:pt>
                <c:pt idx="5677">
                  <c:v>4.26</c:v>
                </c:pt>
                <c:pt idx="5678">
                  <c:v>0</c:v>
                </c:pt>
                <c:pt idx="5679">
                  <c:v>4.87</c:v>
                </c:pt>
                <c:pt idx="5680">
                  <c:v>0.87736477999999996</c:v>
                </c:pt>
                <c:pt idx="5681">
                  <c:v>6.37</c:v>
                </c:pt>
                <c:pt idx="5682">
                  <c:v>8.2402821999999993</c:v>
                </c:pt>
                <c:pt idx="5683">
                  <c:v>6.45</c:v>
                </c:pt>
                <c:pt idx="5684">
                  <c:v>6.95</c:v>
                </c:pt>
                <c:pt idx="5685">
                  <c:v>6.65</c:v>
                </c:pt>
                <c:pt idx="5686">
                  <c:v>5.7431757000000001</c:v>
                </c:pt>
                <c:pt idx="5687">
                  <c:v>5.3498581999999999</c:v>
                </c:pt>
                <c:pt idx="5688">
                  <c:v>5.3734602000000002</c:v>
                </c:pt>
                <c:pt idx="5689">
                  <c:v>5.6230336999999997</c:v>
                </c:pt>
                <c:pt idx="5690">
                  <c:v>5.7345978000000004</c:v>
                </c:pt>
                <c:pt idx="5691">
                  <c:v>3.8250717999999999</c:v>
                </c:pt>
                <c:pt idx="5692">
                  <c:v>3.7870678</c:v>
                </c:pt>
                <c:pt idx="5693">
                  <c:v>1.5102274</c:v>
                </c:pt>
                <c:pt idx="5694">
                  <c:v>0.30553882999999998</c:v>
                </c:pt>
                <c:pt idx="5695">
                  <c:v>0</c:v>
                </c:pt>
                <c:pt idx="5696">
                  <c:v>4.2</c:v>
                </c:pt>
                <c:pt idx="5697">
                  <c:v>3.87</c:v>
                </c:pt>
                <c:pt idx="5698">
                  <c:v>0</c:v>
                </c:pt>
                <c:pt idx="5699">
                  <c:v>0</c:v>
                </c:pt>
                <c:pt idx="5700">
                  <c:v>5.89</c:v>
                </c:pt>
                <c:pt idx="5701">
                  <c:v>0</c:v>
                </c:pt>
                <c:pt idx="5702">
                  <c:v>0</c:v>
                </c:pt>
                <c:pt idx="5703">
                  <c:v>6.09</c:v>
                </c:pt>
                <c:pt idx="5704">
                  <c:v>2.2361420000000001</c:v>
                </c:pt>
                <c:pt idx="5705">
                  <c:v>4.0677513000000003</c:v>
                </c:pt>
                <c:pt idx="5706">
                  <c:v>6.04</c:v>
                </c:pt>
                <c:pt idx="5707">
                  <c:v>9.5</c:v>
                </c:pt>
                <c:pt idx="5708">
                  <c:v>11.49</c:v>
                </c:pt>
                <c:pt idx="5709">
                  <c:v>7.6722275</c:v>
                </c:pt>
                <c:pt idx="5710">
                  <c:v>8.0327015999999993</c:v>
                </c:pt>
                <c:pt idx="5711">
                  <c:v>9.1569672000000004</c:v>
                </c:pt>
                <c:pt idx="5712">
                  <c:v>7.4112327000000002</c:v>
                </c:pt>
                <c:pt idx="5713">
                  <c:v>7.1263512000000002</c:v>
                </c:pt>
                <c:pt idx="5714">
                  <c:v>5.1412328</c:v>
                </c:pt>
                <c:pt idx="5715">
                  <c:v>3.4252612999999998</c:v>
                </c:pt>
                <c:pt idx="5716">
                  <c:v>3.1572428000000001</c:v>
                </c:pt>
                <c:pt idx="5717">
                  <c:v>3.8154555999999999</c:v>
                </c:pt>
                <c:pt idx="5718">
                  <c:v>5.0783104999999997</c:v>
                </c:pt>
                <c:pt idx="5719">
                  <c:v>4.1629313999999997</c:v>
                </c:pt>
                <c:pt idx="5720">
                  <c:v>0</c:v>
                </c:pt>
                <c:pt idx="5721">
                  <c:v>4.7300000000000004</c:v>
                </c:pt>
                <c:pt idx="5722">
                  <c:v>5.48</c:v>
                </c:pt>
                <c:pt idx="5723">
                  <c:v>5.72</c:v>
                </c:pt>
                <c:pt idx="5724">
                  <c:v>0</c:v>
                </c:pt>
                <c:pt idx="5725">
                  <c:v>6.31</c:v>
                </c:pt>
                <c:pt idx="5726">
                  <c:v>6.08</c:v>
                </c:pt>
                <c:pt idx="5727">
                  <c:v>0</c:v>
                </c:pt>
                <c:pt idx="5728">
                  <c:v>4.58</c:v>
                </c:pt>
                <c:pt idx="5729">
                  <c:v>5.08</c:v>
                </c:pt>
                <c:pt idx="5730">
                  <c:v>6.1142991999999996</c:v>
                </c:pt>
                <c:pt idx="5731">
                  <c:v>8.19</c:v>
                </c:pt>
                <c:pt idx="5732">
                  <c:v>9.832891</c:v>
                </c:pt>
                <c:pt idx="5733">
                  <c:v>5.9898106000000002</c:v>
                </c:pt>
                <c:pt idx="5734">
                  <c:v>6.1843132000000001</c:v>
                </c:pt>
                <c:pt idx="5735">
                  <c:v>6.2630337999999997</c:v>
                </c:pt>
                <c:pt idx="5736">
                  <c:v>6.3708537999999999</c:v>
                </c:pt>
                <c:pt idx="5737">
                  <c:v>6.9135553999999999</c:v>
                </c:pt>
                <c:pt idx="5738">
                  <c:v>7.8142664999999996</c:v>
                </c:pt>
                <c:pt idx="5739">
                  <c:v>6.8131766000000002</c:v>
                </c:pt>
                <c:pt idx="5740">
                  <c:v>5.4274993</c:v>
                </c:pt>
                <c:pt idx="5741">
                  <c:v>6.7080285999999996</c:v>
                </c:pt>
                <c:pt idx="5742">
                  <c:v>10.232939999999999</c:v>
                </c:pt>
                <c:pt idx="5743">
                  <c:v>9.8646930000000008</c:v>
                </c:pt>
                <c:pt idx="5744">
                  <c:v>10.381754000000001</c:v>
                </c:pt>
                <c:pt idx="5745">
                  <c:v>7.4727492</c:v>
                </c:pt>
                <c:pt idx="5746">
                  <c:v>8.1449291000000006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2.8698581999999999</c:v>
                </c:pt>
                <c:pt idx="5751">
                  <c:v>4.4667802999999999</c:v>
                </c:pt>
                <c:pt idx="5752">
                  <c:v>5.5493841000000002</c:v>
                </c:pt>
                <c:pt idx="5753">
                  <c:v>8.0786908999999998</c:v>
                </c:pt>
                <c:pt idx="5754">
                  <c:v>9.3677258000000005</c:v>
                </c:pt>
                <c:pt idx="5755">
                  <c:v>9.9708538000000004</c:v>
                </c:pt>
                <c:pt idx="5756">
                  <c:v>12.227062</c:v>
                </c:pt>
                <c:pt idx="5757">
                  <c:v>11.792844000000001</c:v>
                </c:pt>
                <c:pt idx="5758">
                  <c:v>8.5017543999999994</c:v>
                </c:pt>
                <c:pt idx="5759">
                  <c:v>4.3384368999999996</c:v>
                </c:pt>
                <c:pt idx="5760">
                  <c:v>6.9351193999999996</c:v>
                </c:pt>
                <c:pt idx="5761">
                  <c:v>7.3040295000000004</c:v>
                </c:pt>
                <c:pt idx="5762">
                  <c:v>7.7558305000000001</c:v>
                </c:pt>
                <c:pt idx="5763">
                  <c:v>6.2176315999999998</c:v>
                </c:pt>
                <c:pt idx="5764">
                  <c:v>5.1822759999999999</c:v>
                </c:pt>
                <c:pt idx="5765">
                  <c:v>5.9693598999999997</c:v>
                </c:pt>
                <c:pt idx="5766">
                  <c:v>9.3947406000000004</c:v>
                </c:pt>
                <c:pt idx="5767">
                  <c:v>10.564741</c:v>
                </c:pt>
                <c:pt idx="5768">
                  <c:v>9.1945733000000001</c:v>
                </c:pt>
                <c:pt idx="5769">
                  <c:v>10.326067999999999</c:v>
                </c:pt>
                <c:pt idx="5770">
                  <c:v>9.0241047000000005</c:v>
                </c:pt>
                <c:pt idx="5771">
                  <c:v>8.7514195000000008</c:v>
                </c:pt>
                <c:pt idx="5772">
                  <c:v>8.8748199999999997</c:v>
                </c:pt>
                <c:pt idx="5773">
                  <c:v>9.8733660000000008</c:v>
                </c:pt>
                <c:pt idx="5774">
                  <c:v>7.9939106999999998</c:v>
                </c:pt>
                <c:pt idx="5775">
                  <c:v>6.1546759</c:v>
                </c:pt>
                <c:pt idx="5776">
                  <c:v>10.993055999999999</c:v>
                </c:pt>
                <c:pt idx="5777">
                  <c:v>13.547649</c:v>
                </c:pt>
                <c:pt idx="5778">
                  <c:v>15.304645000000001</c:v>
                </c:pt>
                <c:pt idx="5779">
                  <c:v>14.151090999999999</c:v>
                </c:pt>
                <c:pt idx="5780">
                  <c:v>13.729336999999999</c:v>
                </c:pt>
                <c:pt idx="5781">
                  <c:v>12.181565000000001</c:v>
                </c:pt>
                <c:pt idx="5782">
                  <c:v>10.748010000000001</c:v>
                </c:pt>
                <c:pt idx="5783">
                  <c:v>11.512228</c:v>
                </c:pt>
                <c:pt idx="5784">
                  <c:v>11.215356999999999</c:v>
                </c:pt>
                <c:pt idx="5785">
                  <c:v>11.680949</c:v>
                </c:pt>
                <c:pt idx="5786">
                  <c:v>12.289433000000001</c:v>
                </c:pt>
                <c:pt idx="5787">
                  <c:v>11.003461</c:v>
                </c:pt>
                <c:pt idx="5788">
                  <c:v>10.642371000000001</c:v>
                </c:pt>
                <c:pt idx="5789">
                  <c:v>10.888862</c:v>
                </c:pt>
                <c:pt idx="5790">
                  <c:v>9.8309412999999992</c:v>
                </c:pt>
                <c:pt idx="5791">
                  <c:v>12.96185</c:v>
                </c:pt>
                <c:pt idx="5792">
                  <c:v>0.35364192999999999</c:v>
                </c:pt>
                <c:pt idx="5793">
                  <c:v>0</c:v>
                </c:pt>
                <c:pt idx="5794">
                  <c:v>0</c:v>
                </c:pt>
                <c:pt idx="5795">
                  <c:v>5.6291947000000002</c:v>
                </c:pt>
                <c:pt idx="5796">
                  <c:v>4.5784836000000002</c:v>
                </c:pt>
                <c:pt idx="5797">
                  <c:v>4.4902369999999996</c:v>
                </c:pt>
                <c:pt idx="5798">
                  <c:v>5.4686729999999999</c:v>
                </c:pt>
                <c:pt idx="5799">
                  <c:v>4.005782</c:v>
                </c:pt>
                <c:pt idx="5800">
                  <c:v>1.0385314999999999</c:v>
                </c:pt>
                <c:pt idx="5801">
                  <c:v>4.8807111000000001</c:v>
                </c:pt>
                <c:pt idx="5802">
                  <c:v>6.7912328000000004</c:v>
                </c:pt>
                <c:pt idx="5803">
                  <c:v>8.6788633999999991</c:v>
                </c:pt>
                <c:pt idx="5804">
                  <c:v>11.638484999999999</c:v>
                </c:pt>
                <c:pt idx="5805">
                  <c:v>10.942276</c:v>
                </c:pt>
                <c:pt idx="5806">
                  <c:v>9.7196697000000007</c:v>
                </c:pt>
                <c:pt idx="5807">
                  <c:v>9.1079162</c:v>
                </c:pt>
                <c:pt idx="5808">
                  <c:v>6.5968263</c:v>
                </c:pt>
                <c:pt idx="5809">
                  <c:v>8.2619448000000002</c:v>
                </c:pt>
                <c:pt idx="5810">
                  <c:v>9.9466666999999998</c:v>
                </c:pt>
                <c:pt idx="5811">
                  <c:v>8.2366667000000007</c:v>
                </c:pt>
                <c:pt idx="5812">
                  <c:v>7.4666667000000002</c:v>
                </c:pt>
                <c:pt idx="5813">
                  <c:v>6.1747075999999996</c:v>
                </c:pt>
                <c:pt idx="5814">
                  <c:v>7.8191480000000002</c:v>
                </c:pt>
                <c:pt idx="5815">
                  <c:v>0</c:v>
                </c:pt>
                <c:pt idx="5816">
                  <c:v>0.38409796000000002</c:v>
                </c:pt>
                <c:pt idx="5817">
                  <c:v>5.9652136999999996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3.1537772999999998</c:v>
                </c:pt>
                <c:pt idx="5823">
                  <c:v>3.1873414000000002</c:v>
                </c:pt>
                <c:pt idx="5824">
                  <c:v>3.2331911</c:v>
                </c:pt>
                <c:pt idx="5825">
                  <c:v>6.8227016000000003</c:v>
                </c:pt>
                <c:pt idx="5826">
                  <c:v>10.325877</c:v>
                </c:pt>
                <c:pt idx="5827">
                  <c:v>11.875688</c:v>
                </c:pt>
                <c:pt idx="5828">
                  <c:v>12.12147</c:v>
                </c:pt>
                <c:pt idx="5829">
                  <c:v>6.3601426999999999</c:v>
                </c:pt>
                <c:pt idx="5830">
                  <c:v>5.4601902999999998</c:v>
                </c:pt>
                <c:pt idx="5831">
                  <c:v>6.9375363999999999</c:v>
                </c:pt>
                <c:pt idx="5832">
                  <c:v>7.1704274000000003</c:v>
                </c:pt>
                <c:pt idx="5833">
                  <c:v>7.0686739000000003</c:v>
                </c:pt>
                <c:pt idx="5834">
                  <c:v>7.0095745000000003</c:v>
                </c:pt>
                <c:pt idx="5835">
                  <c:v>5.3153565</c:v>
                </c:pt>
                <c:pt idx="5836">
                  <c:v>4.8118020000000001</c:v>
                </c:pt>
                <c:pt idx="5837">
                  <c:v>7.7237793000000003</c:v>
                </c:pt>
                <c:pt idx="5838">
                  <c:v>7.1386738999999997</c:v>
                </c:pt>
                <c:pt idx="5839">
                  <c:v>7.1159724000000004</c:v>
                </c:pt>
                <c:pt idx="5840">
                  <c:v>1.7326142</c:v>
                </c:pt>
                <c:pt idx="5841">
                  <c:v>7.4165406999999997</c:v>
                </c:pt>
                <c:pt idx="5842">
                  <c:v>6.3000952000000003</c:v>
                </c:pt>
                <c:pt idx="5843">
                  <c:v>6.6614221999999996</c:v>
                </c:pt>
                <c:pt idx="5844">
                  <c:v>2.6290502999999998</c:v>
                </c:pt>
                <c:pt idx="5845">
                  <c:v>1.1202856999999999</c:v>
                </c:pt>
                <c:pt idx="5846">
                  <c:v>5.6289100000000003</c:v>
                </c:pt>
                <c:pt idx="5847">
                  <c:v>3.0951542999999999</c:v>
                </c:pt>
                <c:pt idx="5848">
                  <c:v>6.3247397000000003</c:v>
                </c:pt>
                <c:pt idx="5849">
                  <c:v>8.2163453000000004</c:v>
                </c:pt>
                <c:pt idx="5850">
                  <c:v>9.3647872999999997</c:v>
                </c:pt>
                <c:pt idx="5851">
                  <c:v>10.306825</c:v>
                </c:pt>
                <c:pt idx="5852">
                  <c:v>11.066636000000001</c:v>
                </c:pt>
                <c:pt idx="5853">
                  <c:v>7.1677733999999997</c:v>
                </c:pt>
                <c:pt idx="5854">
                  <c:v>5.8313278999999998</c:v>
                </c:pt>
                <c:pt idx="5855">
                  <c:v>5.5044559</c:v>
                </c:pt>
                <c:pt idx="5856">
                  <c:v>7.5827024999999999</c:v>
                </c:pt>
                <c:pt idx="5857">
                  <c:v>7.6055935000000003</c:v>
                </c:pt>
                <c:pt idx="5858">
                  <c:v>7.8889585999999996</c:v>
                </c:pt>
                <c:pt idx="5859">
                  <c:v>5.7878686000000004</c:v>
                </c:pt>
                <c:pt idx="5860">
                  <c:v>7.5312336999999996</c:v>
                </c:pt>
                <c:pt idx="5861">
                  <c:v>7.9063046000000003</c:v>
                </c:pt>
                <c:pt idx="5862">
                  <c:v>6.3848348000000001</c:v>
                </c:pt>
                <c:pt idx="5863">
                  <c:v>0</c:v>
                </c:pt>
                <c:pt idx="5864">
                  <c:v>5.6947397000000004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1.2280707</c:v>
                </c:pt>
                <c:pt idx="5872">
                  <c:v>3.7687450999999998</c:v>
                </c:pt>
                <c:pt idx="5873">
                  <c:v>5.4944550000000003</c:v>
                </c:pt>
                <c:pt idx="5874">
                  <c:v>6.2636021</c:v>
                </c:pt>
                <c:pt idx="5875">
                  <c:v>7.9782941999999997</c:v>
                </c:pt>
                <c:pt idx="5876">
                  <c:v>7.0872042000000004</c:v>
                </c:pt>
                <c:pt idx="5877">
                  <c:v>6.8518961999999997</c:v>
                </c:pt>
                <c:pt idx="5878">
                  <c:v>4.4227967000000001</c:v>
                </c:pt>
                <c:pt idx="5879">
                  <c:v>4.4743607000000001</c:v>
                </c:pt>
                <c:pt idx="5880">
                  <c:v>4.0230337</c:v>
                </c:pt>
                <c:pt idx="5881">
                  <c:v>5.5259247</c:v>
                </c:pt>
                <c:pt idx="5882">
                  <c:v>6.0699532999999999</c:v>
                </c:pt>
                <c:pt idx="5883">
                  <c:v>3.4026073000000001</c:v>
                </c:pt>
                <c:pt idx="5884">
                  <c:v>4.1035554000000003</c:v>
                </c:pt>
                <c:pt idx="5885">
                  <c:v>3.8714711999999998</c:v>
                </c:pt>
                <c:pt idx="5886">
                  <c:v>6.3021333000000004</c:v>
                </c:pt>
                <c:pt idx="5887">
                  <c:v>3.4890794000000001</c:v>
                </c:pt>
                <c:pt idx="5888">
                  <c:v>0.55245708999999998</c:v>
                </c:pt>
                <c:pt idx="5889">
                  <c:v>6.7411852000000003</c:v>
                </c:pt>
                <c:pt idx="5890">
                  <c:v>5.3538676000000001</c:v>
                </c:pt>
                <c:pt idx="5891">
                  <c:v>5.6484107000000003</c:v>
                </c:pt>
                <c:pt idx="5892">
                  <c:v>9.0179627999999994</c:v>
                </c:pt>
                <c:pt idx="5893">
                  <c:v>9.3462093999999993</c:v>
                </c:pt>
                <c:pt idx="5894">
                  <c:v>8.9469113999999994</c:v>
                </c:pt>
                <c:pt idx="5895">
                  <c:v>8.5611385000000002</c:v>
                </c:pt>
                <c:pt idx="5896">
                  <c:v>8.3389109999999995</c:v>
                </c:pt>
                <c:pt idx="5897">
                  <c:v>11.489243999999999</c:v>
                </c:pt>
                <c:pt idx="5898">
                  <c:v>9.1613755000000001</c:v>
                </c:pt>
                <c:pt idx="5899">
                  <c:v>8.7305226000000005</c:v>
                </c:pt>
                <c:pt idx="5900">
                  <c:v>8.0363045999999994</c:v>
                </c:pt>
                <c:pt idx="5901">
                  <c:v>8.1738876999999999</c:v>
                </c:pt>
                <c:pt idx="5902">
                  <c:v>8.4538876999999992</c:v>
                </c:pt>
                <c:pt idx="5903">
                  <c:v>9.1990061999999995</c:v>
                </c:pt>
                <c:pt idx="5904">
                  <c:v>8.8792431999999994</c:v>
                </c:pt>
                <c:pt idx="5905">
                  <c:v>8.7856886999999997</c:v>
                </c:pt>
                <c:pt idx="5906">
                  <c:v>9.2074897999999994</c:v>
                </c:pt>
                <c:pt idx="5907">
                  <c:v>6.9783903</c:v>
                </c:pt>
                <c:pt idx="5908">
                  <c:v>7.2279638000000004</c:v>
                </c:pt>
                <c:pt idx="5909">
                  <c:v>7.4188577000000002</c:v>
                </c:pt>
                <c:pt idx="5910">
                  <c:v>9.2760289999999994</c:v>
                </c:pt>
                <c:pt idx="5911">
                  <c:v>11.970146</c:v>
                </c:pt>
                <c:pt idx="5912">
                  <c:v>5.3865569999999998</c:v>
                </c:pt>
                <c:pt idx="5913">
                  <c:v>1.6274432000000001</c:v>
                </c:pt>
                <c:pt idx="5914">
                  <c:v>10.678485</c:v>
                </c:pt>
                <c:pt idx="5915">
                  <c:v>0</c:v>
                </c:pt>
                <c:pt idx="5916">
                  <c:v>0</c:v>
                </c:pt>
                <c:pt idx="5917">
                  <c:v>0.84999782999999995</c:v>
                </c:pt>
                <c:pt idx="5918">
                  <c:v>6.4803793000000001</c:v>
                </c:pt>
                <c:pt idx="5919">
                  <c:v>3.1123599</c:v>
                </c:pt>
                <c:pt idx="5920">
                  <c:v>7.5185655000000002</c:v>
                </c:pt>
                <c:pt idx="5921">
                  <c:v>9.1806804</c:v>
                </c:pt>
                <c:pt idx="5922">
                  <c:v>10.844362</c:v>
                </c:pt>
                <c:pt idx="5923">
                  <c:v>11.961945</c:v>
                </c:pt>
                <c:pt idx="5924">
                  <c:v>10.842845000000001</c:v>
                </c:pt>
                <c:pt idx="5925">
                  <c:v>9.8966667000000008</c:v>
                </c:pt>
                <c:pt idx="5926">
                  <c:v>10.856667</c:v>
                </c:pt>
                <c:pt idx="5927">
                  <c:v>10.566667000000001</c:v>
                </c:pt>
                <c:pt idx="5928">
                  <c:v>10.196667</c:v>
                </c:pt>
                <c:pt idx="5929">
                  <c:v>10.016667</c:v>
                </c:pt>
                <c:pt idx="5930">
                  <c:v>9.9966667000000005</c:v>
                </c:pt>
                <c:pt idx="5931">
                  <c:v>10.196667</c:v>
                </c:pt>
                <c:pt idx="5932">
                  <c:v>10.516667</c:v>
                </c:pt>
                <c:pt idx="5933">
                  <c:v>10.742592999999999</c:v>
                </c:pt>
                <c:pt idx="5934">
                  <c:v>15.436667</c:v>
                </c:pt>
                <c:pt idx="5935">
                  <c:v>14.997490000000001</c:v>
                </c:pt>
                <c:pt idx="5936">
                  <c:v>13.504125</c:v>
                </c:pt>
                <c:pt idx="5937">
                  <c:v>14.345404</c:v>
                </c:pt>
                <c:pt idx="5938">
                  <c:v>0.97643793999999995</c:v>
                </c:pt>
                <c:pt idx="5939">
                  <c:v>1.6463907E-2</c:v>
                </c:pt>
                <c:pt idx="5940">
                  <c:v>2.1631290000000001</c:v>
                </c:pt>
                <c:pt idx="5941">
                  <c:v>4.7022086999999999</c:v>
                </c:pt>
                <c:pt idx="5942">
                  <c:v>3.4331271999999999</c:v>
                </c:pt>
                <c:pt idx="5943">
                  <c:v>11.779052999999999</c:v>
                </c:pt>
                <c:pt idx="5944">
                  <c:v>11.924408</c:v>
                </c:pt>
                <c:pt idx="5945">
                  <c:v>13.730452</c:v>
                </c:pt>
                <c:pt idx="5946">
                  <c:v>15.810997</c:v>
                </c:pt>
                <c:pt idx="5947">
                  <c:v>17.078153</c:v>
                </c:pt>
                <c:pt idx="5948">
                  <c:v>17.755735999999999</c:v>
                </c:pt>
                <c:pt idx="5949">
                  <c:v>15.286667</c:v>
                </c:pt>
                <c:pt idx="5950">
                  <c:v>13.726667000000001</c:v>
                </c:pt>
                <c:pt idx="5951">
                  <c:v>12.496667</c:v>
                </c:pt>
                <c:pt idx="5952">
                  <c:v>11.086667</c:v>
                </c:pt>
                <c:pt idx="5953">
                  <c:v>8.9066667000000006</c:v>
                </c:pt>
                <c:pt idx="5954">
                  <c:v>8.8866666999999993</c:v>
                </c:pt>
                <c:pt idx="5955">
                  <c:v>8.9566666999999995</c:v>
                </c:pt>
                <c:pt idx="5956">
                  <c:v>9.2866666999999996</c:v>
                </c:pt>
                <c:pt idx="5957">
                  <c:v>8.9357915999999999</c:v>
                </c:pt>
                <c:pt idx="5958">
                  <c:v>8.9308267000000008</c:v>
                </c:pt>
                <c:pt idx="5959">
                  <c:v>10.673025000000001</c:v>
                </c:pt>
                <c:pt idx="5960">
                  <c:v>11.613509000000001</c:v>
                </c:pt>
                <c:pt idx="5961">
                  <c:v>10.649901</c:v>
                </c:pt>
                <c:pt idx="5962">
                  <c:v>9.5651598</c:v>
                </c:pt>
                <c:pt idx="5963">
                  <c:v>9.4469937000000002</c:v>
                </c:pt>
                <c:pt idx="5964">
                  <c:v>8.1364777000000004</c:v>
                </c:pt>
                <c:pt idx="5965">
                  <c:v>12.360096</c:v>
                </c:pt>
                <c:pt idx="5966">
                  <c:v>11.485878</c:v>
                </c:pt>
                <c:pt idx="5967">
                  <c:v>11.950453</c:v>
                </c:pt>
                <c:pt idx="5968">
                  <c:v>13.477679</c:v>
                </c:pt>
                <c:pt idx="5969">
                  <c:v>15.333461</c:v>
                </c:pt>
                <c:pt idx="5970">
                  <c:v>14.585025</c:v>
                </c:pt>
                <c:pt idx="5971">
                  <c:v>14.980143999999999</c:v>
                </c:pt>
                <c:pt idx="5972">
                  <c:v>13.083035000000001</c:v>
                </c:pt>
                <c:pt idx="5973">
                  <c:v>12.00948</c:v>
                </c:pt>
                <c:pt idx="5974">
                  <c:v>10.993698</c:v>
                </c:pt>
                <c:pt idx="5975">
                  <c:v>9.3721341999999996</c:v>
                </c:pt>
                <c:pt idx="5976">
                  <c:v>9.2536982000000005</c:v>
                </c:pt>
                <c:pt idx="5977">
                  <c:v>9.2894802999999992</c:v>
                </c:pt>
                <c:pt idx="5978">
                  <c:v>9.3803807999999993</c:v>
                </c:pt>
                <c:pt idx="5979">
                  <c:v>10.490618</c:v>
                </c:pt>
                <c:pt idx="5980">
                  <c:v>12.676163000000001</c:v>
                </c:pt>
                <c:pt idx="5981">
                  <c:v>13.040144</c:v>
                </c:pt>
                <c:pt idx="5982">
                  <c:v>14.245689</c:v>
                </c:pt>
                <c:pt idx="5983">
                  <c:v>10.627679000000001</c:v>
                </c:pt>
                <c:pt idx="5984">
                  <c:v>9.7820029999999996</c:v>
                </c:pt>
                <c:pt idx="5985">
                  <c:v>8.9874951999999997</c:v>
                </c:pt>
                <c:pt idx="5986">
                  <c:v>10.649442000000001</c:v>
                </c:pt>
                <c:pt idx="5987">
                  <c:v>9.6115335000000002</c:v>
                </c:pt>
                <c:pt idx="5988">
                  <c:v>12.601754</c:v>
                </c:pt>
                <c:pt idx="5989">
                  <c:v>8.3633468999999998</c:v>
                </c:pt>
                <c:pt idx="5990">
                  <c:v>11.627299000000001</c:v>
                </c:pt>
                <c:pt idx="5991">
                  <c:v>10.177713000000001</c:v>
                </c:pt>
                <c:pt idx="5992">
                  <c:v>12.369795</c:v>
                </c:pt>
                <c:pt idx="5993">
                  <c:v>13.280663000000001</c:v>
                </c:pt>
                <c:pt idx="5994">
                  <c:v>13.863602999999999</c:v>
                </c:pt>
                <c:pt idx="5995">
                  <c:v>14.005167</c:v>
                </c:pt>
                <c:pt idx="5996">
                  <c:v>13.085404</c:v>
                </c:pt>
                <c:pt idx="5997">
                  <c:v>11.091186</c:v>
                </c:pt>
                <c:pt idx="5998">
                  <c:v>10.467869</c:v>
                </c:pt>
                <c:pt idx="5999">
                  <c:v>9.0307595999999997</c:v>
                </c:pt>
                <c:pt idx="6000">
                  <c:v>9.2027976999999996</c:v>
                </c:pt>
                <c:pt idx="6001">
                  <c:v>9.3681532000000001</c:v>
                </c:pt>
                <c:pt idx="6002">
                  <c:v>9.7770632000000006</c:v>
                </c:pt>
                <c:pt idx="6003">
                  <c:v>10.306666999999999</c:v>
                </c:pt>
                <c:pt idx="6004">
                  <c:v>10.936667</c:v>
                </c:pt>
                <c:pt idx="6005">
                  <c:v>10.380095000000001</c:v>
                </c:pt>
                <c:pt idx="6006">
                  <c:v>12.527632000000001</c:v>
                </c:pt>
                <c:pt idx="6007">
                  <c:v>11.167773</c:v>
                </c:pt>
                <c:pt idx="6008">
                  <c:v>8.3721426999999995</c:v>
                </c:pt>
                <c:pt idx="6009">
                  <c:v>4.3543142000000001</c:v>
                </c:pt>
                <c:pt idx="6010">
                  <c:v>3.8648004999999999</c:v>
                </c:pt>
                <c:pt idx="6011">
                  <c:v>0.53320425000000005</c:v>
                </c:pt>
                <c:pt idx="6012">
                  <c:v>0</c:v>
                </c:pt>
                <c:pt idx="6013">
                  <c:v>10.662701999999999</c:v>
                </c:pt>
                <c:pt idx="6014">
                  <c:v>0.40358781999999999</c:v>
                </c:pt>
                <c:pt idx="6015">
                  <c:v>3.8343804000000001</c:v>
                </c:pt>
                <c:pt idx="6016">
                  <c:v>5.3157873000000002</c:v>
                </c:pt>
                <c:pt idx="6017">
                  <c:v>10.279714999999999</c:v>
                </c:pt>
                <c:pt idx="6018">
                  <c:v>11.011469999999999</c:v>
                </c:pt>
                <c:pt idx="6019">
                  <c:v>13.32128</c:v>
                </c:pt>
                <c:pt idx="6020">
                  <c:v>10.563745000000001</c:v>
                </c:pt>
                <c:pt idx="6021">
                  <c:v>9.3604274000000007</c:v>
                </c:pt>
                <c:pt idx="6022">
                  <c:v>9.0493374000000006</c:v>
                </c:pt>
                <c:pt idx="6023">
                  <c:v>8.1728918999999998</c:v>
                </c:pt>
                <c:pt idx="6024">
                  <c:v>7.4109014999999996</c:v>
                </c:pt>
                <c:pt idx="6025">
                  <c:v>7.2746930000000001</c:v>
                </c:pt>
                <c:pt idx="6026">
                  <c:v>7.2011384999999999</c:v>
                </c:pt>
                <c:pt idx="6027">
                  <c:v>7.4907120000000003</c:v>
                </c:pt>
                <c:pt idx="6028">
                  <c:v>10.202939000000001</c:v>
                </c:pt>
                <c:pt idx="6029">
                  <c:v>9.6156229</c:v>
                </c:pt>
                <c:pt idx="6030">
                  <c:v>9.2350942000000007</c:v>
                </c:pt>
                <c:pt idx="6031">
                  <c:v>7.6610522999999997</c:v>
                </c:pt>
                <c:pt idx="6032">
                  <c:v>9.8796686999999999</c:v>
                </c:pt>
                <c:pt idx="6033">
                  <c:v>9.8301428000000008</c:v>
                </c:pt>
                <c:pt idx="6034">
                  <c:v>10.018530999999999</c:v>
                </c:pt>
                <c:pt idx="6035">
                  <c:v>0.17083914</c:v>
                </c:pt>
                <c:pt idx="6036">
                  <c:v>0</c:v>
                </c:pt>
                <c:pt idx="6037">
                  <c:v>0</c:v>
                </c:pt>
                <c:pt idx="6038">
                  <c:v>4.8119120999999998</c:v>
                </c:pt>
                <c:pt idx="6039">
                  <c:v>5.4513119000000003</c:v>
                </c:pt>
                <c:pt idx="6040">
                  <c:v>7.1329954000000004</c:v>
                </c:pt>
                <c:pt idx="6041">
                  <c:v>10.250525</c:v>
                </c:pt>
                <c:pt idx="6042">
                  <c:v>13.115072</c:v>
                </c:pt>
                <c:pt idx="6043">
                  <c:v>13.977347</c:v>
                </c:pt>
                <c:pt idx="6044">
                  <c:v>12.650712</c:v>
                </c:pt>
                <c:pt idx="6045">
                  <c:v>11.395215</c:v>
                </c:pt>
                <c:pt idx="6046">
                  <c:v>10.573698</c:v>
                </c:pt>
                <c:pt idx="6047">
                  <c:v>10.642844999999999</c:v>
                </c:pt>
                <c:pt idx="6048">
                  <c:v>10.291092000000001</c:v>
                </c:pt>
                <c:pt idx="6049">
                  <c:v>9.9466666999999998</c:v>
                </c:pt>
                <c:pt idx="6050">
                  <c:v>10.126666999999999</c:v>
                </c:pt>
                <c:pt idx="6051">
                  <c:v>10.186667</c:v>
                </c:pt>
                <c:pt idx="6052">
                  <c:v>10.866667</c:v>
                </c:pt>
                <c:pt idx="6053">
                  <c:v>11.990505000000001</c:v>
                </c:pt>
                <c:pt idx="6054">
                  <c:v>12.918716</c:v>
                </c:pt>
                <c:pt idx="6055">
                  <c:v>15.076779</c:v>
                </c:pt>
                <c:pt idx="6056">
                  <c:v>12.234645</c:v>
                </c:pt>
                <c:pt idx="6057">
                  <c:v>1.1937869000000001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8.4109481000000006</c:v>
                </c:pt>
                <c:pt idx="6062">
                  <c:v>8.1851661</c:v>
                </c:pt>
                <c:pt idx="6063">
                  <c:v>6.9900475999999996</c:v>
                </c:pt>
                <c:pt idx="6064">
                  <c:v>6.3563402</c:v>
                </c:pt>
                <c:pt idx="6065">
                  <c:v>8.3294867999999997</c:v>
                </c:pt>
                <c:pt idx="6066">
                  <c:v>10.682797000000001</c:v>
                </c:pt>
                <c:pt idx="6067">
                  <c:v>12.365261</c:v>
                </c:pt>
                <c:pt idx="6068">
                  <c:v>10.221754000000001</c:v>
                </c:pt>
                <c:pt idx="6069">
                  <c:v>10.544266</c:v>
                </c:pt>
                <c:pt idx="6070">
                  <c:v>9.0407119999999992</c:v>
                </c:pt>
                <c:pt idx="6071">
                  <c:v>8.1825130999999995</c:v>
                </c:pt>
                <c:pt idx="6072">
                  <c:v>8.2829872000000009</c:v>
                </c:pt>
                <c:pt idx="6073">
                  <c:v>8.6754517</c:v>
                </c:pt>
                <c:pt idx="6074">
                  <c:v>9.2710442000000004</c:v>
                </c:pt>
                <c:pt idx="6075">
                  <c:v>9.7570631999999993</c:v>
                </c:pt>
                <c:pt idx="6076">
                  <c:v>10.667726999999999</c:v>
                </c:pt>
                <c:pt idx="6077">
                  <c:v>11.66047</c:v>
                </c:pt>
                <c:pt idx="6078">
                  <c:v>12.222172</c:v>
                </c:pt>
                <c:pt idx="6079">
                  <c:v>7.9936591999999997</c:v>
                </c:pt>
                <c:pt idx="6080">
                  <c:v>10.571139000000001</c:v>
                </c:pt>
                <c:pt idx="6081">
                  <c:v>2.8872342</c:v>
                </c:pt>
                <c:pt idx="6082">
                  <c:v>0</c:v>
                </c:pt>
                <c:pt idx="6083">
                  <c:v>0</c:v>
                </c:pt>
                <c:pt idx="6084">
                  <c:v>10.233934</c:v>
                </c:pt>
                <c:pt idx="6085">
                  <c:v>10.926588000000001</c:v>
                </c:pt>
                <c:pt idx="6086">
                  <c:v>10.316350999999999</c:v>
                </c:pt>
                <c:pt idx="6087">
                  <c:v>10.068002</c:v>
                </c:pt>
                <c:pt idx="6088">
                  <c:v>13.7491</c:v>
                </c:pt>
                <c:pt idx="6089">
                  <c:v>14.677477</c:v>
                </c:pt>
                <c:pt idx="6090">
                  <c:v>18.089811999999998</c:v>
                </c:pt>
                <c:pt idx="6091">
                  <c:v>22.635166999999999</c:v>
                </c:pt>
                <c:pt idx="6092">
                  <c:v>17.197631999999999</c:v>
                </c:pt>
                <c:pt idx="6093">
                  <c:v>15.976352</c:v>
                </c:pt>
                <c:pt idx="6094">
                  <c:v>14.786826</c:v>
                </c:pt>
                <c:pt idx="6095">
                  <c:v>14.464172</c:v>
                </c:pt>
                <c:pt idx="6096">
                  <c:v>13.898626999999999</c:v>
                </c:pt>
                <c:pt idx="6097">
                  <c:v>14.466666999999999</c:v>
                </c:pt>
                <c:pt idx="6098">
                  <c:v>14.156667000000001</c:v>
                </c:pt>
                <c:pt idx="6099">
                  <c:v>14.426667</c:v>
                </c:pt>
                <c:pt idx="6100">
                  <c:v>14.846667</c:v>
                </c:pt>
                <c:pt idx="6101">
                  <c:v>15.432974</c:v>
                </c:pt>
                <c:pt idx="6102">
                  <c:v>13.239376</c:v>
                </c:pt>
                <c:pt idx="6103">
                  <c:v>6.3941077999999996</c:v>
                </c:pt>
                <c:pt idx="6104">
                  <c:v>1.4783234999999999</c:v>
                </c:pt>
                <c:pt idx="6105">
                  <c:v>0</c:v>
                </c:pt>
                <c:pt idx="6106">
                  <c:v>10.80256</c:v>
                </c:pt>
                <c:pt idx="6107">
                  <c:v>0</c:v>
                </c:pt>
                <c:pt idx="6108">
                  <c:v>0</c:v>
                </c:pt>
                <c:pt idx="6109">
                  <c:v>0.22634083999999999</c:v>
                </c:pt>
                <c:pt idx="6110">
                  <c:v>8.1946920999999993</c:v>
                </c:pt>
                <c:pt idx="6111">
                  <c:v>7.3766825000000003</c:v>
                </c:pt>
                <c:pt idx="6112">
                  <c:v>7.3898105999999997</c:v>
                </c:pt>
                <c:pt idx="6113">
                  <c:v>8.3834148000000006</c:v>
                </c:pt>
                <c:pt idx="6114">
                  <c:v>10.731090999999999</c:v>
                </c:pt>
                <c:pt idx="6115">
                  <c:v>14.589337</c:v>
                </c:pt>
                <c:pt idx="6116">
                  <c:v>10.977347</c:v>
                </c:pt>
                <c:pt idx="6117">
                  <c:v>9.8273469999999996</c:v>
                </c:pt>
                <c:pt idx="6118">
                  <c:v>8.6682474999999997</c:v>
                </c:pt>
                <c:pt idx="6119">
                  <c:v>7.8942664999999996</c:v>
                </c:pt>
                <c:pt idx="6120">
                  <c:v>8.2320866000000006</c:v>
                </c:pt>
                <c:pt idx="6121">
                  <c:v>9.4048358000000007</c:v>
                </c:pt>
                <c:pt idx="6122">
                  <c:v>10.086667</c:v>
                </c:pt>
                <c:pt idx="6123">
                  <c:v>10.136666999999999</c:v>
                </c:pt>
                <c:pt idx="6124">
                  <c:v>10.686667</c:v>
                </c:pt>
                <c:pt idx="6125">
                  <c:v>11.215260000000001</c:v>
                </c:pt>
                <c:pt idx="6126">
                  <c:v>14.836667</c:v>
                </c:pt>
                <c:pt idx="6127">
                  <c:v>11.625992999999999</c:v>
                </c:pt>
                <c:pt idx="6128">
                  <c:v>9.3482049000000007</c:v>
                </c:pt>
                <c:pt idx="6129">
                  <c:v>11.554456</c:v>
                </c:pt>
                <c:pt idx="6130">
                  <c:v>5.2150870000000002E-2</c:v>
                </c:pt>
                <c:pt idx="6131">
                  <c:v>0</c:v>
                </c:pt>
                <c:pt idx="6132">
                  <c:v>0</c:v>
                </c:pt>
                <c:pt idx="6133">
                  <c:v>4.47</c:v>
                </c:pt>
                <c:pt idx="6134">
                  <c:v>0</c:v>
                </c:pt>
                <c:pt idx="6135">
                  <c:v>3.92</c:v>
                </c:pt>
                <c:pt idx="6136">
                  <c:v>0.47722416000000001</c:v>
                </c:pt>
                <c:pt idx="6137">
                  <c:v>4.5573287999999996</c:v>
                </c:pt>
                <c:pt idx="6138">
                  <c:v>7.8283417000000002</c:v>
                </c:pt>
                <c:pt idx="6139">
                  <c:v>10.365072</c:v>
                </c:pt>
                <c:pt idx="6140">
                  <c:v>9.4544083000000008</c:v>
                </c:pt>
                <c:pt idx="6141">
                  <c:v>8.2722283999999995</c:v>
                </c:pt>
                <c:pt idx="6142">
                  <c:v>7.1989586000000001</c:v>
                </c:pt>
                <c:pt idx="6143">
                  <c:v>5.9669680999999999</c:v>
                </c:pt>
                <c:pt idx="6144">
                  <c:v>6.0445511999999999</c:v>
                </c:pt>
                <c:pt idx="6145">
                  <c:v>7.4770156999999999</c:v>
                </c:pt>
                <c:pt idx="6146">
                  <c:v>9.0630346999999993</c:v>
                </c:pt>
                <c:pt idx="6147">
                  <c:v>7.2117076999999998</c:v>
                </c:pt>
                <c:pt idx="6148">
                  <c:v>10.264836000000001</c:v>
                </c:pt>
                <c:pt idx="6149">
                  <c:v>11.597789000000001</c:v>
                </c:pt>
                <c:pt idx="6150">
                  <c:v>12.875594</c:v>
                </c:pt>
                <c:pt idx="6151">
                  <c:v>8.8915591999999997</c:v>
                </c:pt>
                <c:pt idx="6152">
                  <c:v>4.3296210000000004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4.03</c:v>
                </c:pt>
                <c:pt idx="6159">
                  <c:v>3.86</c:v>
                </c:pt>
                <c:pt idx="6160">
                  <c:v>4.01</c:v>
                </c:pt>
                <c:pt idx="6161">
                  <c:v>5.3618607999999996</c:v>
                </c:pt>
                <c:pt idx="6162">
                  <c:v>8.1198105999999992</c:v>
                </c:pt>
                <c:pt idx="6163">
                  <c:v>7.9769671999999998</c:v>
                </c:pt>
                <c:pt idx="6164">
                  <c:v>8.5163512000000008</c:v>
                </c:pt>
                <c:pt idx="6165">
                  <c:v>5.2850241999999996</c:v>
                </c:pt>
                <c:pt idx="6166">
                  <c:v>3.8185787000000002</c:v>
                </c:pt>
                <c:pt idx="6167">
                  <c:v>3.4788158</c:v>
                </c:pt>
                <c:pt idx="6168">
                  <c:v>3.3935078000000001</c:v>
                </c:pt>
                <c:pt idx="6169">
                  <c:v>6.273129</c:v>
                </c:pt>
                <c:pt idx="6170">
                  <c:v>6.8580104000000004</c:v>
                </c:pt>
                <c:pt idx="6171">
                  <c:v>4.7013278999999999</c:v>
                </c:pt>
                <c:pt idx="6172">
                  <c:v>6.0286739000000003</c:v>
                </c:pt>
                <c:pt idx="6173">
                  <c:v>6.1864556000000004</c:v>
                </c:pt>
                <c:pt idx="6174">
                  <c:v>3.7218228999999998</c:v>
                </c:pt>
                <c:pt idx="6175">
                  <c:v>2.7755402999999998</c:v>
                </c:pt>
                <c:pt idx="6176">
                  <c:v>0.62452509</c:v>
                </c:pt>
                <c:pt idx="6177">
                  <c:v>7.7000476000000004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5.0199999999999996</c:v>
                </c:pt>
                <c:pt idx="6182">
                  <c:v>0</c:v>
                </c:pt>
                <c:pt idx="6183">
                  <c:v>0.90235516000000004</c:v>
                </c:pt>
                <c:pt idx="6184">
                  <c:v>3.3391006000000001</c:v>
                </c:pt>
                <c:pt idx="6185">
                  <c:v>7.0695967</c:v>
                </c:pt>
                <c:pt idx="6186">
                  <c:v>7.8247872999999997</c:v>
                </c:pt>
                <c:pt idx="6187">
                  <c:v>9.9039342999999995</c:v>
                </c:pt>
                <c:pt idx="6188">
                  <c:v>8.1375364000000001</c:v>
                </c:pt>
                <c:pt idx="6189">
                  <c:v>7.2011384999999999</c:v>
                </c:pt>
                <c:pt idx="6190">
                  <c:v>6.8193849999999996</c:v>
                </c:pt>
                <c:pt idx="6191">
                  <c:v>6.4285321</c:v>
                </c:pt>
                <c:pt idx="6192">
                  <c:v>6.1361151999999999</c:v>
                </c:pt>
                <c:pt idx="6193">
                  <c:v>7.8590061999999996</c:v>
                </c:pt>
                <c:pt idx="6194">
                  <c:v>9.1330348000000008</c:v>
                </c:pt>
                <c:pt idx="6195">
                  <c:v>8.5126082000000007</c:v>
                </c:pt>
                <c:pt idx="6196">
                  <c:v>7.6990537000000003</c:v>
                </c:pt>
                <c:pt idx="6197">
                  <c:v>9.2410441999999993</c:v>
                </c:pt>
                <c:pt idx="6198">
                  <c:v>6.7117202000000002</c:v>
                </c:pt>
                <c:pt idx="6199">
                  <c:v>7.6866358999999997</c:v>
                </c:pt>
                <c:pt idx="6200">
                  <c:v>0</c:v>
                </c:pt>
                <c:pt idx="6201">
                  <c:v>6.0273459999999996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2.5952111000000002</c:v>
                </c:pt>
                <c:pt idx="6209">
                  <c:v>6.57</c:v>
                </c:pt>
                <c:pt idx="6210">
                  <c:v>5.94</c:v>
                </c:pt>
                <c:pt idx="6211">
                  <c:v>7.137346</c:v>
                </c:pt>
                <c:pt idx="6212">
                  <c:v>6.9542656000000003</c:v>
                </c:pt>
                <c:pt idx="6213">
                  <c:v>4.8354032</c:v>
                </c:pt>
                <c:pt idx="6214">
                  <c:v>3.7060667</c:v>
                </c:pt>
                <c:pt idx="6215">
                  <c:v>2.3349766999999999</c:v>
                </c:pt>
                <c:pt idx="6216">
                  <c:v>2.1656401999999999</c:v>
                </c:pt>
                <c:pt idx="6217">
                  <c:v>5.1288157999999999</c:v>
                </c:pt>
                <c:pt idx="6218">
                  <c:v>6.6404274000000001</c:v>
                </c:pt>
                <c:pt idx="6219">
                  <c:v>4.7934602000000002</c:v>
                </c:pt>
                <c:pt idx="6220">
                  <c:v>5.9673936000000003</c:v>
                </c:pt>
                <c:pt idx="6221">
                  <c:v>5.5237436999999998</c:v>
                </c:pt>
                <c:pt idx="6222">
                  <c:v>4.5142797999999997</c:v>
                </c:pt>
                <c:pt idx="6223">
                  <c:v>7.1</c:v>
                </c:pt>
                <c:pt idx="6224">
                  <c:v>0</c:v>
                </c:pt>
                <c:pt idx="6225">
                  <c:v>0</c:v>
                </c:pt>
                <c:pt idx="6226">
                  <c:v>5.14</c:v>
                </c:pt>
                <c:pt idx="6227">
                  <c:v>4.3</c:v>
                </c:pt>
                <c:pt idx="6228">
                  <c:v>4.03</c:v>
                </c:pt>
                <c:pt idx="6229">
                  <c:v>4.26</c:v>
                </c:pt>
                <c:pt idx="6230">
                  <c:v>4.21</c:v>
                </c:pt>
                <c:pt idx="6231">
                  <c:v>4.83</c:v>
                </c:pt>
                <c:pt idx="6232">
                  <c:v>3.42</c:v>
                </c:pt>
                <c:pt idx="6233">
                  <c:v>4.8663639999999999</c:v>
                </c:pt>
                <c:pt idx="6234">
                  <c:v>6.2715639999999997</c:v>
                </c:pt>
                <c:pt idx="6235">
                  <c:v>6.7084836000000001</c:v>
                </c:pt>
                <c:pt idx="6236">
                  <c:v>5.0480571000000003</c:v>
                </c:pt>
                <c:pt idx="6237">
                  <c:v>4.0154031999999997</c:v>
                </c:pt>
                <c:pt idx="6238">
                  <c:v>4.0154506999999997</c:v>
                </c:pt>
                <c:pt idx="6239">
                  <c:v>3.9286262999999999</c:v>
                </c:pt>
                <c:pt idx="6240">
                  <c:v>3.6857353000000002</c:v>
                </c:pt>
                <c:pt idx="6241">
                  <c:v>5.9710909000000001</c:v>
                </c:pt>
                <c:pt idx="6242">
                  <c:v>6.4024178999999997</c:v>
                </c:pt>
                <c:pt idx="6243">
                  <c:v>3.9963988000000001</c:v>
                </c:pt>
                <c:pt idx="6244">
                  <c:v>4.8173469999999998</c:v>
                </c:pt>
                <c:pt idx="6245">
                  <c:v>7.4499152000000004</c:v>
                </c:pt>
                <c:pt idx="6246">
                  <c:v>10.191186</c:v>
                </c:pt>
                <c:pt idx="6247">
                  <c:v>10.181374</c:v>
                </c:pt>
                <c:pt idx="6248">
                  <c:v>10.871283999999999</c:v>
                </c:pt>
                <c:pt idx="6249">
                  <c:v>13.292987</c:v>
                </c:pt>
                <c:pt idx="6250">
                  <c:v>11.801375</c:v>
                </c:pt>
                <c:pt idx="6251">
                  <c:v>9.3420389999999998</c:v>
                </c:pt>
                <c:pt idx="6252">
                  <c:v>6.0234737000000003</c:v>
                </c:pt>
                <c:pt idx="6253">
                  <c:v>8.9918496000000001</c:v>
                </c:pt>
                <c:pt idx="6254">
                  <c:v>1.0900413</c:v>
                </c:pt>
                <c:pt idx="6255">
                  <c:v>2.9478890999999998</c:v>
                </c:pt>
                <c:pt idx="6256">
                  <c:v>8.7284419999999994</c:v>
                </c:pt>
                <c:pt idx="6257">
                  <c:v>9.8436312000000008</c:v>
                </c:pt>
                <c:pt idx="6258">
                  <c:v>11.645735999999999</c:v>
                </c:pt>
                <c:pt idx="6259">
                  <c:v>12.311518</c:v>
                </c:pt>
                <c:pt idx="6260">
                  <c:v>10.783982999999999</c:v>
                </c:pt>
                <c:pt idx="6261">
                  <c:v>9.7566667000000002</c:v>
                </c:pt>
                <c:pt idx="6262">
                  <c:v>8.3066666999999992</c:v>
                </c:pt>
                <c:pt idx="6263">
                  <c:v>7.7666667</c:v>
                </c:pt>
                <c:pt idx="6264">
                  <c:v>7.5866667000000003</c:v>
                </c:pt>
                <c:pt idx="6265">
                  <c:v>8.8266667000000005</c:v>
                </c:pt>
                <c:pt idx="6266">
                  <c:v>9.9266667000000002</c:v>
                </c:pt>
                <c:pt idx="6267">
                  <c:v>9.2766666999999998</c:v>
                </c:pt>
                <c:pt idx="6268">
                  <c:v>7.8166666999999999</c:v>
                </c:pt>
                <c:pt idx="6269">
                  <c:v>8.9862526000000003</c:v>
                </c:pt>
                <c:pt idx="6270">
                  <c:v>11.171709</c:v>
                </c:pt>
                <c:pt idx="6271">
                  <c:v>8.1603162999999999</c:v>
                </c:pt>
                <c:pt idx="6272">
                  <c:v>10.45858</c:v>
                </c:pt>
                <c:pt idx="6273">
                  <c:v>9.7505226</c:v>
                </c:pt>
                <c:pt idx="6274">
                  <c:v>0.16157282000000001</c:v>
                </c:pt>
                <c:pt idx="6275">
                  <c:v>0</c:v>
                </c:pt>
                <c:pt idx="6276">
                  <c:v>0</c:v>
                </c:pt>
                <c:pt idx="6277">
                  <c:v>7.4492422999999999</c:v>
                </c:pt>
                <c:pt idx="6278">
                  <c:v>0</c:v>
                </c:pt>
                <c:pt idx="6279">
                  <c:v>3.3202918000000001</c:v>
                </c:pt>
                <c:pt idx="6280">
                  <c:v>7.6221281000000003</c:v>
                </c:pt>
                <c:pt idx="6281">
                  <c:v>10.257447000000001</c:v>
                </c:pt>
                <c:pt idx="6282">
                  <c:v>12.784362</c:v>
                </c:pt>
                <c:pt idx="6283">
                  <c:v>13.978864</c:v>
                </c:pt>
                <c:pt idx="6284">
                  <c:v>12.126666999999999</c:v>
                </c:pt>
                <c:pt idx="6285">
                  <c:v>10.546666999999999</c:v>
                </c:pt>
                <c:pt idx="6286">
                  <c:v>8.7066666999999995</c:v>
                </c:pt>
                <c:pt idx="6287">
                  <c:v>7.4666667000000002</c:v>
                </c:pt>
                <c:pt idx="6288">
                  <c:v>7.3466667000000001</c:v>
                </c:pt>
                <c:pt idx="6289">
                  <c:v>7.3366667000000003</c:v>
                </c:pt>
                <c:pt idx="6290">
                  <c:v>9.0166667</c:v>
                </c:pt>
                <c:pt idx="6291">
                  <c:v>8.5766667000000005</c:v>
                </c:pt>
                <c:pt idx="6292">
                  <c:v>8.1766667000000002</c:v>
                </c:pt>
                <c:pt idx="6293">
                  <c:v>9.1283458</c:v>
                </c:pt>
                <c:pt idx="6294">
                  <c:v>11.299098000000001</c:v>
                </c:pt>
                <c:pt idx="6295">
                  <c:v>9.8195315999999995</c:v>
                </c:pt>
                <c:pt idx="6296">
                  <c:v>1.8048586</c:v>
                </c:pt>
                <c:pt idx="6297">
                  <c:v>0</c:v>
                </c:pt>
                <c:pt idx="6298">
                  <c:v>0</c:v>
                </c:pt>
                <c:pt idx="6299">
                  <c:v>7.4609956999999998</c:v>
                </c:pt>
                <c:pt idx="6300">
                  <c:v>0</c:v>
                </c:pt>
                <c:pt idx="6301">
                  <c:v>4.9995735000000003</c:v>
                </c:pt>
                <c:pt idx="6302">
                  <c:v>4.2066825000000003</c:v>
                </c:pt>
                <c:pt idx="6303">
                  <c:v>0</c:v>
                </c:pt>
                <c:pt idx="6304">
                  <c:v>5.3127015999999996</c:v>
                </c:pt>
                <c:pt idx="6305">
                  <c:v>7.1861614999999999</c:v>
                </c:pt>
                <c:pt idx="6306">
                  <c:v>9.7089110000000005</c:v>
                </c:pt>
                <c:pt idx="6307">
                  <c:v>9.8409490999999996</c:v>
                </c:pt>
                <c:pt idx="6308">
                  <c:v>9.1511861000000003</c:v>
                </c:pt>
                <c:pt idx="6309">
                  <c:v>8.2114230999999993</c:v>
                </c:pt>
                <c:pt idx="6310">
                  <c:v>7.1909967000000004</c:v>
                </c:pt>
                <c:pt idx="6311">
                  <c:v>6.8959257000000003</c:v>
                </c:pt>
                <c:pt idx="6312">
                  <c:v>7.5266666999999998</c:v>
                </c:pt>
                <c:pt idx="6313">
                  <c:v>7.7066667000000004</c:v>
                </c:pt>
                <c:pt idx="6314">
                  <c:v>9.2166666999999993</c:v>
                </c:pt>
                <c:pt idx="6315">
                  <c:v>7.4866666999999998</c:v>
                </c:pt>
                <c:pt idx="6316">
                  <c:v>7.7866666999999996</c:v>
                </c:pt>
                <c:pt idx="6317">
                  <c:v>9.6066666999999999</c:v>
                </c:pt>
                <c:pt idx="6318">
                  <c:v>13.563698</c:v>
                </c:pt>
                <c:pt idx="6319">
                  <c:v>7.9091842999999997</c:v>
                </c:pt>
                <c:pt idx="6320">
                  <c:v>2.6072065000000002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3.5</c:v>
                </c:pt>
                <c:pt idx="6328">
                  <c:v>3.74</c:v>
                </c:pt>
                <c:pt idx="6329">
                  <c:v>5.1534126999999996</c:v>
                </c:pt>
                <c:pt idx="6330">
                  <c:v>8.9050242999999991</c:v>
                </c:pt>
                <c:pt idx="6331">
                  <c:v>8.7659246999999993</c:v>
                </c:pt>
                <c:pt idx="6332">
                  <c:v>7.8541713</c:v>
                </c:pt>
                <c:pt idx="6333">
                  <c:v>6.0255459</c:v>
                </c:pt>
                <c:pt idx="6334">
                  <c:v>7.2090062000000001</c:v>
                </c:pt>
                <c:pt idx="6335">
                  <c:v>6.4063521999999997</c:v>
                </c:pt>
                <c:pt idx="6336">
                  <c:v>6.3243616999999999</c:v>
                </c:pt>
                <c:pt idx="6337">
                  <c:v>7.8790537</c:v>
                </c:pt>
                <c:pt idx="6338">
                  <c:v>9.8099542</c:v>
                </c:pt>
                <c:pt idx="6339">
                  <c:v>11.995073</c:v>
                </c:pt>
                <c:pt idx="6340">
                  <c:v>10.206666999999999</c:v>
                </c:pt>
                <c:pt idx="6341">
                  <c:v>12.336667</c:v>
                </c:pt>
                <c:pt idx="6342">
                  <c:v>9.0429435999999992</c:v>
                </c:pt>
                <c:pt idx="6343">
                  <c:v>1.2621758999999999</c:v>
                </c:pt>
                <c:pt idx="6344">
                  <c:v>0</c:v>
                </c:pt>
                <c:pt idx="6345">
                  <c:v>5.22</c:v>
                </c:pt>
                <c:pt idx="6346">
                  <c:v>4.97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3.75</c:v>
                </c:pt>
                <c:pt idx="6351">
                  <c:v>0</c:v>
                </c:pt>
                <c:pt idx="6352">
                  <c:v>1.2637670999999999</c:v>
                </c:pt>
                <c:pt idx="6353">
                  <c:v>4.7243500000000003</c:v>
                </c:pt>
                <c:pt idx="6354">
                  <c:v>7.3460666999999997</c:v>
                </c:pt>
                <c:pt idx="6355">
                  <c:v>9.1616592000000008</c:v>
                </c:pt>
                <c:pt idx="6356">
                  <c:v>6.4430337</c:v>
                </c:pt>
                <c:pt idx="6357">
                  <c:v>6.0286263</c:v>
                </c:pt>
                <c:pt idx="6358">
                  <c:v>6.2971575</c:v>
                </c:pt>
                <c:pt idx="6359">
                  <c:v>4.9237925000000002</c:v>
                </c:pt>
                <c:pt idx="6360">
                  <c:v>5.8945512000000004</c:v>
                </c:pt>
                <c:pt idx="6361">
                  <c:v>7.8338877</c:v>
                </c:pt>
                <c:pt idx="6362">
                  <c:v>9.0765893000000002</c:v>
                </c:pt>
                <c:pt idx="6363">
                  <c:v>6.2954517000000001</c:v>
                </c:pt>
                <c:pt idx="6364">
                  <c:v>6.6272526999999997</c:v>
                </c:pt>
                <c:pt idx="6365">
                  <c:v>8.4035931000000001</c:v>
                </c:pt>
                <c:pt idx="6366">
                  <c:v>7.6500009000000002</c:v>
                </c:pt>
                <c:pt idx="6367">
                  <c:v>0</c:v>
                </c:pt>
                <c:pt idx="6368">
                  <c:v>4.9231280000000002</c:v>
                </c:pt>
                <c:pt idx="6369">
                  <c:v>4.6686730000000001</c:v>
                </c:pt>
                <c:pt idx="6370">
                  <c:v>0</c:v>
                </c:pt>
                <c:pt idx="6371">
                  <c:v>4.55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3.1045386000000001</c:v>
                </c:pt>
                <c:pt idx="6377">
                  <c:v>6.5683819000000003</c:v>
                </c:pt>
                <c:pt idx="6378">
                  <c:v>6.594455</c:v>
                </c:pt>
                <c:pt idx="6379">
                  <c:v>7.5142655999999999</c:v>
                </c:pt>
                <c:pt idx="6380">
                  <c:v>5.4565406999999997</c:v>
                </c:pt>
                <c:pt idx="6381">
                  <c:v>4.8232232000000002</c:v>
                </c:pt>
                <c:pt idx="6382">
                  <c:v>4.1701427999999998</c:v>
                </c:pt>
                <c:pt idx="6383">
                  <c:v>4.6480104000000004</c:v>
                </c:pt>
                <c:pt idx="6384">
                  <c:v>4.8033659999999996</c:v>
                </c:pt>
                <c:pt idx="6385">
                  <c:v>7.5780580999999998</c:v>
                </c:pt>
                <c:pt idx="6386">
                  <c:v>7.3927025000000004</c:v>
                </c:pt>
                <c:pt idx="6387">
                  <c:v>5.1807119999999998</c:v>
                </c:pt>
                <c:pt idx="6388">
                  <c:v>5.4996220999999998</c:v>
                </c:pt>
                <c:pt idx="6389">
                  <c:v>6.2626286999999996</c:v>
                </c:pt>
                <c:pt idx="6390">
                  <c:v>7.3479552999999997</c:v>
                </c:pt>
                <c:pt idx="6391">
                  <c:v>5.1791858</c:v>
                </c:pt>
                <c:pt idx="6392">
                  <c:v>4.7937915000000002</c:v>
                </c:pt>
                <c:pt idx="6393">
                  <c:v>4.38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3.99</c:v>
                </c:pt>
                <c:pt idx="6398">
                  <c:v>3.32</c:v>
                </c:pt>
                <c:pt idx="6399">
                  <c:v>3.78</c:v>
                </c:pt>
                <c:pt idx="6400">
                  <c:v>2.3665281999999999</c:v>
                </c:pt>
                <c:pt idx="6401">
                  <c:v>6.5130086</c:v>
                </c:pt>
                <c:pt idx="6402">
                  <c:v>8.5491471000000008</c:v>
                </c:pt>
                <c:pt idx="6403">
                  <c:v>7.5451661000000003</c:v>
                </c:pt>
                <c:pt idx="6404">
                  <c:v>6.3054983</c:v>
                </c:pt>
                <c:pt idx="6405">
                  <c:v>5.9628443000000004</c:v>
                </c:pt>
                <c:pt idx="6406">
                  <c:v>4.1123702</c:v>
                </c:pt>
                <c:pt idx="6407">
                  <c:v>2.8309956999999999</c:v>
                </c:pt>
                <c:pt idx="6408">
                  <c:v>4.0346453999999996</c:v>
                </c:pt>
                <c:pt idx="6409">
                  <c:v>7.0103331999999998</c:v>
                </c:pt>
                <c:pt idx="6410">
                  <c:v>8.7405702000000005</c:v>
                </c:pt>
                <c:pt idx="6411">
                  <c:v>7.0943617000000003</c:v>
                </c:pt>
                <c:pt idx="6412">
                  <c:v>6.6050252</c:v>
                </c:pt>
                <c:pt idx="6413">
                  <c:v>7.4648690000000002</c:v>
                </c:pt>
                <c:pt idx="6414">
                  <c:v>10.333624</c:v>
                </c:pt>
                <c:pt idx="6415">
                  <c:v>9.0014231000000002</c:v>
                </c:pt>
                <c:pt idx="6416">
                  <c:v>0</c:v>
                </c:pt>
                <c:pt idx="6417">
                  <c:v>0</c:v>
                </c:pt>
                <c:pt idx="6418">
                  <c:v>6.8014697000000002</c:v>
                </c:pt>
                <c:pt idx="6419">
                  <c:v>8.4401902999999994</c:v>
                </c:pt>
                <c:pt idx="6420">
                  <c:v>8.0081047000000005</c:v>
                </c:pt>
                <c:pt idx="6421">
                  <c:v>7.7388633999999996</c:v>
                </c:pt>
                <c:pt idx="6422">
                  <c:v>3.9561793999999999</c:v>
                </c:pt>
                <c:pt idx="6423">
                  <c:v>4.0844262999999996</c:v>
                </c:pt>
                <c:pt idx="6424">
                  <c:v>7.9096843999999997</c:v>
                </c:pt>
                <c:pt idx="6425">
                  <c:v>9.8409188000000007</c:v>
                </c:pt>
                <c:pt idx="6426">
                  <c:v>12.49967</c:v>
                </c:pt>
                <c:pt idx="6427">
                  <c:v>12.579243</c:v>
                </c:pt>
                <c:pt idx="6428">
                  <c:v>11.096163000000001</c:v>
                </c:pt>
                <c:pt idx="6429">
                  <c:v>9.4230347000000005</c:v>
                </c:pt>
                <c:pt idx="6430">
                  <c:v>7.4252621999999997</c:v>
                </c:pt>
                <c:pt idx="6431">
                  <c:v>7.3946462999999998</c:v>
                </c:pt>
                <c:pt idx="6432">
                  <c:v>7.6410917999999999</c:v>
                </c:pt>
                <c:pt idx="6433">
                  <c:v>8.0850728000000007</c:v>
                </c:pt>
                <c:pt idx="6434">
                  <c:v>10.126666999999999</c:v>
                </c:pt>
                <c:pt idx="6435">
                  <c:v>9.1866667</c:v>
                </c:pt>
                <c:pt idx="6436">
                  <c:v>7.8366667000000003</c:v>
                </c:pt>
                <c:pt idx="6437">
                  <c:v>8.9366667</c:v>
                </c:pt>
                <c:pt idx="6438">
                  <c:v>10.660128</c:v>
                </c:pt>
                <c:pt idx="6439">
                  <c:v>13.004835999999999</c:v>
                </c:pt>
                <c:pt idx="6440">
                  <c:v>4.9220056000000003</c:v>
                </c:pt>
                <c:pt idx="6441">
                  <c:v>8.0859723999999993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7.3559723999999997</c:v>
                </c:pt>
                <c:pt idx="6447">
                  <c:v>7.5598115000000004</c:v>
                </c:pt>
                <c:pt idx="6448">
                  <c:v>8.5289585999999993</c:v>
                </c:pt>
                <c:pt idx="6449">
                  <c:v>11.484776</c:v>
                </c:pt>
                <c:pt idx="6450">
                  <c:v>12.027678999999999</c:v>
                </c:pt>
                <c:pt idx="6451">
                  <c:v>10.252134</c:v>
                </c:pt>
                <c:pt idx="6452">
                  <c:v>9.7390538000000006</c:v>
                </c:pt>
                <c:pt idx="6453">
                  <c:v>10.054646</c:v>
                </c:pt>
                <c:pt idx="6454">
                  <c:v>8.5566666999999992</c:v>
                </c:pt>
                <c:pt idx="6455">
                  <c:v>7.9466666999999998</c:v>
                </c:pt>
                <c:pt idx="6456">
                  <c:v>7.6166666999999997</c:v>
                </c:pt>
                <c:pt idx="6457">
                  <c:v>8.6266666999999995</c:v>
                </c:pt>
                <c:pt idx="6458">
                  <c:v>9.9566666999999995</c:v>
                </c:pt>
                <c:pt idx="6459">
                  <c:v>7.5866667000000003</c:v>
                </c:pt>
                <c:pt idx="6460">
                  <c:v>7.7966667000000003</c:v>
                </c:pt>
                <c:pt idx="6461">
                  <c:v>8.5182330000000004</c:v>
                </c:pt>
                <c:pt idx="6462">
                  <c:v>11.706666999999999</c:v>
                </c:pt>
                <c:pt idx="6463">
                  <c:v>11.998538999999999</c:v>
                </c:pt>
                <c:pt idx="6464">
                  <c:v>11.956666999999999</c:v>
                </c:pt>
                <c:pt idx="6465">
                  <c:v>12.166667</c:v>
                </c:pt>
                <c:pt idx="6466">
                  <c:v>11.090439</c:v>
                </c:pt>
                <c:pt idx="6467">
                  <c:v>12.046666999999999</c:v>
                </c:pt>
                <c:pt idx="6468">
                  <c:v>10.757300000000001</c:v>
                </c:pt>
                <c:pt idx="6469">
                  <c:v>11.471518</c:v>
                </c:pt>
                <c:pt idx="6470">
                  <c:v>9.1140524999999997</c:v>
                </c:pt>
                <c:pt idx="6471">
                  <c:v>9.91568</c:v>
                </c:pt>
                <c:pt idx="6472">
                  <c:v>10.238339</c:v>
                </c:pt>
                <c:pt idx="6473">
                  <c:v>10.965505</c:v>
                </c:pt>
                <c:pt idx="6474">
                  <c:v>11.74531</c:v>
                </c:pt>
                <c:pt idx="6475">
                  <c:v>11.316667000000001</c:v>
                </c:pt>
                <c:pt idx="6476">
                  <c:v>11.096667</c:v>
                </c:pt>
                <c:pt idx="6477">
                  <c:v>10.626666999999999</c:v>
                </c:pt>
                <c:pt idx="6478">
                  <c:v>8.9366667</c:v>
                </c:pt>
                <c:pt idx="6479">
                  <c:v>8.0366666999999996</c:v>
                </c:pt>
                <c:pt idx="6480">
                  <c:v>7.3466667000000001</c:v>
                </c:pt>
                <c:pt idx="6481">
                  <c:v>7.4666667000000002</c:v>
                </c:pt>
                <c:pt idx="6482">
                  <c:v>7.3066667000000001</c:v>
                </c:pt>
                <c:pt idx="6483">
                  <c:v>7.7166667000000002</c:v>
                </c:pt>
                <c:pt idx="6484">
                  <c:v>8.1366666999999993</c:v>
                </c:pt>
                <c:pt idx="6485">
                  <c:v>9.1038633000000004</c:v>
                </c:pt>
                <c:pt idx="6486">
                  <c:v>10.666897000000001</c:v>
                </c:pt>
                <c:pt idx="6487">
                  <c:v>8.8650628999999999</c:v>
                </c:pt>
                <c:pt idx="6488">
                  <c:v>6.6122021999999996</c:v>
                </c:pt>
                <c:pt idx="6489">
                  <c:v>10.364125</c:v>
                </c:pt>
                <c:pt idx="6490">
                  <c:v>11.076779</c:v>
                </c:pt>
                <c:pt idx="6491">
                  <c:v>9.9467786999999994</c:v>
                </c:pt>
                <c:pt idx="6492">
                  <c:v>10.546779000000001</c:v>
                </c:pt>
                <c:pt idx="6493">
                  <c:v>4.8182355000000001</c:v>
                </c:pt>
                <c:pt idx="6494">
                  <c:v>4.5982355000000004</c:v>
                </c:pt>
                <c:pt idx="6495">
                  <c:v>4.6782355000000004</c:v>
                </c:pt>
                <c:pt idx="6496">
                  <c:v>10.226779000000001</c:v>
                </c:pt>
                <c:pt idx="6497">
                  <c:v>11.795394</c:v>
                </c:pt>
                <c:pt idx="6498">
                  <c:v>12.174125</c:v>
                </c:pt>
                <c:pt idx="6499">
                  <c:v>10.828343</c:v>
                </c:pt>
                <c:pt idx="6500">
                  <c:v>9.6447882000000007</c:v>
                </c:pt>
                <c:pt idx="6501">
                  <c:v>9.6190061999999994</c:v>
                </c:pt>
                <c:pt idx="6502">
                  <c:v>8.2354517000000005</c:v>
                </c:pt>
                <c:pt idx="6503">
                  <c:v>6.6347882</c:v>
                </c:pt>
                <c:pt idx="6504">
                  <c:v>6.3872527999999997</c:v>
                </c:pt>
                <c:pt idx="6505">
                  <c:v>6.2543616999999996</c:v>
                </c:pt>
                <c:pt idx="6506">
                  <c:v>6.2241247</c:v>
                </c:pt>
                <c:pt idx="6507">
                  <c:v>6.4081057000000001</c:v>
                </c:pt>
                <c:pt idx="6508">
                  <c:v>6.5083427</c:v>
                </c:pt>
                <c:pt idx="6509">
                  <c:v>8.5685797000000008</c:v>
                </c:pt>
                <c:pt idx="6510">
                  <c:v>10.791471</c:v>
                </c:pt>
                <c:pt idx="6511">
                  <c:v>10.140523</c:v>
                </c:pt>
                <c:pt idx="6512">
                  <c:v>0.56270966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6.8538867999999997</c:v>
                </c:pt>
                <c:pt idx="6517">
                  <c:v>0</c:v>
                </c:pt>
                <c:pt idx="6518">
                  <c:v>1.5212325</c:v>
                </c:pt>
                <c:pt idx="6519">
                  <c:v>6.2447872000000002</c:v>
                </c:pt>
                <c:pt idx="6520">
                  <c:v>6.2950362000000002</c:v>
                </c:pt>
                <c:pt idx="6521">
                  <c:v>10.612892</c:v>
                </c:pt>
                <c:pt idx="6522">
                  <c:v>10.481139000000001</c:v>
                </c:pt>
                <c:pt idx="6523">
                  <c:v>9.5633660000000003</c:v>
                </c:pt>
                <c:pt idx="6524">
                  <c:v>8.9425130999999993</c:v>
                </c:pt>
                <c:pt idx="6525">
                  <c:v>8.8674421999999993</c:v>
                </c:pt>
                <c:pt idx="6526">
                  <c:v>8.2188168000000008</c:v>
                </c:pt>
                <c:pt idx="6527">
                  <c:v>7.8192908000000001</c:v>
                </c:pt>
                <c:pt idx="6528">
                  <c:v>7.0073002999999998</c:v>
                </c:pt>
                <c:pt idx="6529">
                  <c:v>8.3999542999999992</c:v>
                </c:pt>
                <c:pt idx="6530">
                  <c:v>9.8430823000000007</c:v>
                </c:pt>
                <c:pt idx="6531">
                  <c:v>8.0101913000000007</c:v>
                </c:pt>
                <c:pt idx="6532">
                  <c:v>7.3315182999999999</c:v>
                </c:pt>
                <c:pt idx="6533">
                  <c:v>9.1009148</c:v>
                </c:pt>
                <c:pt idx="6534">
                  <c:v>8.3951527000000006</c:v>
                </c:pt>
                <c:pt idx="6535">
                  <c:v>10.711897</c:v>
                </c:pt>
                <c:pt idx="6536">
                  <c:v>7.8207576000000003</c:v>
                </c:pt>
                <c:pt idx="6537">
                  <c:v>0.86263601000000001</c:v>
                </c:pt>
                <c:pt idx="6538">
                  <c:v>7.3003321999999997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3.4528387</c:v>
                </c:pt>
                <c:pt idx="6544">
                  <c:v>6.0033285999999997</c:v>
                </c:pt>
                <c:pt idx="6545">
                  <c:v>9.1900835999999995</c:v>
                </c:pt>
                <c:pt idx="6546">
                  <c:v>10.955261</c:v>
                </c:pt>
                <c:pt idx="6547">
                  <c:v>8.9048347999999997</c:v>
                </c:pt>
                <c:pt idx="6548">
                  <c:v>7.9675364000000002</c:v>
                </c:pt>
                <c:pt idx="6549">
                  <c:v>7.6538401</c:v>
                </c:pt>
                <c:pt idx="6550">
                  <c:v>6.7582950999999998</c:v>
                </c:pt>
                <c:pt idx="6551">
                  <c:v>6.1396696999999998</c:v>
                </c:pt>
                <c:pt idx="6552">
                  <c:v>5.9625607</c:v>
                </c:pt>
                <c:pt idx="6553">
                  <c:v>6.4963521999999996</c:v>
                </c:pt>
                <c:pt idx="6554">
                  <c:v>9.0874897000000008</c:v>
                </c:pt>
                <c:pt idx="6555">
                  <c:v>7.5872526999999996</c:v>
                </c:pt>
                <c:pt idx="6556">
                  <c:v>6.8665893000000002</c:v>
                </c:pt>
                <c:pt idx="6557">
                  <c:v>9.1672539999999998</c:v>
                </c:pt>
                <c:pt idx="6558">
                  <c:v>9.2239222000000005</c:v>
                </c:pt>
                <c:pt idx="6559">
                  <c:v>3.6477916000000001</c:v>
                </c:pt>
                <c:pt idx="6560">
                  <c:v>7.2852136999999999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4.6502369999999997</c:v>
                </c:pt>
                <c:pt idx="6566">
                  <c:v>0</c:v>
                </c:pt>
                <c:pt idx="6567">
                  <c:v>0.39073754999999999</c:v>
                </c:pt>
                <c:pt idx="6568">
                  <c:v>3.1927230999999998</c:v>
                </c:pt>
                <c:pt idx="6569">
                  <c:v>6.02</c:v>
                </c:pt>
                <c:pt idx="6570">
                  <c:v>7.3395735000000002</c:v>
                </c:pt>
                <c:pt idx="6571">
                  <c:v>7.1162561000000002</c:v>
                </c:pt>
                <c:pt idx="6572">
                  <c:v>6.1054031999999996</c:v>
                </c:pt>
                <c:pt idx="6573">
                  <c:v>5.0656876999999998</c:v>
                </c:pt>
                <c:pt idx="6574">
                  <c:v>4.6930813999999996</c:v>
                </c:pt>
                <c:pt idx="6575">
                  <c:v>3.5248347999999998</c:v>
                </c:pt>
                <c:pt idx="6576">
                  <c:v>3.6521808</c:v>
                </c:pt>
                <c:pt idx="6577">
                  <c:v>5.6200009</c:v>
                </c:pt>
                <c:pt idx="6578">
                  <c:v>7.4313754999999997</c:v>
                </c:pt>
                <c:pt idx="6579">
                  <c:v>6.5769204999999999</c:v>
                </c:pt>
                <c:pt idx="6580">
                  <c:v>4.4586739</c:v>
                </c:pt>
                <c:pt idx="6581">
                  <c:v>6.0260199999999999</c:v>
                </c:pt>
                <c:pt idx="6582">
                  <c:v>7.5851194</c:v>
                </c:pt>
                <c:pt idx="6583">
                  <c:v>2.8731121000000002</c:v>
                </c:pt>
                <c:pt idx="6584">
                  <c:v>0</c:v>
                </c:pt>
                <c:pt idx="6585">
                  <c:v>1.3440806999999999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4.96</c:v>
                </c:pt>
                <c:pt idx="6590">
                  <c:v>0</c:v>
                </c:pt>
                <c:pt idx="6591">
                  <c:v>2.7087297000000001</c:v>
                </c:pt>
                <c:pt idx="6592">
                  <c:v>4.5599999999999996</c:v>
                </c:pt>
                <c:pt idx="6593">
                  <c:v>6.1922275000000004</c:v>
                </c:pt>
                <c:pt idx="6594">
                  <c:v>9.4260190000000001</c:v>
                </c:pt>
                <c:pt idx="6595">
                  <c:v>7.6393841</c:v>
                </c:pt>
                <c:pt idx="6596">
                  <c:v>6.5823226999999997</c:v>
                </c:pt>
                <c:pt idx="6597">
                  <c:v>5.4503322000000001</c:v>
                </c:pt>
                <c:pt idx="6598">
                  <c:v>4.8392422000000002</c:v>
                </c:pt>
                <c:pt idx="6599">
                  <c:v>3.8117068000000001</c:v>
                </c:pt>
                <c:pt idx="6600">
                  <c:v>3.3330337000000001</c:v>
                </c:pt>
                <c:pt idx="6601">
                  <c:v>5.3654982999999996</c:v>
                </c:pt>
                <c:pt idx="6602">
                  <c:v>6.9775364</c:v>
                </c:pt>
                <c:pt idx="6603">
                  <c:v>5.5391003999999997</c:v>
                </c:pt>
                <c:pt idx="6604">
                  <c:v>5.6884845000000004</c:v>
                </c:pt>
                <c:pt idx="6605">
                  <c:v>6.5655935000000003</c:v>
                </c:pt>
                <c:pt idx="6606">
                  <c:v>5.3762429000000003</c:v>
                </c:pt>
                <c:pt idx="6607">
                  <c:v>1.8831926000000001</c:v>
                </c:pt>
                <c:pt idx="6608">
                  <c:v>5.5871566000000001</c:v>
                </c:pt>
                <c:pt idx="6609">
                  <c:v>0</c:v>
                </c:pt>
                <c:pt idx="6610">
                  <c:v>0</c:v>
                </c:pt>
                <c:pt idx="6611">
                  <c:v>4.93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5.04</c:v>
                </c:pt>
                <c:pt idx="6616">
                  <c:v>9.17</c:v>
                </c:pt>
                <c:pt idx="6617">
                  <c:v>9.5643461999999992</c:v>
                </c:pt>
                <c:pt idx="6618">
                  <c:v>8.7033650999999992</c:v>
                </c:pt>
                <c:pt idx="6619">
                  <c:v>7.6827491999999999</c:v>
                </c:pt>
                <c:pt idx="6620">
                  <c:v>5.9829862</c:v>
                </c:pt>
                <c:pt idx="6621">
                  <c:v>4.8358296000000003</c:v>
                </c:pt>
                <c:pt idx="6622">
                  <c:v>2.2291471</c:v>
                </c:pt>
                <c:pt idx="6623">
                  <c:v>2.3663037</c:v>
                </c:pt>
                <c:pt idx="6624">
                  <c:v>2.3845502000000001</c:v>
                </c:pt>
                <c:pt idx="6625">
                  <c:v>3.9627492000000002</c:v>
                </c:pt>
                <c:pt idx="6626">
                  <c:v>3.5345502</c:v>
                </c:pt>
                <c:pt idx="6627">
                  <c:v>2.4552136999999998</c:v>
                </c:pt>
                <c:pt idx="6628">
                  <c:v>3.0761142000000001</c:v>
                </c:pt>
                <c:pt idx="6629">
                  <c:v>4.5808479000000002</c:v>
                </c:pt>
                <c:pt idx="6630">
                  <c:v>5.5302845999999999</c:v>
                </c:pt>
                <c:pt idx="6631">
                  <c:v>5.1925157999999998</c:v>
                </c:pt>
                <c:pt idx="6632">
                  <c:v>2.5768398000000001</c:v>
                </c:pt>
                <c:pt idx="6633">
                  <c:v>5.29</c:v>
                </c:pt>
                <c:pt idx="6634">
                  <c:v>6.25</c:v>
                </c:pt>
                <c:pt idx="6635">
                  <c:v>0</c:v>
                </c:pt>
                <c:pt idx="6636">
                  <c:v>5.58</c:v>
                </c:pt>
                <c:pt idx="6637">
                  <c:v>4.37</c:v>
                </c:pt>
                <c:pt idx="6638">
                  <c:v>4.4000000000000004</c:v>
                </c:pt>
                <c:pt idx="6639">
                  <c:v>1.7795810000000001</c:v>
                </c:pt>
                <c:pt idx="6640">
                  <c:v>4.25</c:v>
                </c:pt>
                <c:pt idx="6641">
                  <c:v>4.9238241</c:v>
                </c:pt>
                <c:pt idx="6642">
                  <c:v>5.97</c:v>
                </c:pt>
                <c:pt idx="6643">
                  <c:v>5.8028909999999998</c:v>
                </c:pt>
                <c:pt idx="6644">
                  <c:v>4.3111376000000003</c:v>
                </c:pt>
                <c:pt idx="6645">
                  <c:v>3.8655925999999998</c:v>
                </c:pt>
                <c:pt idx="6646">
                  <c:v>3.1511852</c:v>
                </c:pt>
                <c:pt idx="6647">
                  <c:v>2.0531757000000002</c:v>
                </c:pt>
                <c:pt idx="6648">
                  <c:v>2.7554508000000002</c:v>
                </c:pt>
                <c:pt idx="6649">
                  <c:v>4.8508062000000001</c:v>
                </c:pt>
                <c:pt idx="6650">
                  <c:v>6.6275364000000003</c:v>
                </c:pt>
                <c:pt idx="6651">
                  <c:v>4.4972992999999999</c:v>
                </c:pt>
                <c:pt idx="6652">
                  <c:v>4.5146454</c:v>
                </c:pt>
                <c:pt idx="6653">
                  <c:v>5.3244083</c:v>
                </c:pt>
                <c:pt idx="6654">
                  <c:v>7.3217644999999996</c:v>
                </c:pt>
                <c:pt idx="6655">
                  <c:v>7.5490693999999996</c:v>
                </c:pt>
                <c:pt idx="6656">
                  <c:v>9.2120467000000001</c:v>
                </c:pt>
                <c:pt idx="6657">
                  <c:v>6.5610140000000001</c:v>
                </c:pt>
                <c:pt idx="6658">
                  <c:v>5.9883275999999999</c:v>
                </c:pt>
                <c:pt idx="6659">
                  <c:v>9.2827967000000005</c:v>
                </c:pt>
                <c:pt idx="6660">
                  <c:v>5.2302217999999998</c:v>
                </c:pt>
                <c:pt idx="6661">
                  <c:v>4.9283184000000002</c:v>
                </c:pt>
                <c:pt idx="6662">
                  <c:v>6.0860666999999999</c:v>
                </c:pt>
                <c:pt idx="6663">
                  <c:v>4.4585870999999999</c:v>
                </c:pt>
                <c:pt idx="6664">
                  <c:v>6.8827492000000001</c:v>
                </c:pt>
                <c:pt idx="6665">
                  <c:v>9.6636973000000008</c:v>
                </c:pt>
                <c:pt idx="6666">
                  <c:v>10.351516999999999</c:v>
                </c:pt>
                <c:pt idx="6667">
                  <c:v>8.3266358999999994</c:v>
                </c:pt>
                <c:pt idx="6668">
                  <c:v>7.1266359000000001</c:v>
                </c:pt>
                <c:pt idx="6669">
                  <c:v>7.1280104</c:v>
                </c:pt>
                <c:pt idx="6670">
                  <c:v>6.8000484999999999</c:v>
                </c:pt>
                <c:pt idx="6671">
                  <c:v>5.8609491</c:v>
                </c:pt>
                <c:pt idx="6672">
                  <c:v>5.6240771000000001</c:v>
                </c:pt>
                <c:pt idx="6673">
                  <c:v>7.6243141000000003</c:v>
                </c:pt>
                <c:pt idx="6674">
                  <c:v>8.4816602000000003</c:v>
                </c:pt>
                <c:pt idx="6675">
                  <c:v>6.4183427000000002</c:v>
                </c:pt>
                <c:pt idx="6676">
                  <c:v>6.7717077000000003</c:v>
                </c:pt>
                <c:pt idx="6677">
                  <c:v>8.6428452999999994</c:v>
                </c:pt>
                <c:pt idx="6678">
                  <c:v>10.591056999999999</c:v>
                </c:pt>
                <c:pt idx="6679">
                  <c:v>12.547063</c:v>
                </c:pt>
                <c:pt idx="6680">
                  <c:v>10.754299</c:v>
                </c:pt>
                <c:pt idx="6681">
                  <c:v>8.1691597999999992</c:v>
                </c:pt>
                <c:pt idx="6682">
                  <c:v>8.6219438000000004</c:v>
                </c:pt>
                <c:pt idx="6683">
                  <c:v>6.5403321999999999</c:v>
                </c:pt>
                <c:pt idx="6684">
                  <c:v>7.2698581999999998</c:v>
                </c:pt>
                <c:pt idx="6685">
                  <c:v>5.8887206000000001</c:v>
                </c:pt>
                <c:pt idx="6686">
                  <c:v>0</c:v>
                </c:pt>
                <c:pt idx="6687">
                  <c:v>1.7214674999999999</c:v>
                </c:pt>
                <c:pt idx="6688">
                  <c:v>7.7163512000000001</c:v>
                </c:pt>
                <c:pt idx="6689">
                  <c:v>10.201499</c:v>
                </c:pt>
                <c:pt idx="6690">
                  <c:v>12.84294</c:v>
                </c:pt>
                <c:pt idx="6691">
                  <c:v>11.135215000000001</c:v>
                </c:pt>
                <c:pt idx="6692">
                  <c:v>8.823366</c:v>
                </c:pt>
                <c:pt idx="6693">
                  <c:v>8.0398115000000008</c:v>
                </c:pt>
                <c:pt idx="6694">
                  <c:v>8.0243140999999998</c:v>
                </c:pt>
                <c:pt idx="6695">
                  <c:v>8.3635087000000006</c:v>
                </c:pt>
                <c:pt idx="6696">
                  <c:v>8.3366667000000003</c:v>
                </c:pt>
                <c:pt idx="6697">
                  <c:v>9.3366667000000003</c:v>
                </c:pt>
                <c:pt idx="6698">
                  <c:v>10.086667</c:v>
                </c:pt>
                <c:pt idx="6699">
                  <c:v>7.6166666999999997</c:v>
                </c:pt>
                <c:pt idx="6700">
                  <c:v>7.7266667</c:v>
                </c:pt>
                <c:pt idx="6701">
                  <c:v>8.0966667000000001</c:v>
                </c:pt>
                <c:pt idx="6702">
                  <c:v>8.6566667000000006</c:v>
                </c:pt>
                <c:pt idx="6703">
                  <c:v>8.7570751999999992</c:v>
                </c:pt>
                <c:pt idx="6704">
                  <c:v>12.266667</c:v>
                </c:pt>
                <c:pt idx="6705">
                  <c:v>1.2863296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6.5123227000000004</c:v>
                </c:pt>
                <c:pt idx="6710">
                  <c:v>0.11963824000000001</c:v>
                </c:pt>
                <c:pt idx="6711">
                  <c:v>7.7925597</c:v>
                </c:pt>
                <c:pt idx="6712">
                  <c:v>7.1710433</c:v>
                </c:pt>
                <c:pt idx="6713">
                  <c:v>10.434692999999999</c:v>
                </c:pt>
                <c:pt idx="6714">
                  <c:v>13.992513000000001</c:v>
                </c:pt>
                <c:pt idx="6715">
                  <c:v>12.515452</c:v>
                </c:pt>
                <c:pt idx="6716">
                  <c:v>10.928153</c:v>
                </c:pt>
                <c:pt idx="6717">
                  <c:v>9.6686273000000007</c:v>
                </c:pt>
                <c:pt idx="6718">
                  <c:v>9.0766667000000005</c:v>
                </c:pt>
                <c:pt idx="6719">
                  <c:v>7.9566667000000004</c:v>
                </c:pt>
                <c:pt idx="6720">
                  <c:v>7.7366666999999998</c:v>
                </c:pt>
                <c:pt idx="6721">
                  <c:v>7.2466666999999996</c:v>
                </c:pt>
                <c:pt idx="6722">
                  <c:v>7.6066666999999999</c:v>
                </c:pt>
                <c:pt idx="6723">
                  <c:v>8.3966667000000008</c:v>
                </c:pt>
                <c:pt idx="6724">
                  <c:v>8.0366666999999996</c:v>
                </c:pt>
                <c:pt idx="6725">
                  <c:v>9.5243619000000006</c:v>
                </c:pt>
                <c:pt idx="6726">
                  <c:v>10.059381</c:v>
                </c:pt>
                <c:pt idx="6727">
                  <c:v>11.873671999999999</c:v>
                </c:pt>
                <c:pt idx="6728">
                  <c:v>4.0094130999999997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6.1627492000000004</c:v>
                </c:pt>
                <c:pt idx="6734">
                  <c:v>0</c:v>
                </c:pt>
                <c:pt idx="6735">
                  <c:v>5.7763036999999997</c:v>
                </c:pt>
                <c:pt idx="6736">
                  <c:v>6.2980818000000003</c:v>
                </c:pt>
                <c:pt idx="6737">
                  <c:v>10.379575000000001</c:v>
                </c:pt>
                <c:pt idx="6738">
                  <c:v>12.300523</c:v>
                </c:pt>
                <c:pt idx="6739">
                  <c:v>10.747441999999999</c:v>
                </c:pt>
                <c:pt idx="6740">
                  <c:v>10.641044000000001</c:v>
                </c:pt>
                <c:pt idx="6741">
                  <c:v>10.600191000000001</c:v>
                </c:pt>
                <c:pt idx="6742">
                  <c:v>8.6866667</c:v>
                </c:pt>
                <c:pt idx="6743">
                  <c:v>7.9966666999999996</c:v>
                </c:pt>
                <c:pt idx="6744">
                  <c:v>7.5266666999999998</c:v>
                </c:pt>
                <c:pt idx="6745">
                  <c:v>9.0566666999999992</c:v>
                </c:pt>
                <c:pt idx="6746">
                  <c:v>8.6866667</c:v>
                </c:pt>
                <c:pt idx="6747">
                  <c:v>7.6766667000000002</c:v>
                </c:pt>
                <c:pt idx="6748">
                  <c:v>7.9366667</c:v>
                </c:pt>
                <c:pt idx="6749">
                  <c:v>9.1566667000000006</c:v>
                </c:pt>
                <c:pt idx="6750">
                  <c:v>10.886666999999999</c:v>
                </c:pt>
                <c:pt idx="6751">
                  <c:v>10.052687000000001</c:v>
                </c:pt>
                <c:pt idx="6752">
                  <c:v>8.1699506999999993</c:v>
                </c:pt>
                <c:pt idx="6753">
                  <c:v>6.4537582999999996</c:v>
                </c:pt>
                <c:pt idx="6754">
                  <c:v>4.6488738999999999</c:v>
                </c:pt>
                <c:pt idx="6755">
                  <c:v>0</c:v>
                </c:pt>
                <c:pt idx="6756">
                  <c:v>0</c:v>
                </c:pt>
                <c:pt idx="6757">
                  <c:v>5.9856401999999997</c:v>
                </c:pt>
                <c:pt idx="6758">
                  <c:v>0</c:v>
                </c:pt>
                <c:pt idx="6759">
                  <c:v>6.0099057</c:v>
                </c:pt>
                <c:pt idx="6760">
                  <c:v>6.3242311999999998</c:v>
                </c:pt>
                <c:pt idx="6761">
                  <c:v>10.024267</c:v>
                </c:pt>
                <c:pt idx="6762">
                  <c:v>11.810949000000001</c:v>
                </c:pt>
                <c:pt idx="6763">
                  <c:v>10.642087</c:v>
                </c:pt>
                <c:pt idx="6764">
                  <c:v>10.005877999999999</c:v>
                </c:pt>
                <c:pt idx="6765">
                  <c:v>9.2501437000000006</c:v>
                </c:pt>
                <c:pt idx="6766">
                  <c:v>7.9145988000000003</c:v>
                </c:pt>
                <c:pt idx="6767">
                  <c:v>7.5904283000000001</c:v>
                </c:pt>
                <c:pt idx="6768">
                  <c:v>7.2966667000000003</c:v>
                </c:pt>
                <c:pt idx="6769">
                  <c:v>7.3275373000000004</c:v>
                </c:pt>
                <c:pt idx="6770">
                  <c:v>9.1566667000000006</c:v>
                </c:pt>
                <c:pt idx="6771">
                  <c:v>8.2777267000000005</c:v>
                </c:pt>
                <c:pt idx="6772">
                  <c:v>7.6159733000000003</c:v>
                </c:pt>
                <c:pt idx="6773">
                  <c:v>8.6465525000000003</c:v>
                </c:pt>
                <c:pt idx="6774">
                  <c:v>9.7641285</c:v>
                </c:pt>
                <c:pt idx="6775">
                  <c:v>7.4971994000000004</c:v>
                </c:pt>
                <c:pt idx="6776">
                  <c:v>5.5218645999999998</c:v>
                </c:pt>
                <c:pt idx="6777">
                  <c:v>3.0574916999999999</c:v>
                </c:pt>
                <c:pt idx="6778">
                  <c:v>2.9259550000000001</c:v>
                </c:pt>
                <c:pt idx="6779">
                  <c:v>0</c:v>
                </c:pt>
                <c:pt idx="6780">
                  <c:v>7.1492423</c:v>
                </c:pt>
                <c:pt idx="6781">
                  <c:v>0</c:v>
                </c:pt>
                <c:pt idx="6782">
                  <c:v>6.4056876999999997</c:v>
                </c:pt>
                <c:pt idx="6783">
                  <c:v>4.6541325999999996</c:v>
                </c:pt>
                <c:pt idx="6784">
                  <c:v>6.7758383000000002</c:v>
                </c:pt>
                <c:pt idx="6785">
                  <c:v>10.601556</c:v>
                </c:pt>
                <c:pt idx="6786">
                  <c:v>13.473651</c:v>
                </c:pt>
                <c:pt idx="6787">
                  <c:v>11.533697999999999</c:v>
                </c:pt>
                <c:pt idx="6788">
                  <c:v>9.7332718000000007</c:v>
                </c:pt>
                <c:pt idx="6789">
                  <c:v>9.9286273000000005</c:v>
                </c:pt>
                <c:pt idx="6790">
                  <c:v>8.9066667000000006</c:v>
                </c:pt>
                <c:pt idx="6791">
                  <c:v>8.1566667000000006</c:v>
                </c:pt>
                <c:pt idx="6792">
                  <c:v>7.4566667000000004</c:v>
                </c:pt>
                <c:pt idx="6793">
                  <c:v>7.2266667</c:v>
                </c:pt>
                <c:pt idx="6794">
                  <c:v>7.2766666999999998</c:v>
                </c:pt>
                <c:pt idx="6795">
                  <c:v>8.4766667000000009</c:v>
                </c:pt>
                <c:pt idx="6796">
                  <c:v>7.8566666999999999</c:v>
                </c:pt>
                <c:pt idx="6797">
                  <c:v>8.8862386000000004</c:v>
                </c:pt>
                <c:pt idx="6798">
                  <c:v>9.3718687000000003</c:v>
                </c:pt>
                <c:pt idx="6799">
                  <c:v>9.3899396999999993</c:v>
                </c:pt>
                <c:pt idx="6800">
                  <c:v>14.386666999999999</c:v>
                </c:pt>
                <c:pt idx="6801">
                  <c:v>7.4168348000000002</c:v>
                </c:pt>
                <c:pt idx="6802">
                  <c:v>4.0876225000000002</c:v>
                </c:pt>
                <c:pt idx="6803">
                  <c:v>0</c:v>
                </c:pt>
                <c:pt idx="6804">
                  <c:v>0</c:v>
                </c:pt>
                <c:pt idx="6805">
                  <c:v>6.9830338000000003</c:v>
                </c:pt>
                <c:pt idx="6806">
                  <c:v>0.68819675000000002</c:v>
                </c:pt>
                <c:pt idx="6807">
                  <c:v>5.9512802999999996</c:v>
                </c:pt>
                <c:pt idx="6808">
                  <c:v>7.0313922</c:v>
                </c:pt>
                <c:pt idx="6809">
                  <c:v>9.8969681000000005</c:v>
                </c:pt>
                <c:pt idx="6810">
                  <c:v>11.617253</c:v>
                </c:pt>
                <c:pt idx="6811">
                  <c:v>12.138627</c:v>
                </c:pt>
                <c:pt idx="6812">
                  <c:v>11.48531</c:v>
                </c:pt>
                <c:pt idx="6813">
                  <c:v>10.616667</c:v>
                </c:pt>
                <c:pt idx="6814">
                  <c:v>8.7966666999999994</c:v>
                </c:pt>
                <c:pt idx="6815">
                  <c:v>8.3666666999999997</c:v>
                </c:pt>
                <c:pt idx="6816">
                  <c:v>7.8266666999999996</c:v>
                </c:pt>
                <c:pt idx="6817">
                  <c:v>7.4266667000000002</c:v>
                </c:pt>
                <c:pt idx="6818">
                  <c:v>7.3766667000000004</c:v>
                </c:pt>
                <c:pt idx="6819">
                  <c:v>7.6566666999999997</c:v>
                </c:pt>
                <c:pt idx="6820">
                  <c:v>7.7766666999999998</c:v>
                </c:pt>
                <c:pt idx="6821">
                  <c:v>9.0966667000000001</c:v>
                </c:pt>
                <c:pt idx="6822">
                  <c:v>11.063233</c:v>
                </c:pt>
                <c:pt idx="6823">
                  <c:v>12.966666999999999</c:v>
                </c:pt>
                <c:pt idx="6824">
                  <c:v>11.686667</c:v>
                </c:pt>
                <c:pt idx="6825">
                  <c:v>10.643935000000001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2.1647262</c:v>
                </c:pt>
                <c:pt idx="6831">
                  <c:v>6.8208538000000001</c:v>
                </c:pt>
                <c:pt idx="6832">
                  <c:v>7.9353091999999998</c:v>
                </c:pt>
                <c:pt idx="6833">
                  <c:v>10.407158000000001</c:v>
                </c:pt>
                <c:pt idx="6834">
                  <c:v>11.515404</c:v>
                </c:pt>
                <c:pt idx="6835">
                  <c:v>10.567442</c:v>
                </c:pt>
                <c:pt idx="6836">
                  <c:v>8.9299067000000001</c:v>
                </c:pt>
                <c:pt idx="6837">
                  <c:v>8.2425607000000003</c:v>
                </c:pt>
                <c:pt idx="6838">
                  <c:v>7.6885797</c:v>
                </c:pt>
                <c:pt idx="6839">
                  <c:v>7.0694802000000001</c:v>
                </c:pt>
                <c:pt idx="6840">
                  <c:v>6.9761626999999997</c:v>
                </c:pt>
                <c:pt idx="6841">
                  <c:v>7.4966666999999996</c:v>
                </c:pt>
                <c:pt idx="6842">
                  <c:v>7.3166666999999999</c:v>
                </c:pt>
                <c:pt idx="6843">
                  <c:v>7.5866667000000003</c:v>
                </c:pt>
                <c:pt idx="6844">
                  <c:v>7.6966666999999998</c:v>
                </c:pt>
                <c:pt idx="6845">
                  <c:v>9.4624144999999995</c:v>
                </c:pt>
                <c:pt idx="6846">
                  <c:v>8.6311067000000001</c:v>
                </c:pt>
                <c:pt idx="6847">
                  <c:v>7.2955300999999997</c:v>
                </c:pt>
                <c:pt idx="6848">
                  <c:v>2.0480413</c:v>
                </c:pt>
                <c:pt idx="6849">
                  <c:v>0.47429127999999998</c:v>
                </c:pt>
                <c:pt idx="6850">
                  <c:v>0</c:v>
                </c:pt>
                <c:pt idx="6851">
                  <c:v>6.0263511999999997</c:v>
                </c:pt>
                <c:pt idx="6852">
                  <c:v>0</c:v>
                </c:pt>
                <c:pt idx="6853">
                  <c:v>0</c:v>
                </c:pt>
                <c:pt idx="6854">
                  <c:v>5.7971566000000001</c:v>
                </c:pt>
                <c:pt idx="6855">
                  <c:v>3.1555502999999998</c:v>
                </c:pt>
                <c:pt idx="6856">
                  <c:v>7.7450241999999996</c:v>
                </c:pt>
                <c:pt idx="6857">
                  <c:v>9.6324179000000001</c:v>
                </c:pt>
                <c:pt idx="6858">
                  <c:v>9.8718020000000006</c:v>
                </c:pt>
                <c:pt idx="6859">
                  <c:v>9.4500960999999997</c:v>
                </c:pt>
                <c:pt idx="6860">
                  <c:v>8.6898590999999996</c:v>
                </c:pt>
                <c:pt idx="6861">
                  <c:v>8.5387692000000008</c:v>
                </c:pt>
                <c:pt idx="6862">
                  <c:v>8.3950251999999992</c:v>
                </c:pt>
                <c:pt idx="6863">
                  <c:v>7.6617077</c:v>
                </c:pt>
                <c:pt idx="6864">
                  <c:v>7.9366667</c:v>
                </c:pt>
                <c:pt idx="6865">
                  <c:v>7.8366667000000003</c:v>
                </c:pt>
                <c:pt idx="6866">
                  <c:v>7.7866666999999996</c:v>
                </c:pt>
                <c:pt idx="6867">
                  <c:v>7.9266667000000002</c:v>
                </c:pt>
                <c:pt idx="6868">
                  <c:v>7.8166666999999999</c:v>
                </c:pt>
                <c:pt idx="6869">
                  <c:v>8.7533647000000006</c:v>
                </c:pt>
                <c:pt idx="6870">
                  <c:v>10.209517</c:v>
                </c:pt>
                <c:pt idx="6871">
                  <c:v>11.256667</c:v>
                </c:pt>
                <c:pt idx="6872">
                  <c:v>5.5304636</c:v>
                </c:pt>
                <c:pt idx="6873">
                  <c:v>11.283461000000001</c:v>
                </c:pt>
                <c:pt idx="6874">
                  <c:v>9.6636506000000004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7.7447872000000002</c:v>
                </c:pt>
                <c:pt idx="6879">
                  <c:v>4.9976263999999997</c:v>
                </c:pt>
                <c:pt idx="6880">
                  <c:v>9.0624029000000004</c:v>
                </c:pt>
                <c:pt idx="6881">
                  <c:v>11.735452</c:v>
                </c:pt>
                <c:pt idx="6882">
                  <c:v>14.076826000000001</c:v>
                </c:pt>
                <c:pt idx="6883">
                  <c:v>11.400380999999999</c:v>
                </c:pt>
                <c:pt idx="6884">
                  <c:v>10.926667</c:v>
                </c:pt>
                <c:pt idx="6885">
                  <c:v>10.626666999999999</c:v>
                </c:pt>
                <c:pt idx="6886">
                  <c:v>8.9666666999999993</c:v>
                </c:pt>
                <c:pt idx="6887">
                  <c:v>7.7266667</c:v>
                </c:pt>
                <c:pt idx="6888">
                  <c:v>7.3066667000000001</c:v>
                </c:pt>
                <c:pt idx="6889">
                  <c:v>7.3566666999999999</c:v>
                </c:pt>
                <c:pt idx="6890">
                  <c:v>7.2566667000000002</c:v>
                </c:pt>
                <c:pt idx="6891">
                  <c:v>9.0566666999999992</c:v>
                </c:pt>
                <c:pt idx="6892">
                  <c:v>9.4266667000000002</c:v>
                </c:pt>
                <c:pt idx="6893">
                  <c:v>10.666667</c:v>
                </c:pt>
                <c:pt idx="6894">
                  <c:v>12.516667</c:v>
                </c:pt>
                <c:pt idx="6895">
                  <c:v>10.229286</c:v>
                </c:pt>
                <c:pt idx="6896">
                  <c:v>6.3097154</c:v>
                </c:pt>
                <c:pt idx="6897">
                  <c:v>9.0043608000000006</c:v>
                </c:pt>
                <c:pt idx="6898">
                  <c:v>0</c:v>
                </c:pt>
                <c:pt idx="6899">
                  <c:v>6.0964454999999997</c:v>
                </c:pt>
                <c:pt idx="6900">
                  <c:v>0</c:v>
                </c:pt>
                <c:pt idx="6901">
                  <c:v>0</c:v>
                </c:pt>
                <c:pt idx="6902">
                  <c:v>5.9</c:v>
                </c:pt>
                <c:pt idx="6903">
                  <c:v>2.5446794000000001</c:v>
                </c:pt>
                <c:pt idx="6904">
                  <c:v>5.7927016</c:v>
                </c:pt>
                <c:pt idx="6905">
                  <c:v>9.0399533000000005</c:v>
                </c:pt>
                <c:pt idx="6906">
                  <c:v>12.54128</c:v>
                </c:pt>
                <c:pt idx="6907">
                  <c:v>13.762418</c:v>
                </c:pt>
                <c:pt idx="6908">
                  <c:v>13.361328</c:v>
                </c:pt>
                <c:pt idx="6909">
                  <c:v>11.270664</c:v>
                </c:pt>
                <c:pt idx="6910">
                  <c:v>10.297347</c:v>
                </c:pt>
                <c:pt idx="6911">
                  <c:v>9.2531289999999995</c:v>
                </c:pt>
                <c:pt idx="6912">
                  <c:v>9.5596221000000003</c:v>
                </c:pt>
                <c:pt idx="6913">
                  <c:v>11.139054</c:v>
                </c:pt>
                <c:pt idx="6914">
                  <c:v>11.700428</c:v>
                </c:pt>
                <c:pt idx="6915">
                  <c:v>11.248153</c:v>
                </c:pt>
                <c:pt idx="6916">
                  <c:v>12.261755000000001</c:v>
                </c:pt>
                <c:pt idx="6917">
                  <c:v>12.301739</c:v>
                </c:pt>
                <c:pt idx="6918">
                  <c:v>13.033909</c:v>
                </c:pt>
                <c:pt idx="6919">
                  <c:v>9.6313639999999996</c:v>
                </c:pt>
                <c:pt idx="6920">
                  <c:v>12.013555</c:v>
                </c:pt>
                <c:pt idx="6921">
                  <c:v>1.7002598</c:v>
                </c:pt>
                <c:pt idx="6922">
                  <c:v>0</c:v>
                </c:pt>
                <c:pt idx="6923">
                  <c:v>8.0428909999999991</c:v>
                </c:pt>
                <c:pt idx="6924">
                  <c:v>0</c:v>
                </c:pt>
                <c:pt idx="6925">
                  <c:v>0</c:v>
                </c:pt>
                <c:pt idx="6926">
                  <c:v>0.82542673</c:v>
                </c:pt>
                <c:pt idx="6927">
                  <c:v>2.6152346</c:v>
                </c:pt>
                <c:pt idx="6928">
                  <c:v>6.0279560999999999</c:v>
                </c:pt>
                <c:pt idx="6929">
                  <c:v>8.0923703000000007</c:v>
                </c:pt>
                <c:pt idx="6930">
                  <c:v>11.756636</c:v>
                </c:pt>
                <c:pt idx="6931">
                  <c:v>14.664267000000001</c:v>
                </c:pt>
                <c:pt idx="6932">
                  <c:v>13.557821000000001</c:v>
                </c:pt>
                <c:pt idx="6933">
                  <c:v>13.741565</c:v>
                </c:pt>
                <c:pt idx="6934">
                  <c:v>11.76801</c:v>
                </c:pt>
                <c:pt idx="6935">
                  <c:v>10.559811</c:v>
                </c:pt>
                <c:pt idx="6936">
                  <c:v>9.9589110000000005</c:v>
                </c:pt>
                <c:pt idx="6937">
                  <c:v>9.7773470000000007</c:v>
                </c:pt>
                <c:pt idx="6938">
                  <c:v>10.090475</c:v>
                </c:pt>
                <c:pt idx="6939">
                  <c:v>10.171139</c:v>
                </c:pt>
                <c:pt idx="6940">
                  <c:v>11.170712</c:v>
                </c:pt>
                <c:pt idx="6941">
                  <c:v>11.679574000000001</c:v>
                </c:pt>
                <c:pt idx="6942">
                  <c:v>9.1385778000000002</c:v>
                </c:pt>
                <c:pt idx="6943">
                  <c:v>11.979290000000001</c:v>
                </c:pt>
                <c:pt idx="6944">
                  <c:v>2.8131485999999999</c:v>
                </c:pt>
                <c:pt idx="6945">
                  <c:v>0.18398186</c:v>
                </c:pt>
                <c:pt idx="6946">
                  <c:v>0</c:v>
                </c:pt>
                <c:pt idx="6947">
                  <c:v>6.9802369999999998</c:v>
                </c:pt>
                <c:pt idx="6948">
                  <c:v>0</c:v>
                </c:pt>
                <c:pt idx="6949">
                  <c:v>4.4727493999999997</c:v>
                </c:pt>
                <c:pt idx="6950">
                  <c:v>5.0553312000000004</c:v>
                </c:pt>
                <c:pt idx="6951">
                  <c:v>7.6802846000000002</c:v>
                </c:pt>
                <c:pt idx="6952">
                  <c:v>8.5826483000000007</c:v>
                </c:pt>
                <c:pt idx="6953">
                  <c:v>9.1990528000000005</c:v>
                </c:pt>
                <c:pt idx="6954">
                  <c:v>10.695356</c:v>
                </c:pt>
                <c:pt idx="6955">
                  <c:v>9.4989109999999997</c:v>
                </c:pt>
                <c:pt idx="6956">
                  <c:v>9.8178210000000004</c:v>
                </c:pt>
                <c:pt idx="6957">
                  <c:v>9.4625131000000007</c:v>
                </c:pt>
                <c:pt idx="6958">
                  <c:v>8.6805225999999998</c:v>
                </c:pt>
                <c:pt idx="6959">
                  <c:v>7.6707596000000002</c:v>
                </c:pt>
                <c:pt idx="6960">
                  <c:v>8.8466667000000001</c:v>
                </c:pt>
                <c:pt idx="6961">
                  <c:v>8.7866666999999996</c:v>
                </c:pt>
                <c:pt idx="6962">
                  <c:v>8.6966666999999998</c:v>
                </c:pt>
                <c:pt idx="6963">
                  <c:v>9.0066667000000002</c:v>
                </c:pt>
                <c:pt idx="6964">
                  <c:v>9.5666667000000007</c:v>
                </c:pt>
                <c:pt idx="6965">
                  <c:v>10.385241000000001</c:v>
                </c:pt>
                <c:pt idx="6966">
                  <c:v>12.73423</c:v>
                </c:pt>
                <c:pt idx="6967">
                  <c:v>13.956666999999999</c:v>
                </c:pt>
                <c:pt idx="6968">
                  <c:v>13.735973</c:v>
                </c:pt>
                <c:pt idx="6969">
                  <c:v>7.0518675999999996</c:v>
                </c:pt>
                <c:pt idx="6970">
                  <c:v>7.1551483999999999</c:v>
                </c:pt>
                <c:pt idx="6971">
                  <c:v>12.024599</c:v>
                </c:pt>
                <c:pt idx="6972">
                  <c:v>7.0249256999999998</c:v>
                </c:pt>
                <c:pt idx="6973">
                  <c:v>5.0277715000000001</c:v>
                </c:pt>
                <c:pt idx="6974">
                  <c:v>7.9756524000000004</c:v>
                </c:pt>
                <c:pt idx="6975">
                  <c:v>10.28248</c:v>
                </c:pt>
                <c:pt idx="6976">
                  <c:v>12.483803</c:v>
                </c:pt>
                <c:pt idx="6977">
                  <c:v>14.186667</c:v>
                </c:pt>
                <c:pt idx="6978">
                  <c:v>15.446667</c:v>
                </c:pt>
                <c:pt idx="6979">
                  <c:v>12.586667</c:v>
                </c:pt>
                <c:pt idx="6980">
                  <c:v>12.266667</c:v>
                </c:pt>
                <c:pt idx="6981">
                  <c:v>11.076667</c:v>
                </c:pt>
                <c:pt idx="6982">
                  <c:v>10.336667</c:v>
                </c:pt>
                <c:pt idx="6983">
                  <c:v>9.5866667000000003</c:v>
                </c:pt>
                <c:pt idx="6984">
                  <c:v>8.8666666999999997</c:v>
                </c:pt>
                <c:pt idx="6985">
                  <c:v>8.8266667000000005</c:v>
                </c:pt>
                <c:pt idx="6986">
                  <c:v>8.7366667000000007</c:v>
                </c:pt>
                <c:pt idx="6987">
                  <c:v>9.1566667000000006</c:v>
                </c:pt>
                <c:pt idx="6988">
                  <c:v>10.436667</c:v>
                </c:pt>
                <c:pt idx="6989">
                  <c:v>11.036667</c:v>
                </c:pt>
                <c:pt idx="6990">
                  <c:v>10.347381</c:v>
                </c:pt>
                <c:pt idx="6991">
                  <c:v>13.626666999999999</c:v>
                </c:pt>
                <c:pt idx="6992">
                  <c:v>10.159681000000001</c:v>
                </c:pt>
                <c:pt idx="6993">
                  <c:v>13.516667</c:v>
                </c:pt>
                <c:pt idx="6994">
                  <c:v>6.5355032</c:v>
                </c:pt>
                <c:pt idx="6995">
                  <c:v>13.786667</c:v>
                </c:pt>
                <c:pt idx="6996">
                  <c:v>9.7329924999999999</c:v>
                </c:pt>
                <c:pt idx="6997">
                  <c:v>10.160729999999999</c:v>
                </c:pt>
                <c:pt idx="6998">
                  <c:v>11.494747</c:v>
                </c:pt>
                <c:pt idx="6999">
                  <c:v>13.424409000000001</c:v>
                </c:pt>
                <c:pt idx="7000">
                  <c:v>13.405665000000001</c:v>
                </c:pt>
                <c:pt idx="7001">
                  <c:v>15.116667</c:v>
                </c:pt>
                <c:pt idx="7002">
                  <c:v>16.606667000000002</c:v>
                </c:pt>
                <c:pt idx="7003">
                  <c:v>13.396667000000001</c:v>
                </c:pt>
                <c:pt idx="7004">
                  <c:v>12.246667</c:v>
                </c:pt>
                <c:pt idx="7005">
                  <c:v>12.256667</c:v>
                </c:pt>
                <c:pt idx="7006">
                  <c:v>10.626666999999999</c:v>
                </c:pt>
                <c:pt idx="7007">
                  <c:v>9.7266667000000009</c:v>
                </c:pt>
                <c:pt idx="7008">
                  <c:v>9.1066666999999999</c:v>
                </c:pt>
                <c:pt idx="7009">
                  <c:v>8.9966667000000005</c:v>
                </c:pt>
                <c:pt idx="7010">
                  <c:v>8.9966667000000005</c:v>
                </c:pt>
                <c:pt idx="7011">
                  <c:v>9.3966667000000008</c:v>
                </c:pt>
                <c:pt idx="7012">
                  <c:v>9.2066666999999995</c:v>
                </c:pt>
                <c:pt idx="7013">
                  <c:v>10.826667</c:v>
                </c:pt>
                <c:pt idx="7014">
                  <c:v>13.876446</c:v>
                </c:pt>
                <c:pt idx="7015">
                  <c:v>14.916667</c:v>
                </c:pt>
                <c:pt idx="7016">
                  <c:v>14.736667000000001</c:v>
                </c:pt>
                <c:pt idx="7017">
                  <c:v>5.1137436000000003</c:v>
                </c:pt>
                <c:pt idx="7018">
                  <c:v>13.396667000000001</c:v>
                </c:pt>
                <c:pt idx="7019">
                  <c:v>3.0698061999999999</c:v>
                </c:pt>
                <c:pt idx="7020">
                  <c:v>2.7114055000000001</c:v>
                </c:pt>
                <c:pt idx="7021">
                  <c:v>8.1705223</c:v>
                </c:pt>
                <c:pt idx="7022">
                  <c:v>14.436667</c:v>
                </c:pt>
                <c:pt idx="7023">
                  <c:v>11.908246999999999</c:v>
                </c:pt>
                <c:pt idx="7024">
                  <c:v>14.790933000000001</c:v>
                </c:pt>
                <c:pt idx="7025">
                  <c:v>14.916667</c:v>
                </c:pt>
                <c:pt idx="7026">
                  <c:v>15.746667</c:v>
                </c:pt>
                <c:pt idx="7027">
                  <c:v>13.426667</c:v>
                </c:pt>
                <c:pt idx="7028">
                  <c:v>12.716666999999999</c:v>
                </c:pt>
                <c:pt idx="7029">
                  <c:v>12.546666999999999</c:v>
                </c:pt>
                <c:pt idx="7030">
                  <c:v>11.416667</c:v>
                </c:pt>
                <c:pt idx="7031">
                  <c:v>10.066667000000001</c:v>
                </c:pt>
                <c:pt idx="7032">
                  <c:v>9.6966666999999998</c:v>
                </c:pt>
                <c:pt idx="7033">
                  <c:v>9.1766667000000002</c:v>
                </c:pt>
                <c:pt idx="7034">
                  <c:v>8.9466666999999998</c:v>
                </c:pt>
                <c:pt idx="7035">
                  <c:v>9.2166666999999993</c:v>
                </c:pt>
                <c:pt idx="7036">
                  <c:v>9.4566666999999995</c:v>
                </c:pt>
                <c:pt idx="7037">
                  <c:v>10.126666999999999</c:v>
                </c:pt>
                <c:pt idx="7038">
                  <c:v>10.553454</c:v>
                </c:pt>
                <c:pt idx="7039">
                  <c:v>13.596667</c:v>
                </c:pt>
                <c:pt idx="7040">
                  <c:v>13.586667</c:v>
                </c:pt>
                <c:pt idx="7041">
                  <c:v>9.1739516000000005</c:v>
                </c:pt>
                <c:pt idx="7042">
                  <c:v>6.6520837000000004</c:v>
                </c:pt>
                <c:pt idx="7043">
                  <c:v>9.5571313</c:v>
                </c:pt>
                <c:pt idx="7044">
                  <c:v>8.9377382000000001</c:v>
                </c:pt>
                <c:pt idx="7045">
                  <c:v>10.220791</c:v>
                </c:pt>
                <c:pt idx="7046">
                  <c:v>12.509451</c:v>
                </c:pt>
                <c:pt idx="7047">
                  <c:v>14.056666999999999</c:v>
                </c:pt>
                <c:pt idx="7048">
                  <c:v>14.574884000000001</c:v>
                </c:pt>
                <c:pt idx="7049">
                  <c:v>16.056667000000001</c:v>
                </c:pt>
                <c:pt idx="7050">
                  <c:v>14.136666999999999</c:v>
                </c:pt>
                <c:pt idx="7051">
                  <c:v>12.796666999999999</c:v>
                </c:pt>
                <c:pt idx="7052">
                  <c:v>11.926667</c:v>
                </c:pt>
                <c:pt idx="7053">
                  <c:v>11.986667000000001</c:v>
                </c:pt>
                <c:pt idx="7054">
                  <c:v>10.336667</c:v>
                </c:pt>
                <c:pt idx="7055">
                  <c:v>9.2266667000000009</c:v>
                </c:pt>
                <c:pt idx="7056">
                  <c:v>9.0966667000000001</c:v>
                </c:pt>
                <c:pt idx="7057">
                  <c:v>8.8366667000000003</c:v>
                </c:pt>
                <c:pt idx="7058">
                  <c:v>9.0166667</c:v>
                </c:pt>
                <c:pt idx="7059">
                  <c:v>9.0066667000000002</c:v>
                </c:pt>
                <c:pt idx="7060">
                  <c:v>9.2866666999999996</c:v>
                </c:pt>
                <c:pt idx="7061">
                  <c:v>10.536667</c:v>
                </c:pt>
                <c:pt idx="7062">
                  <c:v>12.226129999999999</c:v>
                </c:pt>
                <c:pt idx="7063">
                  <c:v>14.446667</c:v>
                </c:pt>
                <c:pt idx="7064">
                  <c:v>6.3040922999999998</c:v>
                </c:pt>
                <c:pt idx="7065">
                  <c:v>12.776667</c:v>
                </c:pt>
                <c:pt idx="7066">
                  <c:v>12.776667</c:v>
                </c:pt>
                <c:pt idx="7067">
                  <c:v>14.076667</c:v>
                </c:pt>
                <c:pt idx="7068">
                  <c:v>8.2243609000000006</c:v>
                </c:pt>
                <c:pt idx="7069">
                  <c:v>12.486667000000001</c:v>
                </c:pt>
                <c:pt idx="7070">
                  <c:v>13.066667000000001</c:v>
                </c:pt>
                <c:pt idx="7071">
                  <c:v>11.850999</c:v>
                </c:pt>
                <c:pt idx="7072">
                  <c:v>12.956666999999999</c:v>
                </c:pt>
                <c:pt idx="7073">
                  <c:v>14.186667</c:v>
                </c:pt>
                <c:pt idx="7074">
                  <c:v>14.326667</c:v>
                </c:pt>
                <c:pt idx="7075">
                  <c:v>13.206666999999999</c:v>
                </c:pt>
                <c:pt idx="7076">
                  <c:v>12.426667</c:v>
                </c:pt>
                <c:pt idx="7077">
                  <c:v>11.816667000000001</c:v>
                </c:pt>
                <c:pt idx="7078">
                  <c:v>10.606667</c:v>
                </c:pt>
                <c:pt idx="7079">
                  <c:v>9.3366667000000003</c:v>
                </c:pt>
                <c:pt idx="7080">
                  <c:v>8.8666666999999997</c:v>
                </c:pt>
                <c:pt idx="7081">
                  <c:v>8.6966666999999998</c:v>
                </c:pt>
                <c:pt idx="7082">
                  <c:v>8.7466667000000005</c:v>
                </c:pt>
                <c:pt idx="7083">
                  <c:v>9.0266666999999998</c:v>
                </c:pt>
                <c:pt idx="7084">
                  <c:v>9.0666667000000007</c:v>
                </c:pt>
                <c:pt idx="7085">
                  <c:v>10.126666999999999</c:v>
                </c:pt>
                <c:pt idx="7086">
                  <c:v>11.366667</c:v>
                </c:pt>
                <c:pt idx="7087">
                  <c:v>13.889366000000001</c:v>
                </c:pt>
                <c:pt idx="7088">
                  <c:v>11.506036</c:v>
                </c:pt>
                <c:pt idx="7089">
                  <c:v>6.5775401000000002</c:v>
                </c:pt>
                <c:pt idx="7090">
                  <c:v>8.3089327999999991</c:v>
                </c:pt>
                <c:pt idx="7091">
                  <c:v>14.186667</c:v>
                </c:pt>
                <c:pt idx="7092">
                  <c:v>3.8426711</c:v>
                </c:pt>
                <c:pt idx="7093">
                  <c:v>13.486667000000001</c:v>
                </c:pt>
                <c:pt idx="7094">
                  <c:v>8.7144031999999996</c:v>
                </c:pt>
                <c:pt idx="7095">
                  <c:v>10.619892999999999</c:v>
                </c:pt>
                <c:pt idx="7096">
                  <c:v>12.653981</c:v>
                </c:pt>
                <c:pt idx="7097">
                  <c:v>13.796666999999999</c:v>
                </c:pt>
                <c:pt idx="7098">
                  <c:v>13.446667</c:v>
                </c:pt>
                <c:pt idx="7099">
                  <c:v>13.706666999999999</c:v>
                </c:pt>
                <c:pt idx="7100">
                  <c:v>12.906667000000001</c:v>
                </c:pt>
                <c:pt idx="7101">
                  <c:v>12.006667</c:v>
                </c:pt>
                <c:pt idx="7102">
                  <c:v>10.656667000000001</c:v>
                </c:pt>
                <c:pt idx="7103">
                  <c:v>9.4466666999999998</c:v>
                </c:pt>
                <c:pt idx="7104">
                  <c:v>9.0766667000000005</c:v>
                </c:pt>
                <c:pt idx="7105">
                  <c:v>8.9766667000000009</c:v>
                </c:pt>
                <c:pt idx="7106">
                  <c:v>8.9466666999999998</c:v>
                </c:pt>
                <c:pt idx="7107">
                  <c:v>9.3466667000000001</c:v>
                </c:pt>
                <c:pt idx="7108">
                  <c:v>9.5866667000000003</c:v>
                </c:pt>
                <c:pt idx="7109">
                  <c:v>10.866667</c:v>
                </c:pt>
                <c:pt idx="7110">
                  <c:v>12.09614</c:v>
                </c:pt>
                <c:pt idx="7111">
                  <c:v>14.355297999999999</c:v>
                </c:pt>
                <c:pt idx="7112">
                  <c:v>12.996667</c:v>
                </c:pt>
                <c:pt idx="7113">
                  <c:v>13.406667000000001</c:v>
                </c:pt>
                <c:pt idx="7114">
                  <c:v>3.5390348999999999</c:v>
                </c:pt>
                <c:pt idx="7115">
                  <c:v>14.016667</c:v>
                </c:pt>
                <c:pt idx="7116">
                  <c:v>5.7993366000000002</c:v>
                </c:pt>
                <c:pt idx="7117">
                  <c:v>9.8564118000000001</c:v>
                </c:pt>
                <c:pt idx="7118">
                  <c:v>13.606667</c:v>
                </c:pt>
                <c:pt idx="7119">
                  <c:v>10.80423</c:v>
                </c:pt>
                <c:pt idx="7120">
                  <c:v>12.326667</c:v>
                </c:pt>
                <c:pt idx="7121">
                  <c:v>13.486667000000001</c:v>
                </c:pt>
                <c:pt idx="7122">
                  <c:v>13.376666999999999</c:v>
                </c:pt>
                <c:pt idx="7123">
                  <c:v>12.766667</c:v>
                </c:pt>
                <c:pt idx="7124">
                  <c:v>12.056666999999999</c:v>
                </c:pt>
                <c:pt idx="7125">
                  <c:v>11.176667</c:v>
                </c:pt>
                <c:pt idx="7126">
                  <c:v>10.056666999999999</c:v>
                </c:pt>
                <c:pt idx="7127">
                  <c:v>9.5566666999999992</c:v>
                </c:pt>
                <c:pt idx="7128">
                  <c:v>8.7966666999999994</c:v>
                </c:pt>
                <c:pt idx="7129">
                  <c:v>8.7466667000000005</c:v>
                </c:pt>
                <c:pt idx="7130">
                  <c:v>8.8966667000000008</c:v>
                </c:pt>
                <c:pt idx="7131">
                  <c:v>9.1366666999999993</c:v>
                </c:pt>
                <c:pt idx="7132">
                  <c:v>9.4366667</c:v>
                </c:pt>
                <c:pt idx="7133">
                  <c:v>10.386666999999999</c:v>
                </c:pt>
                <c:pt idx="7134">
                  <c:v>12.846667</c:v>
                </c:pt>
                <c:pt idx="7135">
                  <c:v>13.82145</c:v>
                </c:pt>
                <c:pt idx="7136">
                  <c:v>11.787151</c:v>
                </c:pt>
                <c:pt idx="7137">
                  <c:v>10.434065</c:v>
                </c:pt>
                <c:pt idx="7138">
                  <c:v>8.7430205000000001</c:v>
                </c:pt>
                <c:pt idx="7139">
                  <c:v>12.102182000000001</c:v>
                </c:pt>
                <c:pt idx="7140">
                  <c:v>5.6974459</c:v>
                </c:pt>
                <c:pt idx="7141">
                  <c:v>8.6096514000000006</c:v>
                </c:pt>
                <c:pt idx="7142">
                  <c:v>11.615926</c:v>
                </c:pt>
                <c:pt idx="7143">
                  <c:v>9.7475605999999999</c:v>
                </c:pt>
                <c:pt idx="7144">
                  <c:v>12.437687</c:v>
                </c:pt>
                <c:pt idx="7145">
                  <c:v>13.433983</c:v>
                </c:pt>
                <c:pt idx="7146">
                  <c:v>13.856667</c:v>
                </c:pt>
                <c:pt idx="7147">
                  <c:v>13.866667</c:v>
                </c:pt>
                <c:pt idx="7148">
                  <c:v>12.716666999999999</c:v>
                </c:pt>
                <c:pt idx="7149">
                  <c:v>11.566667000000001</c:v>
                </c:pt>
                <c:pt idx="7150">
                  <c:v>10.066667000000001</c:v>
                </c:pt>
                <c:pt idx="7151">
                  <c:v>9.2766666999999998</c:v>
                </c:pt>
                <c:pt idx="7152">
                  <c:v>8.6066666999999999</c:v>
                </c:pt>
                <c:pt idx="7153">
                  <c:v>8.6966666999999998</c:v>
                </c:pt>
                <c:pt idx="7154">
                  <c:v>8.6966666999999998</c:v>
                </c:pt>
                <c:pt idx="7155">
                  <c:v>9.2966666999999994</c:v>
                </c:pt>
                <c:pt idx="7156">
                  <c:v>9.1066666999999999</c:v>
                </c:pt>
                <c:pt idx="7157">
                  <c:v>10.896667000000001</c:v>
                </c:pt>
                <c:pt idx="7158">
                  <c:v>12.35153</c:v>
                </c:pt>
                <c:pt idx="7159">
                  <c:v>12.577052</c:v>
                </c:pt>
                <c:pt idx="7160">
                  <c:v>13.206666999999999</c:v>
                </c:pt>
                <c:pt idx="7161">
                  <c:v>7.1634713000000003</c:v>
                </c:pt>
                <c:pt idx="7162">
                  <c:v>12.985073</c:v>
                </c:pt>
                <c:pt idx="7163">
                  <c:v>3.7933748999999999</c:v>
                </c:pt>
                <c:pt idx="7164">
                  <c:v>9.4759773000000003</c:v>
                </c:pt>
                <c:pt idx="7165">
                  <c:v>10.769119</c:v>
                </c:pt>
                <c:pt idx="7166">
                  <c:v>12.769496</c:v>
                </c:pt>
                <c:pt idx="7167">
                  <c:v>12.268611</c:v>
                </c:pt>
                <c:pt idx="7168">
                  <c:v>12.866667</c:v>
                </c:pt>
                <c:pt idx="7169">
                  <c:v>13.996667</c:v>
                </c:pt>
                <c:pt idx="7170">
                  <c:v>13.586667</c:v>
                </c:pt>
                <c:pt idx="7171">
                  <c:v>12.806666999999999</c:v>
                </c:pt>
                <c:pt idx="7172">
                  <c:v>12.116667</c:v>
                </c:pt>
                <c:pt idx="7173">
                  <c:v>11.176667</c:v>
                </c:pt>
                <c:pt idx="7174">
                  <c:v>10.096667</c:v>
                </c:pt>
                <c:pt idx="7175">
                  <c:v>9.0766667000000005</c:v>
                </c:pt>
                <c:pt idx="7176">
                  <c:v>8.4866667000000007</c:v>
                </c:pt>
                <c:pt idx="7177">
                  <c:v>8.5666667000000007</c:v>
                </c:pt>
                <c:pt idx="7178">
                  <c:v>8.6266666999999995</c:v>
                </c:pt>
                <c:pt idx="7179">
                  <c:v>8.9166667000000004</c:v>
                </c:pt>
                <c:pt idx="7180">
                  <c:v>9.2466667000000005</c:v>
                </c:pt>
                <c:pt idx="7181">
                  <c:v>10.836667</c:v>
                </c:pt>
                <c:pt idx="7182">
                  <c:v>12.322034</c:v>
                </c:pt>
                <c:pt idx="7183">
                  <c:v>12.854996999999999</c:v>
                </c:pt>
                <c:pt idx="7184">
                  <c:v>13.251968</c:v>
                </c:pt>
                <c:pt idx="7185">
                  <c:v>11.076703999999999</c:v>
                </c:pt>
                <c:pt idx="7186">
                  <c:v>10.936332</c:v>
                </c:pt>
                <c:pt idx="7187">
                  <c:v>9.1627255999999999</c:v>
                </c:pt>
                <c:pt idx="7188">
                  <c:v>12.292845</c:v>
                </c:pt>
                <c:pt idx="7189">
                  <c:v>12.579954000000001</c:v>
                </c:pt>
                <c:pt idx="7190">
                  <c:v>10.377281999999999</c:v>
                </c:pt>
                <c:pt idx="7191">
                  <c:v>12.344147</c:v>
                </c:pt>
                <c:pt idx="7192">
                  <c:v>13.994837</c:v>
                </c:pt>
                <c:pt idx="7193">
                  <c:v>15.246667</c:v>
                </c:pt>
                <c:pt idx="7194">
                  <c:v>14.346667</c:v>
                </c:pt>
                <c:pt idx="7195">
                  <c:v>13.496667</c:v>
                </c:pt>
                <c:pt idx="7196">
                  <c:v>12.486667000000001</c:v>
                </c:pt>
                <c:pt idx="7197">
                  <c:v>11.866667</c:v>
                </c:pt>
                <c:pt idx="7198">
                  <c:v>10.826667</c:v>
                </c:pt>
                <c:pt idx="7199">
                  <c:v>9.6966666999999998</c:v>
                </c:pt>
                <c:pt idx="7200">
                  <c:v>9.1066666999999999</c:v>
                </c:pt>
                <c:pt idx="7201">
                  <c:v>8.9366667</c:v>
                </c:pt>
                <c:pt idx="7202">
                  <c:v>8.7466667000000005</c:v>
                </c:pt>
                <c:pt idx="7203">
                  <c:v>8.7766666999999998</c:v>
                </c:pt>
                <c:pt idx="7204">
                  <c:v>8.9766667000000009</c:v>
                </c:pt>
                <c:pt idx="7205">
                  <c:v>9.2366667000000007</c:v>
                </c:pt>
                <c:pt idx="7206">
                  <c:v>9.6522404000000002</c:v>
                </c:pt>
                <c:pt idx="7207">
                  <c:v>11.936667</c:v>
                </c:pt>
                <c:pt idx="7208">
                  <c:v>13.286667</c:v>
                </c:pt>
                <c:pt idx="7209">
                  <c:v>10.881243</c:v>
                </c:pt>
                <c:pt idx="7210">
                  <c:v>7.4890736000000002</c:v>
                </c:pt>
                <c:pt idx="7211">
                  <c:v>8.1773805999999993</c:v>
                </c:pt>
                <c:pt idx="7212">
                  <c:v>7.2718451999999996</c:v>
                </c:pt>
                <c:pt idx="7213">
                  <c:v>11.568343</c:v>
                </c:pt>
                <c:pt idx="7214">
                  <c:v>6.5558034999999997</c:v>
                </c:pt>
                <c:pt idx="7215">
                  <c:v>12.197405</c:v>
                </c:pt>
                <c:pt idx="7216">
                  <c:v>13.356667</c:v>
                </c:pt>
                <c:pt idx="7217">
                  <c:v>16.306667000000001</c:v>
                </c:pt>
                <c:pt idx="7218">
                  <c:v>16.376667000000001</c:v>
                </c:pt>
                <c:pt idx="7219">
                  <c:v>13.226667000000001</c:v>
                </c:pt>
                <c:pt idx="7220">
                  <c:v>11.626666999999999</c:v>
                </c:pt>
                <c:pt idx="7221">
                  <c:v>10.946667</c:v>
                </c:pt>
                <c:pt idx="7222">
                  <c:v>10.856667</c:v>
                </c:pt>
                <c:pt idx="7223">
                  <c:v>9.1066666999999999</c:v>
                </c:pt>
                <c:pt idx="7224">
                  <c:v>9.0666667000000007</c:v>
                </c:pt>
                <c:pt idx="7225">
                  <c:v>9.0666667000000007</c:v>
                </c:pt>
                <c:pt idx="7226">
                  <c:v>8.7866666999999996</c:v>
                </c:pt>
                <c:pt idx="7227">
                  <c:v>8.7066666999999995</c:v>
                </c:pt>
                <c:pt idx="7228">
                  <c:v>8.5966667000000001</c:v>
                </c:pt>
                <c:pt idx="7229">
                  <c:v>8.7066666999999995</c:v>
                </c:pt>
                <c:pt idx="7230">
                  <c:v>8.7666667</c:v>
                </c:pt>
                <c:pt idx="7231">
                  <c:v>9.5466666999999994</c:v>
                </c:pt>
                <c:pt idx="7232">
                  <c:v>10.066667000000001</c:v>
                </c:pt>
                <c:pt idx="7233">
                  <c:v>11.246667</c:v>
                </c:pt>
                <c:pt idx="7234">
                  <c:v>9.1121552000000001</c:v>
                </c:pt>
                <c:pt idx="7235">
                  <c:v>6.9464696999999997</c:v>
                </c:pt>
                <c:pt idx="7236">
                  <c:v>10.817205</c:v>
                </c:pt>
                <c:pt idx="7237">
                  <c:v>4.6679934000000003</c:v>
                </c:pt>
                <c:pt idx="7238">
                  <c:v>3.1139627999999999</c:v>
                </c:pt>
                <c:pt idx="7239">
                  <c:v>2.3930106000000002</c:v>
                </c:pt>
                <c:pt idx="7240">
                  <c:v>3.5530710000000001</c:v>
                </c:pt>
                <c:pt idx="7241">
                  <c:v>10.541990999999999</c:v>
                </c:pt>
                <c:pt idx="7242">
                  <c:v>11.099748</c:v>
                </c:pt>
                <c:pt idx="7243">
                  <c:v>13.744077000000001</c:v>
                </c:pt>
                <c:pt idx="7244">
                  <c:v>12.949907</c:v>
                </c:pt>
                <c:pt idx="7245">
                  <c:v>12.332798</c:v>
                </c:pt>
                <c:pt idx="7246">
                  <c:v>12.670144000000001</c:v>
                </c:pt>
                <c:pt idx="7247">
                  <c:v>12.352134</c:v>
                </c:pt>
                <c:pt idx="7248">
                  <c:v>10.659006</c:v>
                </c:pt>
                <c:pt idx="7249">
                  <c:v>8.7861151999999993</c:v>
                </c:pt>
                <c:pt idx="7250">
                  <c:v>8.3288167000000008</c:v>
                </c:pt>
                <c:pt idx="7251">
                  <c:v>8.3783902999999995</c:v>
                </c:pt>
                <c:pt idx="7252">
                  <c:v>8.0345987999999995</c:v>
                </c:pt>
                <c:pt idx="7253">
                  <c:v>7.9330347999999997</c:v>
                </c:pt>
                <c:pt idx="7254">
                  <c:v>8.2694802999999997</c:v>
                </c:pt>
                <c:pt idx="7255">
                  <c:v>9.0068262000000008</c:v>
                </c:pt>
                <c:pt idx="7256">
                  <c:v>9.8830822999999999</c:v>
                </c:pt>
                <c:pt idx="7257">
                  <c:v>12.646667000000001</c:v>
                </c:pt>
                <c:pt idx="7258">
                  <c:v>14.586667</c:v>
                </c:pt>
                <c:pt idx="7259">
                  <c:v>13.578260999999999</c:v>
                </c:pt>
                <c:pt idx="7260">
                  <c:v>14.248346</c:v>
                </c:pt>
                <c:pt idx="7261">
                  <c:v>12.624724000000001</c:v>
                </c:pt>
                <c:pt idx="7262">
                  <c:v>12.976667000000001</c:v>
                </c:pt>
                <c:pt idx="7263">
                  <c:v>9.9470237000000008</c:v>
                </c:pt>
                <c:pt idx="7264">
                  <c:v>11.466666999999999</c:v>
                </c:pt>
                <c:pt idx="7265">
                  <c:v>9.8797707999999993</c:v>
                </c:pt>
                <c:pt idx="7266">
                  <c:v>11.156667000000001</c:v>
                </c:pt>
                <c:pt idx="7267">
                  <c:v>12.266667</c:v>
                </c:pt>
                <c:pt idx="7268">
                  <c:v>12.546666999999999</c:v>
                </c:pt>
                <c:pt idx="7269">
                  <c:v>11.546666999999999</c:v>
                </c:pt>
                <c:pt idx="7270">
                  <c:v>11.506667</c:v>
                </c:pt>
                <c:pt idx="7271">
                  <c:v>11.596667</c:v>
                </c:pt>
                <c:pt idx="7272">
                  <c:v>10.786667</c:v>
                </c:pt>
                <c:pt idx="7273">
                  <c:v>9.0966667000000001</c:v>
                </c:pt>
                <c:pt idx="7274">
                  <c:v>7.8966666999999999</c:v>
                </c:pt>
                <c:pt idx="7275">
                  <c:v>7.7066667000000004</c:v>
                </c:pt>
                <c:pt idx="7276">
                  <c:v>7.8966666999999999</c:v>
                </c:pt>
                <c:pt idx="7277">
                  <c:v>7.7266667</c:v>
                </c:pt>
                <c:pt idx="7278">
                  <c:v>7.7766666999999998</c:v>
                </c:pt>
                <c:pt idx="7279">
                  <c:v>8.1966666999999998</c:v>
                </c:pt>
                <c:pt idx="7280">
                  <c:v>9.4066667000000006</c:v>
                </c:pt>
                <c:pt idx="7281">
                  <c:v>10.521243</c:v>
                </c:pt>
                <c:pt idx="7282">
                  <c:v>9.0082041999999998</c:v>
                </c:pt>
                <c:pt idx="7283">
                  <c:v>11.116667</c:v>
                </c:pt>
                <c:pt idx="7284">
                  <c:v>6.5230243000000003</c:v>
                </c:pt>
                <c:pt idx="7285">
                  <c:v>8.0933767999999997</c:v>
                </c:pt>
                <c:pt idx="7286">
                  <c:v>5.3627699</c:v>
                </c:pt>
                <c:pt idx="7287">
                  <c:v>4.3975866000000003</c:v>
                </c:pt>
                <c:pt idx="7288">
                  <c:v>5.1291064000000004</c:v>
                </c:pt>
                <c:pt idx="7289">
                  <c:v>7.5701359000000004</c:v>
                </c:pt>
                <c:pt idx="7290">
                  <c:v>9.1504960000000004</c:v>
                </c:pt>
                <c:pt idx="7291">
                  <c:v>12.518755000000001</c:v>
                </c:pt>
                <c:pt idx="7292">
                  <c:v>12.626666999999999</c:v>
                </c:pt>
                <c:pt idx="7293">
                  <c:v>11.516667</c:v>
                </c:pt>
                <c:pt idx="7294">
                  <c:v>11.056666999999999</c:v>
                </c:pt>
                <c:pt idx="7295">
                  <c:v>10.526667</c:v>
                </c:pt>
                <c:pt idx="7296">
                  <c:v>10.246667</c:v>
                </c:pt>
                <c:pt idx="7297">
                  <c:v>9.0766667000000005</c:v>
                </c:pt>
                <c:pt idx="7298">
                  <c:v>8.0266666999999998</c:v>
                </c:pt>
                <c:pt idx="7299">
                  <c:v>7.5366666999999996</c:v>
                </c:pt>
                <c:pt idx="7300">
                  <c:v>7.3266666999999996</c:v>
                </c:pt>
                <c:pt idx="7301">
                  <c:v>7.7066667000000004</c:v>
                </c:pt>
                <c:pt idx="7302">
                  <c:v>7.8466667000000001</c:v>
                </c:pt>
                <c:pt idx="7303">
                  <c:v>8.1866667</c:v>
                </c:pt>
                <c:pt idx="7304">
                  <c:v>8.1366666999999993</c:v>
                </c:pt>
                <c:pt idx="7305">
                  <c:v>10.683031</c:v>
                </c:pt>
                <c:pt idx="7306">
                  <c:v>10.595444000000001</c:v>
                </c:pt>
                <c:pt idx="7307">
                  <c:v>10.956666999999999</c:v>
                </c:pt>
                <c:pt idx="7308">
                  <c:v>10.065697</c:v>
                </c:pt>
                <c:pt idx="7309">
                  <c:v>13.036667</c:v>
                </c:pt>
                <c:pt idx="7310">
                  <c:v>10.317014</c:v>
                </c:pt>
                <c:pt idx="7311">
                  <c:v>11.896667000000001</c:v>
                </c:pt>
                <c:pt idx="7312">
                  <c:v>9.0961534000000004</c:v>
                </c:pt>
                <c:pt idx="7313">
                  <c:v>11.916667</c:v>
                </c:pt>
                <c:pt idx="7314">
                  <c:v>9.8127622999999993</c:v>
                </c:pt>
                <c:pt idx="7315">
                  <c:v>12.389136000000001</c:v>
                </c:pt>
                <c:pt idx="7316">
                  <c:v>13.216666999999999</c:v>
                </c:pt>
                <c:pt idx="7317">
                  <c:v>12.106667</c:v>
                </c:pt>
                <c:pt idx="7318">
                  <c:v>12.656667000000001</c:v>
                </c:pt>
                <c:pt idx="7319">
                  <c:v>11.466666999999999</c:v>
                </c:pt>
                <c:pt idx="7320">
                  <c:v>9.3466667000000001</c:v>
                </c:pt>
                <c:pt idx="7321">
                  <c:v>8.6966666999999998</c:v>
                </c:pt>
                <c:pt idx="7322">
                  <c:v>7.7266667</c:v>
                </c:pt>
                <c:pt idx="7323">
                  <c:v>7.5666666999999999</c:v>
                </c:pt>
                <c:pt idx="7324">
                  <c:v>7.4166667000000004</c:v>
                </c:pt>
                <c:pt idx="7325">
                  <c:v>7.7166667000000002</c:v>
                </c:pt>
                <c:pt idx="7326">
                  <c:v>7.8066667000000001</c:v>
                </c:pt>
                <c:pt idx="7327">
                  <c:v>7.9066666999999997</c:v>
                </c:pt>
                <c:pt idx="7328">
                  <c:v>8.3466667000000001</c:v>
                </c:pt>
                <c:pt idx="7329">
                  <c:v>9.7588255999999998</c:v>
                </c:pt>
                <c:pt idx="7330">
                  <c:v>11.050476</c:v>
                </c:pt>
                <c:pt idx="7331">
                  <c:v>10.177941000000001</c:v>
                </c:pt>
                <c:pt idx="7332">
                  <c:v>13.246667</c:v>
                </c:pt>
                <c:pt idx="7333">
                  <c:v>11.402912000000001</c:v>
                </c:pt>
                <c:pt idx="7334">
                  <c:v>12.936667</c:v>
                </c:pt>
                <c:pt idx="7335">
                  <c:v>11.176667</c:v>
                </c:pt>
                <c:pt idx="7336">
                  <c:v>5.2343181999999997</c:v>
                </c:pt>
                <c:pt idx="7337">
                  <c:v>7.2835143000000002</c:v>
                </c:pt>
                <c:pt idx="7338">
                  <c:v>9.8333785000000002</c:v>
                </c:pt>
                <c:pt idx="7339">
                  <c:v>14.482509</c:v>
                </c:pt>
                <c:pt idx="7340">
                  <c:v>14.186667</c:v>
                </c:pt>
                <c:pt idx="7341">
                  <c:v>12.746667</c:v>
                </c:pt>
                <c:pt idx="7342">
                  <c:v>12.576667</c:v>
                </c:pt>
                <c:pt idx="7343">
                  <c:v>10.516667</c:v>
                </c:pt>
                <c:pt idx="7344">
                  <c:v>9.9766667000000009</c:v>
                </c:pt>
                <c:pt idx="7345">
                  <c:v>8.8566666999999999</c:v>
                </c:pt>
                <c:pt idx="7346">
                  <c:v>7.7066667000000004</c:v>
                </c:pt>
                <c:pt idx="7347">
                  <c:v>7.4566667000000004</c:v>
                </c:pt>
                <c:pt idx="7348">
                  <c:v>7.3566666999999999</c:v>
                </c:pt>
                <c:pt idx="7349">
                  <c:v>7.4566667000000004</c:v>
                </c:pt>
                <c:pt idx="7350">
                  <c:v>7.5666666999999999</c:v>
                </c:pt>
                <c:pt idx="7351">
                  <c:v>7.8766667000000004</c:v>
                </c:pt>
                <c:pt idx="7352">
                  <c:v>9.3566666999999999</c:v>
                </c:pt>
                <c:pt idx="7353">
                  <c:v>9.3340984000000002</c:v>
                </c:pt>
                <c:pt idx="7354">
                  <c:v>10.167687000000001</c:v>
                </c:pt>
                <c:pt idx="7355">
                  <c:v>12.666667</c:v>
                </c:pt>
                <c:pt idx="7356">
                  <c:v>6.8114632000000004</c:v>
                </c:pt>
                <c:pt idx="7357">
                  <c:v>2.9957568000000001</c:v>
                </c:pt>
                <c:pt idx="7358">
                  <c:v>2.4314290000000001</c:v>
                </c:pt>
                <c:pt idx="7359">
                  <c:v>2.2300328999999999</c:v>
                </c:pt>
                <c:pt idx="7360">
                  <c:v>4.9396561999999999</c:v>
                </c:pt>
                <c:pt idx="7361">
                  <c:v>9.262276</c:v>
                </c:pt>
                <c:pt idx="7362">
                  <c:v>10.073119999999999</c:v>
                </c:pt>
                <c:pt idx="7363">
                  <c:v>15.371897000000001</c:v>
                </c:pt>
                <c:pt idx="7364">
                  <c:v>16.133461</c:v>
                </c:pt>
                <c:pt idx="7365">
                  <c:v>15.347916</c:v>
                </c:pt>
                <c:pt idx="7366">
                  <c:v>11.598817</c:v>
                </c:pt>
                <c:pt idx="7367">
                  <c:v>10.506826</c:v>
                </c:pt>
                <c:pt idx="7368">
                  <c:v>10.021281</c:v>
                </c:pt>
                <c:pt idx="7369">
                  <c:v>9.3877267</c:v>
                </c:pt>
                <c:pt idx="7370">
                  <c:v>7.9583902999999996</c:v>
                </c:pt>
                <c:pt idx="7371">
                  <c:v>7.6230823000000001</c:v>
                </c:pt>
                <c:pt idx="7372">
                  <c:v>7.5839828000000002</c:v>
                </c:pt>
                <c:pt idx="7373">
                  <c:v>7.4166667000000004</c:v>
                </c:pt>
                <c:pt idx="7374">
                  <c:v>7.5066667000000002</c:v>
                </c:pt>
                <c:pt idx="7375">
                  <c:v>7.7866666999999996</c:v>
                </c:pt>
                <c:pt idx="7376">
                  <c:v>7.7466666999999996</c:v>
                </c:pt>
                <c:pt idx="7377">
                  <c:v>8.7166666999999993</c:v>
                </c:pt>
                <c:pt idx="7378">
                  <c:v>12.869911999999999</c:v>
                </c:pt>
                <c:pt idx="7379">
                  <c:v>12.352005999999999</c:v>
                </c:pt>
                <c:pt idx="7380">
                  <c:v>13.075748000000001</c:v>
                </c:pt>
                <c:pt idx="7381">
                  <c:v>10.584201999999999</c:v>
                </c:pt>
                <c:pt idx="7382">
                  <c:v>4.9078413999999997</c:v>
                </c:pt>
                <c:pt idx="7383">
                  <c:v>10.989385</c:v>
                </c:pt>
                <c:pt idx="7384">
                  <c:v>3.9006569999999998</c:v>
                </c:pt>
                <c:pt idx="7385">
                  <c:v>7.2146321999999996</c:v>
                </c:pt>
                <c:pt idx="7386">
                  <c:v>13.497016</c:v>
                </c:pt>
                <c:pt idx="7387">
                  <c:v>15.401991000000001</c:v>
                </c:pt>
                <c:pt idx="7388">
                  <c:v>13.646667000000001</c:v>
                </c:pt>
                <c:pt idx="7389">
                  <c:v>11.666667</c:v>
                </c:pt>
                <c:pt idx="7390">
                  <c:v>10.846667</c:v>
                </c:pt>
                <c:pt idx="7391">
                  <c:v>10.596667</c:v>
                </c:pt>
                <c:pt idx="7392">
                  <c:v>9.4766667000000009</c:v>
                </c:pt>
                <c:pt idx="7393">
                  <c:v>8.2866666999999996</c:v>
                </c:pt>
                <c:pt idx="7394">
                  <c:v>7.8566666999999999</c:v>
                </c:pt>
                <c:pt idx="7395">
                  <c:v>7.3866667000000001</c:v>
                </c:pt>
                <c:pt idx="7396">
                  <c:v>7.2866666999999996</c:v>
                </c:pt>
                <c:pt idx="7397">
                  <c:v>7.4866666999999998</c:v>
                </c:pt>
                <c:pt idx="7398">
                  <c:v>7.2966667000000003</c:v>
                </c:pt>
                <c:pt idx="7399">
                  <c:v>8.0966667000000001</c:v>
                </c:pt>
                <c:pt idx="7400">
                  <c:v>8.7066666999999995</c:v>
                </c:pt>
                <c:pt idx="7401">
                  <c:v>9.4174710000000008</c:v>
                </c:pt>
                <c:pt idx="7402">
                  <c:v>9.3386134999999992</c:v>
                </c:pt>
                <c:pt idx="7403">
                  <c:v>8.9152968000000001</c:v>
                </c:pt>
                <c:pt idx="7404">
                  <c:v>12.366667</c:v>
                </c:pt>
                <c:pt idx="7405">
                  <c:v>4.7018199999999997</c:v>
                </c:pt>
                <c:pt idx="7406">
                  <c:v>3.9019330000000001</c:v>
                </c:pt>
                <c:pt idx="7407">
                  <c:v>2.3291761000000002</c:v>
                </c:pt>
                <c:pt idx="7408">
                  <c:v>3.3385421000000002</c:v>
                </c:pt>
                <c:pt idx="7409">
                  <c:v>6.3609828999999998</c:v>
                </c:pt>
                <c:pt idx="7410">
                  <c:v>9.3135911</c:v>
                </c:pt>
                <c:pt idx="7411">
                  <c:v>12.783435000000001</c:v>
                </c:pt>
                <c:pt idx="7412">
                  <c:v>13.396667000000001</c:v>
                </c:pt>
                <c:pt idx="7413">
                  <c:v>11.906667000000001</c:v>
                </c:pt>
                <c:pt idx="7414">
                  <c:v>11.736667000000001</c:v>
                </c:pt>
                <c:pt idx="7415">
                  <c:v>10.746667</c:v>
                </c:pt>
                <c:pt idx="7416">
                  <c:v>9.0566666999999992</c:v>
                </c:pt>
                <c:pt idx="7417">
                  <c:v>8.6166666999999997</c:v>
                </c:pt>
                <c:pt idx="7418">
                  <c:v>7.5466667000000003</c:v>
                </c:pt>
                <c:pt idx="7419">
                  <c:v>7.4966666999999996</c:v>
                </c:pt>
                <c:pt idx="7420">
                  <c:v>7.6366667000000001</c:v>
                </c:pt>
                <c:pt idx="7421">
                  <c:v>7.6166666999999997</c:v>
                </c:pt>
                <c:pt idx="7422">
                  <c:v>7.7066667000000004</c:v>
                </c:pt>
                <c:pt idx="7423">
                  <c:v>7.8566666999999999</c:v>
                </c:pt>
                <c:pt idx="7424">
                  <c:v>8.6766667000000002</c:v>
                </c:pt>
                <c:pt idx="7425">
                  <c:v>11.253341000000001</c:v>
                </c:pt>
                <c:pt idx="7426">
                  <c:v>11.9101</c:v>
                </c:pt>
                <c:pt idx="7427">
                  <c:v>12.31105</c:v>
                </c:pt>
                <c:pt idx="7428">
                  <c:v>14.136666999999999</c:v>
                </c:pt>
                <c:pt idx="7429">
                  <c:v>11.924963999999999</c:v>
                </c:pt>
                <c:pt idx="7430">
                  <c:v>12.948435</c:v>
                </c:pt>
                <c:pt idx="7431">
                  <c:v>13.466666999999999</c:v>
                </c:pt>
                <c:pt idx="7432">
                  <c:v>11.002583</c:v>
                </c:pt>
                <c:pt idx="7433">
                  <c:v>12.805317000000001</c:v>
                </c:pt>
                <c:pt idx="7434">
                  <c:v>14.375448</c:v>
                </c:pt>
                <c:pt idx="7435">
                  <c:v>15.646667000000001</c:v>
                </c:pt>
                <c:pt idx="7436">
                  <c:v>11.346667</c:v>
                </c:pt>
                <c:pt idx="7437">
                  <c:v>11.936667</c:v>
                </c:pt>
                <c:pt idx="7438">
                  <c:v>10.556666999999999</c:v>
                </c:pt>
                <c:pt idx="7439">
                  <c:v>10.396667000000001</c:v>
                </c:pt>
                <c:pt idx="7440">
                  <c:v>9.6066666999999999</c:v>
                </c:pt>
                <c:pt idx="7441">
                  <c:v>8.5066667000000002</c:v>
                </c:pt>
                <c:pt idx="7442">
                  <c:v>7.5166667</c:v>
                </c:pt>
                <c:pt idx="7443">
                  <c:v>7.2966667000000003</c:v>
                </c:pt>
                <c:pt idx="7444">
                  <c:v>7.3666666999999997</c:v>
                </c:pt>
                <c:pt idx="7445">
                  <c:v>7.5566667000000001</c:v>
                </c:pt>
                <c:pt idx="7446">
                  <c:v>7.6766667000000002</c:v>
                </c:pt>
                <c:pt idx="7447">
                  <c:v>7.7366666999999998</c:v>
                </c:pt>
                <c:pt idx="7448">
                  <c:v>9.1666667000000004</c:v>
                </c:pt>
                <c:pt idx="7449">
                  <c:v>9.9029130999999992</c:v>
                </c:pt>
                <c:pt idx="7450">
                  <c:v>11.250194</c:v>
                </c:pt>
                <c:pt idx="7451">
                  <c:v>11.598519</c:v>
                </c:pt>
                <c:pt idx="7452">
                  <c:v>9.1125454000000001</c:v>
                </c:pt>
                <c:pt idx="7453">
                  <c:v>10.112197</c:v>
                </c:pt>
                <c:pt idx="7454">
                  <c:v>10.871741</c:v>
                </c:pt>
                <c:pt idx="7455">
                  <c:v>10.012893999999999</c:v>
                </c:pt>
                <c:pt idx="7456">
                  <c:v>12.256667</c:v>
                </c:pt>
                <c:pt idx="7457">
                  <c:v>12.552885</c:v>
                </c:pt>
                <c:pt idx="7458">
                  <c:v>12.658661</c:v>
                </c:pt>
                <c:pt idx="7459">
                  <c:v>11.316667000000001</c:v>
                </c:pt>
                <c:pt idx="7460">
                  <c:v>12.596667</c:v>
                </c:pt>
                <c:pt idx="7461">
                  <c:v>12.026667</c:v>
                </c:pt>
                <c:pt idx="7462">
                  <c:v>12.346667</c:v>
                </c:pt>
                <c:pt idx="7463">
                  <c:v>11.306666999999999</c:v>
                </c:pt>
                <c:pt idx="7464">
                  <c:v>10.616667</c:v>
                </c:pt>
                <c:pt idx="7465">
                  <c:v>8.4966667000000005</c:v>
                </c:pt>
                <c:pt idx="7466">
                  <c:v>7.5166667</c:v>
                </c:pt>
                <c:pt idx="7467">
                  <c:v>7.7366666999999998</c:v>
                </c:pt>
                <c:pt idx="7468">
                  <c:v>7.3866667000000001</c:v>
                </c:pt>
                <c:pt idx="7469">
                  <c:v>7.7166667000000002</c:v>
                </c:pt>
                <c:pt idx="7470">
                  <c:v>8.0666667000000007</c:v>
                </c:pt>
                <c:pt idx="7471">
                  <c:v>8.3966667000000008</c:v>
                </c:pt>
                <c:pt idx="7472">
                  <c:v>9.6566667000000006</c:v>
                </c:pt>
                <c:pt idx="7473">
                  <c:v>9.9824850999999999</c:v>
                </c:pt>
                <c:pt idx="7474">
                  <c:v>11.766398000000001</c:v>
                </c:pt>
                <c:pt idx="7475">
                  <c:v>13.196667</c:v>
                </c:pt>
                <c:pt idx="7476">
                  <c:v>12.333289000000001</c:v>
                </c:pt>
                <c:pt idx="7477">
                  <c:v>14.436667</c:v>
                </c:pt>
                <c:pt idx="7478">
                  <c:v>11.444421999999999</c:v>
                </c:pt>
                <c:pt idx="7479">
                  <c:v>6.4461675999999999</c:v>
                </c:pt>
                <c:pt idx="7480">
                  <c:v>5.9767286000000004</c:v>
                </c:pt>
                <c:pt idx="7481">
                  <c:v>7.3369141999999998</c:v>
                </c:pt>
                <c:pt idx="7482">
                  <c:v>10.218745999999999</c:v>
                </c:pt>
                <c:pt idx="7483">
                  <c:v>10.866667</c:v>
                </c:pt>
                <c:pt idx="7484">
                  <c:v>11.296666999999999</c:v>
                </c:pt>
                <c:pt idx="7485">
                  <c:v>11.706666999999999</c:v>
                </c:pt>
                <c:pt idx="7486">
                  <c:v>10.856667</c:v>
                </c:pt>
                <c:pt idx="7487">
                  <c:v>10.466666999999999</c:v>
                </c:pt>
                <c:pt idx="7488">
                  <c:v>9.6266666999999995</c:v>
                </c:pt>
                <c:pt idx="7489">
                  <c:v>8.6366666999999993</c:v>
                </c:pt>
                <c:pt idx="7490">
                  <c:v>7.9666667000000002</c:v>
                </c:pt>
                <c:pt idx="7491">
                  <c:v>7.3166666999999999</c:v>
                </c:pt>
                <c:pt idx="7492">
                  <c:v>7.3666666999999997</c:v>
                </c:pt>
                <c:pt idx="7493">
                  <c:v>7.1766667000000002</c:v>
                </c:pt>
                <c:pt idx="7494">
                  <c:v>7.6466666999999999</c:v>
                </c:pt>
                <c:pt idx="7495">
                  <c:v>7.8466667000000001</c:v>
                </c:pt>
                <c:pt idx="7496">
                  <c:v>8.4366667</c:v>
                </c:pt>
                <c:pt idx="7497">
                  <c:v>10.044385</c:v>
                </c:pt>
                <c:pt idx="7498">
                  <c:v>11.156667000000001</c:v>
                </c:pt>
                <c:pt idx="7499">
                  <c:v>12.691808</c:v>
                </c:pt>
                <c:pt idx="7500">
                  <c:v>13.070777</c:v>
                </c:pt>
                <c:pt idx="7501">
                  <c:v>12.323570999999999</c:v>
                </c:pt>
                <c:pt idx="7502">
                  <c:v>11.359813000000001</c:v>
                </c:pt>
                <c:pt idx="7503">
                  <c:v>11.204249000000001</c:v>
                </c:pt>
                <c:pt idx="7504">
                  <c:v>9.5463277000000009</c:v>
                </c:pt>
                <c:pt idx="7505">
                  <c:v>10.286935</c:v>
                </c:pt>
                <c:pt idx="7506">
                  <c:v>9.9818171000000007</c:v>
                </c:pt>
                <c:pt idx="7507">
                  <c:v>12.931441</c:v>
                </c:pt>
                <c:pt idx="7508">
                  <c:v>12.396667000000001</c:v>
                </c:pt>
                <c:pt idx="7509">
                  <c:v>11.676667</c:v>
                </c:pt>
                <c:pt idx="7510">
                  <c:v>12.406667000000001</c:v>
                </c:pt>
                <c:pt idx="7511">
                  <c:v>10.576667</c:v>
                </c:pt>
                <c:pt idx="7512">
                  <c:v>10.426667</c:v>
                </c:pt>
                <c:pt idx="7513">
                  <c:v>9.0666667000000007</c:v>
                </c:pt>
                <c:pt idx="7514">
                  <c:v>8.4166667000000004</c:v>
                </c:pt>
                <c:pt idx="7515">
                  <c:v>7.6666667000000004</c:v>
                </c:pt>
                <c:pt idx="7516">
                  <c:v>7.4966666999999996</c:v>
                </c:pt>
                <c:pt idx="7517">
                  <c:v>7.5766666999999996</c:v>
                </c:pt>
                <c:pt idx="7518">
                  <c:v>7.6166666999999997</c:v>
                </c:pt>
                <c:pt idx="7519">
                  <c:v>7.9266667000000002</c:v>
                </c:pt>
                <c:pt idx="7520">
                  <c:v>8.6266666999999995</c:v>
                </c:pt>
                <c:pt idx="7521">
                  <c:v>10.303341</c:v>
                </c:pt>
                <c:pt idx="7522">
                  <c:v>12.210749</c:v>
                </c:pt>
                <c:pt idx="7523">
                  <c:v>11.644569000000001</c:v>
                </c:pt>
                <c:pt idx="7524">
                  <c:v>11.139526</c:v>
                </c:pt>
                <c:pt idx="7525">
                  <c:v>11.106667</c:v>
                </c:pt>
                <c:pt idx="7526">
                  <c:v>11.062946</c:v>
                </c:pt>
                <c:pt idx="7527">
                  <c:v>11.100763000000001</c:v>
                </c:pt>
                <c:pt idx="7528">
                  <c:v>11.283238000000001</c:v>
                </c:pt>
                <c:pt idx="7529">
                  <c:v>11.246667</c:v>
                </c:pt>
                <c:pt idx="7530">
                  <c:v>11.612959999999999</c:v>
                </c:pt>
                <c:pt idx="7531">
                  <c:v>12.826667</c:v>
                </c:pt>
                <c:pt idx="7532">
                  <c:v>13.156667000000001</c:v>
                </c:pt>
                <c:pt idx="7533">
                  <c:v>12.176667</c:v>
                </c:pt>
                <c:pt idx="7534">
                  <c:v>11.546666999999999</c:v>
                </c:pt>
                <c:pt idx="7535">
                  <c:v>10.746667</c:v>
                </c:pt>
                <c:pt idx="7536">
                  <c:v>10.336667</c:v>
                </c:pt>
                <c:pt idx="7537">
                  <c:v>9.4466666999999998</c:v>
                </c:pt>
                <c:pt idx="7538">
                  <c:v>8.5166667</c:v>
                </c:pt>
                <c:pt idx="7539">
                  <c:v>7.7366666999999998</c:v>
                </c:pt>
                <c:pt idx="7540">
                  <c:v>7.5566667000000001</c:v>
                </c:pt>
                <c:pt idx="7541">
                  <c:v>7.6766667000000002</c:v>
                </c:pt>
                <c:pt idx="7542">
                  <c:v>7.5966667000000001</c:v>
                </c:pt>
                <c:pt idx="7543">
                  <c:v>7.6166666999999997</c:v>
                </c:pt>
                <c:pt idx="7544">
                  <c:v>7.8166666999999999</c:v>
                </c:pt>
                <c:pt idx="7545">
                  <c:v>8.3924144999999992</c:v>
                </c:pt>
                <c:pt idx="7546">
                  <c:v>10.166667</c:v>
                </c:pt>
                <c:pt idx="7547">
                  <c:v>12.039695999999999</c:v>
                </c:pt>
                <c:pt idx="7548">
                  <c:v>10.238208999999999</c:v>
                </c:pt>
                <c:pt idx="7549">
                  <c:v>10.42367</c:v>
                </c:pt>
                <c:pt idx="7550">
                  <c:v>12.926667</c:v>
                </c:pt>
                <c:pt idx="7551">
                  <c:v>10.729907000000001</c:v>
                </c:pt>
                <c:pt idx="7552">
                  <c:v>11.126666999999999</c:v>
                </c:pt>
                <c:pt idx="7553">
                  <c:v>10.173774</c:v>
                </c:pt>
                <c:pt idx="7554">
                  <c:v>11.614621</c:v>
                </c:pt>
                <c:pt idx="7555">
                  <c:v>13.116667</c:v>
                </c:pt>
                <c:pt idx="7556">
                  <c:v>13.906667000000001</c:v>
                </c:pt>
                <c:pt idx="7557">
                  <c:v>12.666667</c:v>
                </c:pt>
                <c:pt idx="7558">
                  <c:v>11.756667</c:v>
                </c:pt>
                <c:pt idx="7559">
                  <c:v>11.656667000000001</c:v>
                </c:pt>
                <c:pt idx="7560">
                  <c:v>10.226667000000001</c:v>
                </c:pt>
                <c:pt idx="7561">
                  <c:v>8.8366667000000003</c:v>
                </c:pt>
                <c:pt idx="7562">
                  <c:v>7.7566667000000002</c:v>
                </c:pt>
                <c:pt idx="7563">
                  <c:v>7.4266667000000002</c:v>
                </c:pt>
                <c:pt idx="7564">
                  <c:v>7.4066666999999997</c:v>
                </c:pt>
                <c:pt idx="7565">
                  <c:v>7.5966667000000001</c:v>
                </c:pt>
                <c:pt idx="7566">
                  <c:v>7.8666666999999997</c:v>
                </c:pt>
                <c:pt idx="7567">
                  <c:v>8.4366667</c:v>
                </c:pt>
                <c:pt idx="7568">
                  <c:v>8.8966667000000008</c:v>
                </c:pt>
                <c:pt idx="7569">
                  <c:v>9.5910834000000005</c:v>
                </c:pt>
                <c:pt idx="7570">
                  <c:v>11.522686999999999</c:v>
                </c:pt>
                <c:pt idx="7571">
                  <c:v>10.866953000000001</c:v>
                </c:pt>
                <c:pt idx="7572">
                  <c:v>8.2476441000000005</c:v>
                </c:pt>
                <c:pt idx="7573">
                  <c:v>6.2481847999999998</c:v>
                </c:pt>
                <c:pt idx="7574">
                  <c:v>10.631679999999999</c:v>
                </c:pt>
                <c:pt idx="7575">
                  <c:v>3.8253197999999999</c:v>
                </c:pt>
                <c:pt idx="7576">
                  <c:v>7.5189427000000002</c:v>
                </c:pt>
                <c:pt idx="7577">
                  <c:v>7.8283500999999998</c:v>
                </c:pt>
                <c:pt idx="7578">
                  <c:v>10.216666999999999</c:v>
                </c:pt>
                <c:pt idx="7579">
                  <c:v>10.781916000000001</c:v>
                </c:pt>
                <c:pt idx="7580">
                  <c:v>10.196667</c:v>
                </c:pt>
                <c:pt idx="7581">
                  <c:v>10.586667</c:v>
                </c:pt>
                <c:pt idx="7582">
                  <c:v>10.776667</c:v>
                </c:pt>
                <c:pt idx="7583">
                  <c:v>10.506667</c:v>
                </c:pt>
                <c:pt idx="7584">
                  <c:v>9.3566666999999999</c:v>
                </c:pt>
                <c:pt idx="7585">
                  <c:v>8.3566666999999999</c:v>
                </c:pt>
                <c:pt idx="7586">
                  <c:v>7.7266667</c:v>
                </c:pt>
                <c:pt idx="7587">
                  <c:v>7.4966666999999996</c:v>
                </c:pt>
                <c:pt idx="7588">
                  <c:v>7.4966666999999996</c:v>
                </c:pt>
                <c:pt idx="7589">
                  <c:v>7.5266666999999998</c:v>
                </c:pt>
                <c:pt idx="7590">
                  <c:v>7.8066667000000001</c:v>
                </c:pt>
                <c:pt idx="7591">
                  <c:v>7.9966666999999996</c:v>
                </c:pt>
                <c:pt idx="7592">
                  <c:v>8.9866667000000007</c:v>
                </c:pt>
                <c:pt idx="7593">
                  <c:v>10.986667000000001</c:v>
                </c:pt>
                <c:pt idx="7594">
                  <c:v>13.985039</c:v>
                </c:pt>
                <c:pt idx="7595">
                  <c:v>13.057268000000001</c:v>
                </c:pt>
                <c:pt idx="7596">
                  <c:v>7.9315104999999999</c:v>
                </c:pt>
                <c:pt idx="7597">
                  <c:v>12.296666999999999</c:v>
                </c:pt>
                <c:pt idx="7598">
                  <c:v>14.306666999999999</c:v>
                </c:pt>
                <c:pt idx="7599">
                  <c:v>7.0809834</c:v>
                </c:pt>
                <c:pt idx="7600">
                  <c:v>10.372781</c:v>
                </c:pt>
                <c:pt idx="7601">
                  <c:v>11.097998</c:v>
                </c:pt>
                <c:pt idx="7602">
                  <c:v>11.854023</c:v>
                </c:pt>
                <c:pt idx="7603">
                  <c:v>12.036667</c:v>
                </c:pt>
                <c:pt idx="7604">
                  <c:v>14.556666999999999</c:v>
                </c:pt>
                <c:pt idx="7605">
                  <c:v>13.316667000000001</c:v>
                </c:pt>
                <c:pt idx="7606">
                  <c:v>11.616667</c:v>
                </c:pt>
                <c:pt idx="7607">
                  <c:v>11.186667</c:v>
                </c:pt>
                <c:pt idx="7608">
                  <c:v>10.066667000000001</c:v>
                </c:pt>
                <c:pt idx="7609">
                  <c:v>8.4466666999999998</c:v>
                </c:pt>
                <c:pt idx="7610">
                  <c:v>7.9166667000000004</c:v>
                </c:pt>
                <c:pt idx="7611">
                  <c:v>7.2566667000000002</c:v>
                </c:pt>
                <c:pt idx="7612">
                  <c:v>7.3366667000000003</c:v>
                </c:pt>
                <c:pt idx="7613">
                  <c:v>7.6766667000000002</c:v>
                </c:pt>
                <c:pt idx="7614">
                  <c:v>7.5466667000000003</c:v>
                </c:pt>
                <c:pt idx="7615">
                  <c:v>8.0766667000000005</c:v>
                </c:pt>
                <c:pt idx="7616">
                  <c:v>8.7066666999999995</c:v>
                </c:pt>
                <c:pt idx="7617">
                  <c:v>10.26384</c:v>
                </c:pt>
                <c:pt idx="7618">
                  <c:v>11.656972</c:v>
                </c:pt>
                <c:pt idx="7619">
                  <c:v>13.416667</c:v>
                </c:pt>
                <c:pt idx="7620">
                  <c:v>12.207466</c:v>
                </c:pt>
                <c:pt idx="7621">
                  <c:v>12.656667000000001</c:v>
                </c:pt>
                <c:pt idx="7622">
                  <c:v>11.423567</c:v>
                </c:pt>
                <c:pt idx="7623">
                  <c:v>10.330541999999999</c:v>
                </c:pt>
                <c:pt idx="7624">
                  <c:v>10.106002999999999</c:v>
                </c:pt>
                <c:pt idx="7625">
                  <c:v>8.7561961000000004</c:v>
                </c:pt>
                <c:pt idx="7626">
                  <c:v>12.064522</c:v>
                </c:pt>
                <c:pt idx="7627">
                  <c:v>13.966191999999999</c:v>
                </c:pt>
                <c:pt idx="7628">
                  <c:v>13.946667</c:v>
                </c:pt>
                <c:pt idx="7629">
                  <c:v>11.776667</c:v>
                </c:pt>
                <c:pt idx="7630">
                  <c:v>10.716666999999999</c:v>
                </c:pt>
                <c:pt idx="7631">
                  <c:v>10.096667</c:v>
                </c:pt>
                <c:pt idx="7632">
                  <c:v>9.6866667</c:v>
                </c:pt>
                <c:pt idx="7633">
                  <c:v>8.3766666999999995</c:v>
                </c:pt>
                <c:pt idx="7634">
                  <c:v>7.5966667000000001</c:v>
                </c:pt>
                <c:pt idx="7635">
                  <c:v>7.5966667000000001</c:v>
                </c:pt>
                <c:pt idx="7636">
                  <c:v>7.2666667</c:v>
                </c:pt>
                <c:pt idx="7637">
                  <c:v>7.3466667000000001</c:v>
                </c:pt>
                <c:pt idx="7638">
                  <c:v>7.6166666999999997</c:v>
                </c:pt>
                <c:pt idx="7639">
                  <c:v>7.9766667</c:v>
                </c:pt>
                <c:pt idx="7640">
                  <c:v>8.9266667000000002</c:v>
                </c:pt>
                <c:pt idx="7641">
                  <c:v>9.1124144999999999</c:v>
                </c:pt>
                <c:pt idx="7642">
                  <c:v>10.376685</c:v>
                </c:pt>
                <c:pt idx="7643">
                  <c:v>11.816935000000001</c:v>
                </c:pt>
                <c:pt idx="7644">
                  <c:v>11.286667</c:v>
                </c:pt>
                <c:pt idx="7645">
                  <c:v>11.576667</c:v>
                </c:pt>
                <c:pt idx="7646">
                  <c:v>11.514620000000001</c:v>
                </c:pt>
                <c:pt idx="7647">
                  <c:v>10.466281</c:v>
                </c:pt>
                <c:pt idx="7648">
                  <c:v>9.7659137000000005</c:v>
                </c:pt>
                <c:pt idx="7649">
                  <c:v>11.396667000000001</c:v>
                </c:pt>
                <c:pt idx="7650">
                  <c:v>10.29383</c:v>
                </c:pt>
                <c:pt idx="7651">
                  <c:v>11.134766000000001</c:v>
                </c:pt>
                <c:pt idx="7652">
                  <c:v>11.686667</c:v>
                </c:pt>
                <c:pt idx="7653">
                  <c:v>12.526667</c:v>
                </c:pt>
                <c:pt idx="7654">
                  <c:v>11.406667000000001</c:v>
                </c:pt>
                <c:pt idx="7655">
                  <c:v>11.286667</c:v>
                </c:pt>
                <c:pt idx="7656">
                  <c:v>10.426667</c:v>
                </c:pt>
                <c:pt idx="7657">
                  <c:v>8.5666667000000007</c:v>
                </c:pt>
                <c:pt idx="7658">
                  <c:v>7.7466666999999996</c:v>
                </c:pt>
                <c:pt idx="7659">
                  <c:v>7.4766667</c:v>
                </c:pt>
                <c:pt idx="7660">
                  <c:v>7.5266666999999998</c:v>
                </c:pt>
                <c:pt idx="7661">
                  <c:v>7.4766667</c:v>
                </c:pt>
                <c:pt idx="7662">
                  <c:v>7.5266666999999998</c:v>
                </c:pt>
                <c:pt idx="7663">
                  <c:v>8.1266666999999995</c:v>
                </c:pt>
                <c:pt idx="7664">
                  <c:v>8.8766666999999995</c:v>
                </c:pt>
                <c:pt idx="7665">
                  <c:v>10.379136000000001</c:v>
                </c:pt>
                <c:pt idx="7666">
                  <c:v>9.2557209999999994</c:v>
                </c:pt>
                <c:pt idx="7667">
                  <c:v>7.8361485999999996</c:v>
                </c:pt>
                <c:pt idx="7668">
                  <c:v>6.3863598000000001</c:v>
                </c:pt>
                <c:pt idx="7669">
                  <c:v>11.036667</c:v>
                </c:pt>
                <c:pt idx="7670">
                  <c:v>4.2907335</c:v>
                </c:pt>
                <c:pt idx="7671">
                  <c:v>10.566667000000001</c:v>
                </c:pt>
                <c:pt idx="7672">
                  <c:v>4.4339136000000003</c:v>
                </c:pt>
                <c:pt idx="7673">
                  <c:v>7.3823620999999999</c:v>
                </c:pt>
                <c:pt idx="7674">
                  <c:v>9.8830635000000004</c:v>
                </c:pt>
                <c:pt idx="7675">
                  <c:v>11.656667000000001</c:v>
                </c:pt>
                <c:pt idx="7676">
                  <c:v>11.756667</c:v>
                </c:pt>
                <c:pt idx="7677">
                  <c:v>11.846667</c:v>
                </c:pt>
                <c:pt idx="7678">
                  <c:v>11.696667</c:v>
                </c:pt>
                <c:pt idx="7679">
                  <c:v>10.486667000000001</c:v>
                </c:pt>
                <c:pt idx="7680">
                  <c:v>10.286667</c:v>
                </c:pt>
                <c:pt idx="7681">
                  <c:v>9.6666667000000004</c:v>
                </c:pt>
                <c:pt idx="7682">
                  <c:v>8.5966667000000001</c:v>
                </c:pt>
                <c:pt idx="7683">
                  <c:v>7.9066666999999997</c:v>
                </c:pt>
                <c:pt idx="7684">
                  <c:v>7.7966667000000003</c:v>
                </c:pt>
                <c:pt idx="7685">
                  <c:v>7.9266667000000002</c:v>
                </c:pt>
                <c:pt idx="7686">
                  <c:v>8.0466666999999994</c:v>
                </c:pt>
                <c:pt idx="7687">
                  <c:v>8.2366667000000007</c:v>
                </c:pt>
                <c:pt idx="7688">
                  <c:v>8.4666666999999993</c:v>
                </c:pt>
                <c:pt idx="7689">
                  <c:v>8.9895641000000008</c:v>
                </c:pt>
                <c:pt idx="7690">
                  <c:v>10.25074</c:v>
                </c:pt>
                <c:pt idx="7691">
                  <c:v>11.072715000000001</c:v>
                </c:pt>
                <c:pt idx="7692">
                  <c:v>6.2840594999999997</c:v>
                </c:pt>
                <c:pt idx="7693">
                  <c:v>11.036667</c:v>
                </c:pt>
                <c:pt idx="7694">
                  <c:v>4.3596139999999997</c:v>
                </c:pt>
                <c:pt idx="7695">
                  <c:v>5.2945253000000001</c:v>
                </c:pt>
                <c:pt idx="7696">
                  <c:v>7.0278464999999999</c:v>
                </c:pt>
                <c:pt idx="7697">
                  <c:v>8.8359088999999997</c:v>
                </c:pt>
                <c:pt idx="7698">
                  <c:v>12.596667</c:v>
                </c:pt>
                <c:pt idx="7699">
                  <c:v>13.296666999999999</c:v>
                </c:pt>
                <c:pt idx="7700">
                  <c:v>13.746667</c:v>
                </c:pt>
                <c:pt idx="7701">
                  <c:v>12.476667000000001</c:v>
                </c:pt>
                <c:pt idx="7702">
                  <c:v>11.756667</c:v>
                </c:pt>
                <c:pt idx="7703">
                  <c:v>11.406667000000001</c:v>
                </c:pt>
                <c:pt idx="7704">
                  <c:v>11.016667</c:v>
                </c:pt>
                <c:pt idx="7705">
                  <c:v>9.7466667000000005</c:v>
                </c:pt>
                <c:pt idx="7706">
                  <c:v>8.6366666999999993</c:v>
                </c:pt>
                <c:pt idx="7707">
                  <c:v>8.1466667000000008</c:v>
                </c:pt>
                <c:pt idx="7708">
                  <c:v>7.9466666999999998</c:v>
                </c:pt>
                <c:pt idx="7709">
                  <c:v>7.9966666999999996</c:v>
                </c:pt>
                <c:pt idx="7710">
                  <c:v>8.0466666999999994</c:v>
                </c:pt>
                <c:pt idx="7711">
                  <c:v>8.1766667000000002</c:v>
                </c:pt>
                <c:pt idx="7712">
                  <c:v>8.2666667</c:v>
                </c:pt>
                <c:pt idx="7713">
                  <c:v>8.8714644000000007</c:v>
                </c:pt>
                <c:pt idx="7714">
                  <c:v>10.826667</c:v>
                </c:pt>
                <c:pt idx="7715">
                  <c:v>14.086667</c:v>
                </c:pt>
                <c:pt idx="7716">
                  <c:v>11.627979</c:v>
                </c:pt>
                <c:pt idx="7717">
                  <c:v>10.4155</c:v>
                </c:pt>
                <c:pt idx="7718">
                  <c:v>8.5803159000000004</c:v>
                </c:pt>
                <c:pt idx="7719">
                  <c:v>9.6393708</c:v>
                </c:pt>
                <c:pt idx="7720">
                  <c:v>8.5922211999999991</c:v>
                </c:pt>
                <c:pt idx="7721">
                  <c:v>8.9822071999999995</c:v>
                </c:pt>
                <c:pt idx="7722">
                  <c:v>10.853802</c:v>
                </c:pt>
                <c:pt idx="7723">
                  <c:v>11.916667</c:v>
                </c:pt>
                <c:pt idx="7724">
                  <c:v>12.986667000000001</c:v>
                </c:pt>
                <c:pt idx="7725">
                  <c:v>11.696667</c:v>
                </c:pt>
                <c:pt idx="7726">
                  <c:v>11.116667</c:v>
                </c:pt>
                <c:pt idx="7727">
                  <c:v>10.836667</c:v>
                </c:pt>
                <c:pt idx="7728">
                  <c:v>9.9666666999999993</c:v>
                </c:pt>
                <c:pt idx="7729">
                  <c:v>8.7466667000000005</c:v>
                </c:pt>
                <c:pt idx="7730">
                  <c:v>7.7266667</c:v>
                </c:pt>
                <c:pt idx="7731">
                  <c:v>7.5966667000000001</c:v>
                </c:pt>
                <c:pt idx="7732">
                  <c:v>7.4466666999999998</c:v>
                </c:pt>
                <c:pt idx="7733">
                  <c:v>7.8466667000000001</c:v>
                </c:pt>
                <c:pt idx="7734">
                  <c:v>7.8366667000000003</c:v>
                </c:pt>
                <c:pt idx="7735">
                  <c:v>7.9966666999999996</c:v>
                </c:pt>
                <c:pt idx="7736">
                  <c:v>8.7566667000000002</c:v>
                </c:pt>
                <c:pt idx="7737">
                  <c:v>10.048162</c:v>
                </c:pt>
                <c:pt idx="7738">
                  <c:v>10.749508000000001</c:v>
                </c:pt>
                <c:pt idx="7739">
                  <c:v>10.570062</c:v>
                </c:pt>
                <c:pt idx="7740">
                  <c:v>9.3011060000000008</c:v>
                </c:pt>
                <c:pt idx="7741">
                  <c:v>9.3334016999999996</c:v>
                </c:pt>
                <c:pt idx="7742">
                  <c:v>9.5216521000000007</c:v>
                </c:pt>
                <c:pt idx="7743">
                  <c:v>10.838585</c:v>
                </c:pt>
                <c:pt idx="7744">
                  <c:v>10.58217</c:v>
                </c:pt>
                <c:pt idx="7745">
                  <c:v>10.366667</c:v>
                </c:pt>
                <c:pt idx="7746">
                  <c:v>11.423382999999999</c:v>
                </c:pt>
                <c:pt idx="7747">
                  <c:v>12.696667</c:v>
                </c:pt>
                <c:pt idx="7748">
                  <c:v>11.906667000000001</c:v>
                </c:pt>
                <c:pt idx="7749">
                  <c:v>10.996667</c:v>
                </c:pt>
                <c:pt idx="7750">
                  <c:v>11.296666999999999</c:v>
                </c:pt>
                <c:pt idx="7751">
                  <c:v>10.766667</c:v>
                </c:pt>
                <c:pt idx="7752">
                  <c:v>9.8366667000000003</c:v>
                </c:pt>
                <c:pt idx="7753">
                  <c:v>9.6066666999999999</c:v>
                </c:pt>
                <c:pt idx="7754">
                  <c:v>8.4466666999999998</c:v>
                </c:pt>
                <c:pt idx="7755">
                  <c:v>8.0966667000000001</c:v>
                </c:pt>
                <c:pt idx="7756">
                  <c:v>7.7266667</c:v>
                </c:pt>
                <c:pt idx="7757">
                  <c:v>7.7066667000000004</c:v>
                </c:pt>
                <c:pt idx="7758">
                  <c:v>7.7366666999999998</c:v>
                </c:pt>
                <c:pt idx="7759">
                  <c:v>8.3066666999999992</c:v>
                </c:pt>
                <c:pt idx="7760">
                  <c:v>9.0566666999999992</c:v>
                </c:pt>
                <c:pt idx="7761">
                  <c:v>9.2038162000000003</c:v>
                </c:pt>
                <c:pt idx="7762">
                  <c:v>10.408849</c:v>
                </c:pt>
                <c:pt idx="7763">
                  <c:v>9.5893146999999992</c:v>
                </c:pt>
                <c:pt idx="7764">
                  <c:v>11.468420999999999</c:v>
                </c:pt>
                <c:pt idx="7765">
                  <c:v>7.9237025000000001</c:v>
                </c:pt>
                <c:pt idx="7766">
                  <c:v>7.3958519000000003</c:v>
                </c:pt>
                <c:pt idx="7767">
                  <c:v>6.5444877999999997</c:v>
                </c:pt>
                <c:pt idx="7768">
                  <c:v>8.7562145999999998</c:v>
                </c:pt>
                <c:pt idx="7769">
                  <c:v>11.506667</c:v>
                </c:pt>
                <c:pt idx="7770">
                  <c:v>11.006667</c:v>
                </c:pt>
                <c:pt idx="7771">
                  <c:v>11.386666999999999</c:v>
                </c:pt>
                <c:pt idx="7772">
                  <c:v>10.856667</c:v>
                </c:pt>
                <c:pt idx="7773">
                  <c:v>11.616667</c:v>
                </c:pt>
                <c:pt idx="7774">
                  <c:v>12.136666999999999</c:v>
                </c:pt>
                <c:pt idx="7775">
                  <c:v>11.666667</c:v>
                </c:pt>
                <c:pt idx="7776">
                  <c:v>10.756667</c:v>
                </c:pt>
                <c:pt idx="7777">
                  <c:v>8.8566666999999999</c:v>
                </c:pt>
                <c:pt idx="7778">
                  <c:v>7.8466667000000001</c:v>
                </c:pt>
                <c:pt idx="7779">
                  <c:v>7.2666667</c:v>
                </c:pt>
                <c:pt idx="7780">
                  <c:v>7.0966667000000001</c:v>
                </c:pt>
                <c:pt idx="7781">
                  <c:v>7.3466667000000001</c:v>
                </c:pt>
                <c:pt idx="7782">
                  <c:v>7.5066667000000002</c:v>
                </c:pt>
                <c:pt idx="7783">
                  <c:v>7.7666667</c:v>
                </c:pt>
                <c:pt idx="7784">
                  <c:v>8.2466667000000005</c:v>
                </c:pt>
                <c:pt idx="7785">
                  <c:v>9.4295405999999993</c:v>
                </c:pt>
                <c:pt idx="7786">
                  <c:v>11.357683</c:v>
                </c:pt>
                <c:pt idx="7787">
                  <c:v>10.221295</c:v>
                </c:pt>
                <c:pt idx="7788">
                  <c:v>10.014531</c:v>
                </c:pt>
                <c:pt idx="7789">
                  <c:v>13.466666999999999</c:v>
                </c:pt>
                <c:pt idx="7790">
                  <c:v>13.456666999999999</c:v>
                </c:pt>
                <c:pt idx="7791">
                  <c:v>8.7521409000000006</c:v>
                </c:pt>
                <c:pt idx="7792">
                  <c:v>11.773082</c:v>
                </c:pt>
                <c:pt idx="7793">
                  <c:v>10.767955000000001</c:v>
                </c:pt>
                <c:pt idx="7794">
                  <c:v>13.037589000000001</c:v>
                </c:pt>
                <c:pt idx="7795">
                  <c:v>14.556666999999999</c:v>
                </c:pt>
                <c:pt idx="7796">
                  <c:v>11.926667</c:v>
                </c:pt>
                <c:pt idx="7797">
                  <c:v>12.056666999999999</c:v>
                </c:pt>
                <c:pt idx="7798">
                  <c:v>11.106667</c:v>
                </c:pt>
                <c:pt idx="7799">
                  <c:v>10.076667</c:v>
                </c:pt>
                <c:pt idx="7800">
                  <c:v>9.9766667000000009</c:v>
                </c:pt>
                <c:pt idx="7801">
                  <c:v>9.0766667000000005</c:v>
                </c:pt>
                <c:pt idx="7802">
                  <c:v>7.8566666999999999</c:v>
                </c:pt>
                <c:pt idx="7803">
                  <c:v>7.4466666999999998</c:v>
                </c:pt>
                <c:pt idx="7804">
                  <c:v>7.2866666999999996</c:v>
                </c:pt>
                <c:pt idx="7805">
                  <c:v>7.2417553000000003</c:v>
                </c:pt>
                <c:pt idx="7806">
                  <c:v>7.4482008000000004</c:v>
                </c:pt>
                <c:pt idx="7807">
                  <c:v>7.6066666999999999</c:v>
                </c:pt>
                <c:pt idx="7808">
                  <c:v>8.4766667000000009</c:v>
                </c:pt>
                <c:pt idx="7809">
                  <c:v>8.8757164999999993</c:v>
                </c:pt>
                <c:pt idx="7810">
                  <c:v>11.102363</c:v>
                </c:pt>
                <c:pt idx="7811">
                  <c:v>12.835651</c:v>
                </c:pt>
                <c:pt idx="7812">
                  <c:v>9.8878097999999994</c:v>
                </c:pt>
                <c:pt idx="7813">
                  <c:v>8.6608003999999994</c:v>
                </c:pt>
                <c:pt idx="7814">
                  <c:v>9.7463136000000006</c:v>
                </c:pt>
                <c:pt idx="7815">
                  <c:v>7.2608167000000003</c:v>
                </c:pt>
                <c:pt idx="7816">
                  <c:v>10.160551999999999</c:v>
                </c:pt>
                <c:pt idx="7817">
                  <c:v>10.867537</c:v>
                </c:pt>
                <c:pt idx="7818">
                  <c:v>9.8866666999999993</c:v>
                </c:pt>
                <c:pt idx="7819">
                  <c:v>11.826667</c:v>
                </c:pt>
                <c:pt idx="7820">
                  <c:v>11.776667</c:v>
                </c:pt>
                <c:pt idx="7821">
                  <c:v>12.076667</c:v>
                </c:pt>
                <c:pt idx="7822">
                  <c:v>11.526667</c:v>
                </c:pt>
                <c:pt idx="7823">
                  <c:v>11.646667000000001</c:v>
                </c:pt>
                <c:pt idx="7824">
                  <c:v>10.446667</c:v>
                </c:pt>
                <c:pt idx="7825">
                  <c:v>9.5666667000000007</c:v>
                </c:pt>
                <c:pt idx="7826">
                  <c:v>8.2666667</c:v>
                </c:pt>
                <c:pt idx="7827">
                  <c:v>7.7266667</c:v>
                </c:pt>
                <c:pt idx="7828">
                  <c:v>7.3566666999999999</c:v>
                </c:pt>
                <c:pt idx="7829">
                  <c:v>7.5366666999999996</c:v>
                </c:pt>
                <c:pt idx="7830">
                  <c:v>7.5866667000000003</c:v>
                </c:pt>
                <c:pt idx="7831">
                  <c:v>7.7766666999999998</c:v>
                </c:pt>
                <c:pt idx="7832">
                  <c:v>8.3766666999999995</c:v>
                </c:pt>
                <c:pt idx="7833">
                  <c:v>10.836667</c:v>
                </c:pt>
                <c:pt idx="7834">
                  <c:v>10.339705</c:v>
                </c:pt>
                <c:pt idx="7835">
                  <c:v>11.609131</c:v>
                </c:pt>
                <c:pt idx="7836">
                  <c:v>11.987631</c:v>
                </c:pt>
                <c:pt idx="7837">
                  <c:v>12.176667</c:v>
                </c:pt>
                <c:pt idx="7838">
                  <c:v>11.947988</c:v>
                </c:pt>
                <c:pt idx="7839">
                  <c:v>12.296666999999999</c:v>
                </c:pt>
                <c:pt idx="7840">
                  <c:v>9.9929646999999999</c:v>
                </c:pt>
                <c:pt idx="7841">
                  <c:v>9.1038066999999998</c:v>
                </c:pt>
                <c:pt idx="7842">
                  <c:v>10.302626</c:v>
                </c:pt>
                <c:pt idx="7843">
                  <c:v>12.906667000000001</c:v>
                </c:pt>
                <c:pt idx="7844">
                  <c:v>11.176667</c:v>
                </c:pt>
                <c:pt idx="7845">
                  <c:v>11.206666999999999</c:v>
                </c:pt>
                <c:pt idx="7846">
                  <c:v>11.356667</c:v>
                </c:pt>
                <c:pt idx="7847">
                  <c:v>10.616667</c:v>
                </c:pt>
                <c:pt idx="7848">
                  <c:v>10.256667</c:v>
                </c:pt>
                <c:pt idx="7849">
                  <c:v>8.6466667000000008</c:v>
                </c:pt>
                <c:pt idx="7850">
                  <c:v>7.5766666999999996</c:v>
                </c:pt>
                <c:pt idx="7851">
                  <c:v>7.2966667000000003</c:v>
                </c:pt>
                <c:pt idx="7852">
                  <c:v>7.2766666999999998</c:v>
                </c:pt>
                <c:pt idx="7853">
                  <c:v>8.3166667000000007</c:v>
                </c:pt>
                <c:pt idx="7854">
                  <c:v>8.7566667000000002</c:v>
                </c:pt>
                <c:pt idx="7855">
                  <c:v>9.0166667</c:v>
                </c:pt>
                <c:pt idx="7856">
                  <c:v>9.4666666999999993</c:v>
                </c:pt>
                <c:pt idx="7857">
                  <c:v>9.8866666999999993</c:v>
                </c:pt>
                <c:pt idx="7858">
                  <c:v>10.495834</c:v>
                </c:pt>
                <c:pt idx="7859">
                  <c:v>13.306666999999999</c:v>
                </c:pt>
                <c:pt idx="7860">
                  <c:v>11.61947</c:v>
                </c:pt>
                <c:pt idx="7861">
                  <c:v>11.557085000000001</c:v>
                </c:pt>
                <c:pt idx="7862">
                  <c:v>12.379474999999999</c:v>
                </c:pt>
                <c:pt idx="7863">
                  <c:v>11.707860999999999</c:v>
                </c:pt>
                <c:pt idx="7864">
                  <c:v>12.021431</c:v>
                </c:pt>
                <c:pt idx="7865">
                  <c:v>12.950533</c:v>
                </c:pt>
                <c:pt idx="7866">
                  <c:v>12.3855</c:v>
                </c:pt>
                <c:pt idx="7867">
                  <c:v>12.856667</c:v>
                </c:pt>
                <c:pt idx="7868">
                  <c:v>14.166667</c:v>
                </c:pt>
                <c:pt idx="7869">
                  <c:v>12.906667000000001</c:v>
                </c:pt>
                <c:pt idx="7870">
                  <c:v>11.846667</c:v>
                </c:pt>
                <c:pt idx="7871">
                  <c:v>11.606667</c:v>
                </c:pt>
                <c:pt idx="7872">
                  <c:v>11.206666999999999</c:v>
                </c:pt>
                <c:pt idx="7873">
                  <c:v>10.296666999999999</c:v>
                </c:pt>
                <c:pt idx="7874">
                  <c:v>9.6566667000000006</c:v>
                </c:pt>
                <c:pt idx="7875">
                  <c:v>9.1266666999999995</c:v>
                </c:pt>
                <c:pt idx="7876">
                  <c:v>8.8566666999999999</c:v>
                </c:pt>
                <c:pt idx="7877">
                  <c:v>8.7466667000000005</c:v>
                </c:pt>
                <c:pt idx="7878">
                  <c:v>8.8966667000000008</c:v>
                </c:pt>
                <c:pt idx="7879">
                  <c:v>8.9666666999999993</c:v>
                </c:pt>
                <c:pt idx="7880">
                  <c:v>9.0666667000000007</c:v>
                </c:pt>
                <c:pt idx="7881">
                  <c:v>9.8466667000000001</c:v>
                </c:pt>
                <c:pt idx="7882">
                  <c:v>9.9844559000000004</c:v>
                </c:pt>
                <c:pt idx="7883">
                  <c:v>12.274592</c:v>
                </c:pt>
                <c:pt idx="7884">
                  <c:v>11.165077</c:v>
                </c:pt>
                <c:pt idx="7885">
                  <c:v>11.250157</c:v>
                </c:pt>
                <c:pt idx="7886">
                  <c:v>10.586394</c:v>
                </c:pt>
                <c:pt idx="7887">
                  <c:v>10.109503</c:v>
                </c:pt>
                <c:pt idx="7888">
                  <c:v>10.771817</c:v>
                </c:pt>
                <c:pt idx="7889">
                  <c:v>11.355072</c:v>
                </c:pt>
                <c:pt idx="7890">
                  <c:v>14.022532</c:v>
                </c:pt>
                <c:pt idx="7891">
                  <c:v>14.326667</c:v>
                </c:pt>
                <c:pt idx="7892">
                  <c:v>14.396667000000001</c:v>
                </c:pt>
                <c:pt idx="7893">
                  <c:v>13.556666999999999</c:v>
                </c:pt>
                <c:pt idx="7894">
                  <c:v>13.656667000000001</c:v>
                </c:pt>
                <c:pt idx="7895">
                  <c:v>13.226667000000001</c:v>
                </c:pt>
                <c:pt idx="7896">
                  <c:v>12.186667</c:v>
                </c:pt>
                <c:pt idx="7897">
                  <c:v>10.456666999999999</c:v>
                </c:pt>
                <c:pt idx="7898">
                  <c:v>9.4266667000000002</c:v>
                </c:pt>
                <c:pt idx="7899">
                  <c:v>9.0066667000000002</c:v>
                </c:pt>
                <c:pt idx="7900">
                  <c:v>8.7366667000000007</c:v>
                </c:pt>
                <c:pt idx="7901">
                  <c:v>9.0466666999999994</c:v>
                </c:pt>
                <c:pt idx="7902">
                  <c:v>9.0066667000000002</c:v>
                </c:pt>
                <c:pt idx="7903">
                  <c:v>9.7766666999999998</c:v>
                </c:pt>
                <c:pt idx="7904">
                  <c:v>11.156667000000001</c:v>
                </c:pt>
                <c:pt idx="7905">
                  <c:v>12.057164999999999</c:v>
                </c:pt>
                <c:pt idx="7906">
                  <c:v>12.193642000000001</c:v>
                </c:pt>
                <c:pt idx="7907">
                  <c:v>11.153627999999999</c:v>
                </c:pt>
                <c:pt idx="7908">
                  <c:v>10.419051</c:v>
                </c:pt>
                <c:pt idx="7909">
                  <c:v>9.7318072000000004</c:v>
                </c:pt>
                <c:pt idx="7910">
                  <c:v>7.4251649999999998</c:v>
                </c:pt>
                <c:pt idx="7911">
                  <c:v>9.1880018999999997</c:v>
                </c:pt>
                <c:pt idx="7912">
                  <c:v>9.4825128999999997</c:v>
                </c:pt>
                <c:pt idx="7913">
                  <c:v>10.838872</c:v>
                </c:pt>
                <c:pt idx="7914">
                  <c:v>10.996667</c:v>
                </c:pt>
                <c:pt idx="7915">
                  <c:v>13.626666999999999</c:v>
                </c:pt>
                <c:pt idx="7916">
                  <c:v>11.756667</c:v>
                </c:pt>
                <c:pt idx="7917">
                  <c:v>11.996667</c:v>
                </c:pt>
                <c:pt idx="7918">
                  <c:v>11.826667</c:v>
                </c:pt>
                <c:pt idx="7919">
                  <c:v>11.776667</c:v>
                </c:pt>
                <c:pt idx="7920">
                  <c:v>11.326667</c:v>
                </c:pt>
                <c:pt idx="7921">
                  <c:v>9.8066666999999992</c:v>
                </c:pt>
                <c:pt idx="7922">
                  <c:v>8.7866666999999996</c:v>
                </c:pt>
                <c:pt idx="7923">
                  <c:v>8.3766666999999995</c:v>
                </c:pt>
                <c:pt idx="7924">
                  <c:v>8.6066666999999999</c:v>
                </c:pt>
                <c:pt idx="7925">
                  <c:v>8.6366666999999993</c:v>
                </c:pt>
                <c:pt idx="7926">
                  <c:v>8.8266667000000005</c:v>
                </c:pt>
                <c:pt idx="7927">
                  <c:v>9.0166667</c:v>
                </c:pt>
                <c:pt idx="7928">
                  <c:v>9.8466667000000001</c:v>
                </c:pt>
                <c:pt idx="7929">
                  <c:v>10.574766</c:v>
                </c:pt>
                <c:pt idx="7930">
                  <c:v>11.064216</c:v>
                </c:pt>
                <c:pt idx="7931">
                  <c:v>11.159216000000001</c:v>
                </c:pt>
                <c:pt idx="7932">
                  <c:v>8.4499069000000002</c:v>
                </c:pt>
                <c:pt idx="7933">
                  <c:v>3.8121258999999998</c:v>
                </c:pt>
                <c:pt idx="7934">
                  <c:v>7.5265525999999996</c:v>
                </c:pt>
                <c:pt idx="7935">
                  <c:v>8.6692952000000005</c:v>
                </c:pt>
                <c:pt idx="7936">
                  <c:v>6.9539230999999999</c:v>
                </c:pt>
                <c:pt idx="7937">
                  <c:v>10.797141</c:v>
                </c:pt>
                <c:pt idx="7938">
                  <c:v>11.084136000000001</c:v>
                </c:pt>
                <c:pt idx="7939">
                  <c:v>13.376666999999999</c:v>
                </c:pt>
                <c:pt idx="7940">
                  <c:v>12.456666999999999</c:v>
                </c:pt>
                <c:pt idx="7941">
                  <c:v>12.416667</c:v>
                </c:pt>
                <c:pt idx="7942">
                  <c:v>12.446667</c:v>
                </c:pt>
                <c:pt idx="7943">
                  <c:v>12.206666999999999</c:v>
                </c:pt>
                <c:pt idx="7944">
                  <c:v>11.366667</c:v>
                </c:pt>
                <c:pt idx="7945">
                  <c:v>10.606667</c:v>
                </c:pt>
                <c:pt idx="7946">
                  <c:v>9.2566667000000002</c:v>
                </c:pt>
                <c:pt idx="7947">
                  <c:v>9.0266666999999998</c:v>
                </c:pt>
                <c:pt idx="7948">
                  <c:v>8.7666667</c:v>
                </c:pt>
                <c:pt idx="7949">
                  <c:v>8.8766666999999995</c:v>
                </c:pt>
                <c:pt idx="7950">
                  <c:v>8.8266667000000005</c:v>
                </c:pt>
                <c:pt idx="7951">
                  <c:v>9.0666667000000007</c:v>
                </c:pt>
                <c:pt idx="7952">
                  <c:v>9.8866666999999993</c:v>
                </c:pt>
                <c:pt idx="7953">
                  <c:v>11.092866000000001</c:v>
                </c:pt>
                <c:pt idx="7954">
                  <c:v>11.565678999999999</c:v>
                </c:pt>
                <c:pt idx="7955">
                  <c:v>8.8677384000000004</c:v>
                </c:pt>
                <c:pt idx="7956">
                  <c:v>7.7566467000000001</c:v>
                </c:pt>
                <c:pt idx="7957">
                  <c:v>6.9813454000000004</c:v>
                </c:pt>
                <c:pt idx="7958">
                  <c:v>12.456666999999999</c:v>
                </c:pt>
                <c:pt idx="7959">
                  <c:v>5.7372439000000002</c:v>
                </c:pt>
                <c:pt idx="7960">
                  <c:v>7.0130014999999997</c:v>
                </c:pt>
                <c:pt idx="7961">
                  <c:v>8.8610547000000004</c:v>
                </c:pt>
                <c:pt idx="7962">
                  <c:v>12.289009</c:v>
                </c:pt>
                <c:pt idx="7963">
                  <c:v>15.546666999999999</c:v>
                </c:pt>
                <c:pt idx="7964">
                  <c:v>14.206666999999999</c:v>
                </c:pt>
                <c:pt idx="7965">
                  <c:v>12.266667</c:v>
                </c:pt>
                <c:pt idx="7966">
                  <c:v>12.446667</c:v>
                </c:pt>
                <c:pt idx="7967">
                  <c:v>12.136666999999999</c:v>
                </c:pt>
                <c:pt idx="7968">
                  <c:v>11.146667000000001</c:v>
                </c:pt>
                <c:pt idx="7969">
                  <c:v>10.536667</c:v>
                </c:pt>
                <c:pt idx="7970">
                  <c:v>9.2766666999999998</c:v>
                </c:pt>
                <c:pt idx="7971">
                  <c:v>9.1266666999999995</c:v>
                </c:pt>
                <c:pt idx="7972">
                  <c:v>8.9566666999999995</c:v>
                </c:pt>
                <c:pt idx="7973">
                  <c:v>8.9766667000000009</c:v>
                </c:pt>
                <c:pt idx="7974">
                  <c:v>9.1166666999999997</c:v>
                </c:pt>
                <c:pt idx="7975">
                  <c:v>9.3266667000000005</c:v>
                </c:pt>
                <c:pt idx="7976">
                  <c:v>9.9566666999999995</c:v>
                </c:pt>
                <c:pt idx="7977">
                  <c:v>11.324766</c:v>
                </c:pt>
                <c:pt idx="7978">
                  <c:v>12.416667</c:v>
                </c:pt>
                <c:pt idx="7979">
                  <c:v>13.677</c:v>
                </c:pt>
                <c:pt idx="7980">
                  <c:v>12.381643</c:v>
                </c:pt>
                <c:pt idx="7981">
                  <c:v>10.199592000000001</c:v>
                </c:pt>
                <c:pt idx="7982">
                  <c:v>11.078364000000001</c:v>
                </c:pt>
                <c:pt idx="7983">
                  <c:v>10.532809</c:v>
                </c:pt>
                <c:pt idx="7984">
                  <c:v>12.696667</c:v>
                </c:pt>
                <c:pt idx="7985">
                  <c:v>11.436667</c:v>
                </c:pt>
                <c:pt idx="7986">
                  <c:v>11.847518000000001</c:v>
                </c:pt>
                <c:pt idx="7987">
                  <c:v>11.776667</c:v>
                </c:pt>
                <c:pt idx="7988">
                  <c:v>13.156667000000001</c:v>
                </c:pt>
                <c:pt idx="7989">
                  <c:v>12.426667</c:v>
                </c:pt>
                <c:pt idx="7990">
                  <c:v>12.006667</c:v>
                </c:pt>
                <c:pt idx="7991">
                  <c:v>12.206666999999999</c:v>
                </c:pt>
                <c:pt idx="7992">
                  <c:v>10.976667000000001</c:v>
                </c:pt>
                <c:pt idx="7993">
                  <c:v>10.276667</c:v>
                </c:pt>
                <c:pt idx="7994">
                  <c:v>9.0766667000000005</c:v>
                </c:pt>
                <c:pt idx="7995">
                  <c:v>8.7066666999999995</c:v>
                </c:pt>
                <c:pt idx="7996">
                  <c:v>8.8366667000000003</c:v>
                </c:pt>
                <c:pt idx="7997">
                  <c:v>8.9766667000000009</c:v>
                </c:pt>
                <c:pt idx="7998">
                  <c:v>9.0066667000000002</c:v>
                </c:pt>
                <c:pt idx="7999">
                  <c:v>9.3066666999999992</c:v>
                </c:pt>
                <c:pt idx="8000">
                  <c:v>9.7166666999999993</c:v>
                </c:pt>
                <c:pt idx="8001">
                  <c:v>11.736667000000001</c:v>
                </c:pt>
                <c:pt idx="8002">
                  <c:v>11.962509000000001</c:v>
                </c:pt>
                <c:pt idx="8003">
                  <c:v>12.102857</c:v>
                </c:pt>
                <c:pt idx="8004">
                  <c:v>11.26295</c:v>
                </c:pt>
                <c:pt idx="8005">
                  <c:v>11.044314</c:v>
                </c:pt>
                <c:pt idx="8006">
                  <c:v>11.340396</c:v>
                </c:pt>
                <c:pt idx="8007">
                  <c:v>10.406340999999999</c:v>
                </c:pt>
                <c:pt idx="8008">
                  <c:v>9.9009651000000005</c:v>
                </c:pt>
                <c:pt idx="8009">
                  <c:v>11.604837</c:v>
                </c:pt>
                <c:pt idx="8010">
                  <c:v>12.686667</c:v>
                </c:pt>
                <c:pt idx="8011">
                  <c:v>14.936667</c:v>
                </c:pt>
                <c:pt idx="8012">
                  <c:v>13.896667000000001</c:v>
                </c:pt>
                <c:pt idx="8013">
                  <c:v>12.936667</c:v>
                </c:pt>
                <c:pt idx="8014">
                  <c:v>12.036667</c:v>
                </c:pt>
                <c:pt idx="8015">
                  <c:v>11.796666999999999</c:v>
                </c:pt>
                <c:pt idx="8016">
                  <c:v>11.456666999999999</c:v>
                </c:pt>
                <c:pt idx="8017">
                  <c:v>10.516667</c:v>
                </c:pt>
                <c:pt idx="8018">
                  <c:v>9.8366667000000003</c:v>
                </c:pt>
                <c:pt idx="8019">
                  <c:v>9.0666667000000007</c:v>
                </c:pt>
                <c:pt idx="8020">
                  <c:v>8.7966666999999994</c:v>
                </c:pt>
                <c:pt idx="8021">
                  <c:v>8.8666666999999997</c:v>
                </c:pt>
                <c:pt idx="8022">
                  <c:v>8.8966667000000008</c:v>
                </c:pt>
                <c:pt idx="8023">
                  <c:v>8.8966667000000008</c:v>
                </c:pt>
                <c:pt idx="8024">
                  <c:v>9.1066666999999999</c:v>
                </c:pt>
                <c:pt idx="8025">
                  <c:v>9.5647663999999999</c:v>
                </c:pt>
                <c:pt idx="8026">
                  <c:v>11.366803000000001</c:v>
                </c:pt>
                <c:pt idx="8027">
                  <c:v>10.691663999999999</c:v>
                </c:pt>
                <c:pt idx="8028">
                  <c:v>12.021796999999999</c:v>
                </c:pt>
                <c:pt idx="8029">
                  <c:v>11.876365</c:v>
                </c:pt>
                <c:pt idx="8030">
                  <c:v>12.826667</c:v>
                </c:pt>
                <c:pt idx="8031">
                  <c:v>11.574676999999999</c:v>
                </c:pt>
                <c:pt idx="8032">
                  <c:v>13.517198</c:v>
                </c:pt>
                <c:pt idx="8033">
                  <c:v>12.531700000000001</c:v>
                </c:pt>
                <c:pt idx="8034">
                  <c:v>14.668661</c:v>
                </c:pt>
                <c:pt idx="8035">
                  <c:v>15.106667</c:v>
                </c:pt>
                <c:pt idx="8036">
                  <c:v>14.076667</c:v>
                </c:pt>
                <c:pt idx="8037">
                  <c:v>13.076667</c:v>
                </c:pt>
                <c:pt idx="8038">
                  <c:v>13.616667</c:v>
                </c:pt>
                <c:pt idx="8039">
                  <c:v>12.856667</c:v>
                </c:pt>
                <c:pt idx="8040">
                  <c:v>11.946667</c:v>
                </c:pt>
                <c:pt idx="8041">
                  <c:v>10.936667</c:v>
                </c:pt>
                <c:pt idx="8042">
                  <c:v>10.406667000000001</c:v>
                </c:pt>
                <c:pt idx="8043">
                  <c:v>9.8266667000000005</c:v>
                </c:pt>
                <c:pt idx="8044">
                  <c:v>9.1666667000000004</c:v>
                </c:pt>
                <c:pt idx="8045">
                  <c:v>9.5066667000000002</c:v>
                </c:pt>
                <c:pt idx="8046">
                  <c:v>8.9966667000000005</c:v>
                </c:pt>
                <c:pt idx="8047">
                  <c:v>9.2266667000000009</c:v>
                </c:pt>
                <c:pt idx="8048">
                  <c:v>9.4366667</c:v>
                </c:pt>
                <c:pt idx="8049">
                  <c:v>9.7066666999999995</c:v>
                </c:pt>
                <c:pt idx="8050">
                  <c:v>12.219253999999999</c:v>
                </c:pt>
                <c:pt idx="8051">
                  <c:v>12.318534</c:v>
                </c:pt>
                <c:pt idx="8052">
                  <c:v>13.437537000000001</c:v>
                </c:pt>
                <c:pt idx="8053">
                  <c:v>11.333129</c:v>
                </c:pt>
                <c:pt idx="8054">
                  <c:v>13.021089</c:v>
                </c:pt>
                <c:pt idx="8055">
                  <c:v>14.151945</c:v>
                </c:pt>
                <c:pt idx="8056">
                  <c:v>12.568713000000001</c:v>
                </c:pt>
                <c:pt idx="8057">
                  <c:v>10.364906</c:v>
                </c:pt>
                <c:pt idx="8058">
                  <c:v>12.070693</c:v>
                </c:pt>
                <c:pt idx="8059">
                  <c:v>12.154362000000001</c:v>
                </c:pt>
                <c:pt idx="8060">
                  <c:v>13.696637000000001</c:v>
                </c:pt>
                <c:pt idx="8061">
                  <c:v>13.196667</c:v>
                </c:pt>
                <c:pt idx="8062">
                  <c:v>12.797537</c:v>
                </c:pt>
                <c:pt idx="8063">
                  <c:v>11.626666999999999</c:v>
                </c:pt>
                <c:pt idx="8064">
                  <c:v>11.636666999999999</c:v>
                </c:pt>
                <c:pt idx="8065">
                  <c:v>10.126666999999999</c:v>
                </c:pt>
                <c:pt idx="8066">
                  <c:v>9.0866667000000003</c:v>
                </c:pt>
                <c:pt idx="8067">
                  <c:v>8.6366666999999993</c:v>
                </c:pt>
                <c:pt idx="8068">
                  <c:v>8.6766667000000002</c:v>
                </c:pt>
                <c:pt idx="8069">
                  <c:v>8.7366667000000007</c:v>
                </c:pt>
                <c:pt idx="8070">
                  <c:v>8.9866667000000007</c:v>
                </c:pt>
                <c:pt idx="8071">
                  <c:v>9.1866667</c:v>
                </c:pt>
                <c:pt idx="8072">
                  <c:v>10.316667000000001</c:v>
                </c:pt>
                <c:pt idx="8073">
                  <c:v>11.806666999999999</c:v>
                </c:pt>
                <c:pt idx="8074">
                  <c:v>11.570796</c:v>
                </c:pt>
                <c:pt idx="8075">
                  <c:v>10.597602999999999</c:v>
                </c:pt>
                <c:pt idx="8076">
                  <c:v>11.614437000000001</c:v>
                </c:pt>
                <c:pt idx="8077">
                  <c:v>12.776667</c:v>
                </c:pt>
                <c:pt idx="8078">
                  <c:v>11.348280000000001</c:v>
                </c:pt>
                <c:pt idx="8079">
                  <c:v>9.0190788000000008</c:v>
                </c:pt>
                <c:pt idx="8080">
                  <c:v>7.4641022000000001</c:v>
                </c:pt>
                <c:pt idx="8081">
                  <c:v>9.3052504999999996</c:v>
                </c:pt>
                <c:pt idx="8082">
                  <c:v>11.26146</c:v>
                </c:pt>
                <c:pt idx="8083">
                  <c:v>13.616667</c:v>
                </c:pt>
                <c:pt idx="8084">
                  <c:v>12.596667</c:v>
                </c:pt>
                <c:pt idx="8085">
                  <c:v>13.546666999999999</c:v>
                </c:pt>
                <c:pt idx="8086">
                  <c:v>13.716666999999999</c:v>
                </c:pt>
                <c:pt idx="8087">
                  <c:v>12.716666999999999</c:v>
                </c:pt>
                <c:pt idx="8088">
                  <c:v>11.676667</c:v>
                </c:pt>
                <c:pt idx="8089">
                  <c:v>10.366667</c:v>
                </c:pt>
                <c:pt idx="8090">
                  <c:v>9.4666666999999993</c:v>
                </c:pt>
                <c:pt idx="8091">
                  <c:v>8.8066666999999992</c:v>
                </c:pt>
                <c:pt idx="8092">
                  <c:v>8.6566667000000006</c:v>
                </c:pt>
                <c:pt idx="8093">
                  <c:v>8.7966666999999994</c:v>
                </c:pt>
                <c:pt idx="8094">
                  <c:v>9.1166666999999997</c:v>
                </c:pt>
                <c:pt idx="8095">
                  <c:v>9.0666667000000007</c:v>
                </c:pt>
                <c:pt idx="8096">
                  <c:v>9.7466667000000005</c:v>
                </c:pt>
                <c:pt idx="8097">
                  <c:v>10.146667000000001</c:v>
                </c:pt>
                <c:pt idx="8098">
                  <c:v>11.637188999999999</c:v>
                </c:pt>
                <c:pt idx="8099">
                  <c:v>13.443896000000001</c:v>
                </c:pt>
                <c:pt idx="8100">
                  <c:v>10.235329999999999</c:v>
                </c:pt>
                <c:pt idx="8101">
                  <c:v>7.9997277999999996</c:v>
                </c:pt>
                <c:pt idx="8102">
                  <c:v>10.235772000000001</c:v>
                </c:pt>
                <c:pt idx="8103">
                  <c:v>13.846667</c:v>
                </c:pt>
                <c:pt idx="8104">
                  <c:v>11.103294</c:v>
                </c:pt>
                <c:pt idx="8105">
                  <c:v>11.329305</c:v>
                </c:pt>
                <c:pt idx="8106">
                  <c:v>11.98272</c:v>
                </c:pt>
                <c:pt idx="8107">
                  <c:v>14.026667</c:v>
                </c:pt>
                <c:pt idx="8108">
                  <c:v>13.566667000000001</c:v>
                </c:pt>
                <c:pt idx="8109">
                  <c:v>14.106667</c:v>
                </c:pt>
                <c:pt idx="8110">
                  <c:v>12.996667</c:v>
                </c:pt>
                <c:pt idx="8111">
                  <c:v>12.996667</c:v>
                </c:pt>
                <c:pt idx="8112">
                  <c:v>12.136666999999999</c:v>
                </c:pt>
                <c:pt idx="8113">
                  <c:v>10.706666999999999</c:v>
                </c:pt>
                <c:pt idx="8114">
                  <c:v>9.7766666999999998</c:v>
                </c:pt>
                <c:pt idx="8115">
                  <c:v>9.0766667000000005</c:v>
                </c:pt>
                <c:pt idx="8116">
                  <c:v>8.9966667000000005</c:v>
                </c:pt>
                <c:pt idx="8117">
                  <c:v>9.0066667000000002</c:v>
                </c:pt>
                <c:pt idx="8118">
                  <c:v>9.0466666999999994</c:v>
                </c:pt>
                <c:pt idx="8119">
                  <c:v>9.3066666999999992</c:v>
                </c:pt>
                <c:pt idx="8120">
                  <c:v>9.8766666999999995</c:v>
                </c:pt>
                <c:pt idx="8121">
                  <c:v>11.166667</c:v>
                </c:pt>
                <c:pt idx="8122">
                  <c:v>11.709512</c:v>
                </c:pt>
                <c:pt idx="8123">
                  <c:v>10.735944999999999</c:v>
                </c:pt>
                <c:pt idx="8124">
                  <c:v>5.9333013000000001</c:v>
                </c:pt>
                <c:pt idx="8125">
                  <c:v>5.2999609000000003</c:v>
                </c:pt>
                <c:pt idx="8126">
                  <c:v>3.8386385999999999</c:v>
                </c:pt>
                <c:pt idx="8127">
                  <c:v>4.8168271000000003</c:v>
                </c:pt>
                <c:pt idx="8128">
                  <c:v>5.8708644999999997</c:v>
                </c:pt>
                <c:pt idx="8129">
                  <c:v>7.6863837999999998</c:v>
                </c:pt>
                <c:pt idx="8130">
                  <c:v>10.334482</c:v>
                </c:pt>
                <c:pt idx="8131">
                  <c:v>14.439954</c:v>
                </c:pt>
                <c:pt idx="8132">
                  <c:v>12.997726999999999</c:v>
                </c:pt>
                <c:pt idx="8133">
                  <c:v>11.622560999999999</c:v>
                </c:pt>
                <c:pt idx="8134">
                  <c:v>12.289717</c:v>
                </c:pt>
                <c:pt idx="8135">
                  <c:v>11.870428</c:v>
                </c:pt>
                <c:pt idx="8136">
                  <c:v>11.506667</c:v>
                </c:pt>
                <c:pt idx="8137">
                  <c:v>10.088201</c:v>
                </c:pt>
                <c:pt idx="8138">
                  <c:v>8.4944092999999992</c:v>
                </c:pt>
                <c:pt idx="8139">
                  <c:v>8.0799543000000007</c:v>
                </c:pt>
                <c:pt idx="8140">
                  <c:v>8.3753098000000001</c:v>
                </c:pt>
                <c:pt idx="8141">
                  <c:v>8.4153097999999993</c:v>
                </c:pt>
                <c:pt idx="8142">
                  <c:v>8.7766666999999998</c:v>
                </c:pt>
                <c:pt idx="8143">
                  <c:v>8.8366667000000003</c:v>
                </c:pt>
                <c:pt idx="8144">
                  <c:v>10.176667</c:v>
                </c:pt>
                <c:pt idx="8145">
                  <c:v>10.196667</c:v>
                </c:pt>
                <c:pt idx="8146">
                  <c:v>12.097325</c:v>
                </c:pt>
                <c:pt idx="8147">
                  <c:v>11.702071</c:v>
                </c:pt>
                <c:pt idx="8148">
                  <c:v>10.976115999999999</c:v>
                </c:pt>
                <c:pt idx="8149">
                  <c:v>9.1439897999999999</c:v>
                </c:pt>
                <c:pt idx="8150">
                  <c:v>9.3444789999999998</c:v>
                </c:pt>
                <c:pt idx="8151">
                  <c:v>8.8321666000000008</c:v>
                </c:pt>
                <c:pt idx="8152">
                  <c:v>10.083254999999999</c:v>
                </c:pt>
                <c:pt idx="8153">
                  <c:v>10.466594000000001</c:v>
                </c:pt>
                <c:pt idx="8154">
                  <c:v>12.073447</c:v>
                </c:pt>
                <c:pt idx="8155">
                  <c:v>12.579291</c:v>
                </c:pt>
                <c:pt idx="8156">
                  <c:v>13.336667</c:v>
                </c:pt>
                <c:pt idx="8157">
                  <c:v>13.456666999999999</c:v>
                </c:pt>
                <c:pt idx="8158">
                  <c:v>12.876666999999999</c:v>
                </c:pt>
                <c:pt idx="8159">
                  <c:v>12.756667</c:v>
                </c:pt>
                <c:pt idx="8160">
                  <c:v>11.256667</c:v>
                </c:pt>
                <c:pt idx="8161">
                  <c:v>10.676667</c:v>
                </c:pt>
                <c:pt idx="8162">
                  <c:v>9.0753097999999994</c:v>
                </c:pt>
                <c:pt idx="8163">
                  <c:v>8.3957362</c:v>
                </c:pt>
                <c:pt idx="8164">
                  <c:v>8.0506177000000001</c:v>
                </c:pt>
                <c:pt idx="8165">
                  <c:v>7.6052622000000003</c:v>
                </c:pt>
                <c:pt idx="8166">
                  <c:v>7.7750252</c:v>
                </c:pt>
                <c:pt idx="8167">
                  <c:v>8.0043617000000005</c:v>
                </c:pt>
                <c:pt idx="8168">
                  <c:v>8.2396697000000003</c:v>
                </c:pt>
                <c:pt idx="8169">
                  <c:v>9.9641246999999993</c:v>
                </c:pt>
                <c:pt idx="8170">
                  <c:v>9.5589362999999992</c:v>
                </c:pt>
                <c:pt idx="8171">
                  <c:v>11.297392</c:v>
                </c:pt>
                <c:pt idx="8172">
                  <c:v>12.04041</c:v>
                </c:pt>
                <c:pt idx="8173">
                  <c:v>11.066298</c:v>
                </c:pt>
                <c:pt idx="8174">
                  <c:v>9.9961170999999993</c:v>
                </c:pt>
                <c:pt idx="8175">
                  <c:v>11.607086000000001</c:v>
                </c:pt>
                <c:pt idx="8176">
                  <c:v>10.00422</c:v>
                </c:pt>
                <c:pt idx="8177">
                  <c:v>11.903257</c:v>
                </c:pt>
                <c:pt idx="8178">
                  <c:v>14.548199</c:v>
                </c:pt>
                <c:pt idx="8179">
                  <c:v>16.462419000000001</c:v>
                </c:pt>
                <c:pt idx="8180">
                  <c:v>14.676667</c:v>
                </c:pt>
                <c:pt idx="8181">
                  <c:v>13.456666999999999</c:v>
                </c:pt>
                <c:pt idx="8182">
                  <c:v>12.816667000000001</c:v>
                </c:pt>
                <c:pt idx="8183">
                  <c:v>12.076667</c:v>
                </c:pt>
                <c:pt idx="8184">
                  <c:v>11.416667</c:v>
                </c:pt>
                <c:pt idx="8185">
                  <c:v>10.636666999999999</c:v>
                </c:pt>
                <c:pt idx="8186">
                  <c:v>9.5766667000000005</c:v>
                </c:pt>
                <c:pt idx="8187">
                  <c:v>9.0166667</c:v>
                </c:pt>
                <c:pt idx="8188">
                  <c:v>8.8066666999999992</c:v>
                </c:pt>
                <c:pt idx="8189">
                  <c:v>8.8866666999999993</c:v>
                </c:pt>
                <c:pt idx="8190">
                  <c:v>8.8966667000000008</c:v>
                </c:pt>
                <c:pt idx="8191">
                  <c:v>9.0166667</c:v>
                </c:pt>
                <c:pt idx="8192">
                  <c:v>9.4166667000000004</c:v>
                </c:pt>
                <c:pt idx="8193">
                  <c:v>10.056666999999999</c:v>
                </c:pt>
                <c:pt idx="8194">
                  <c:v>12.915331</c:v>
                </c:pt>
                <c:pt idx="8195">
                  <c:v>11.906624000000001</c:v>
                </c:pt>
                <c:pt idx="8196">
                  <c:v>10.922306000000001</c:v>
                </c:pt>
                <c:pt idx="8197">
                  <c:v>9.1256970000000006</c:v>
                </c:pt>
                <c:pt idx="8198">
                  <c:v>8.4265100999999998</c:v>
                </c:pt>
                <c:pt idx="8199">
                  <c:v>13.756667</c:v>
                </c:pt>
                <c:pt idx="8200">
                  <c:v>10.977615999999999</c:v>
                </c:pt>
                <c:pt idx="8201">
                  <c:v>10.039009</c:v>
                </c:pt>
                <c:pt idx="8202">
                  <c:v>11.974169</c:v>
                </c:pt>
                <c:pt idx="8203">
                  <c:v>12.836667</c:v>
                </c:pt>
                <c:pt idx="8204">
                  <c:v>13.766667</c:v>
                </c:pt>
                <c:pt idx="8205">
                  <c:v>13.386666999999999</c:v>
                </c:pt>
                <c:pt idx="8206">
                  <c:v>11.956666999999999</c:v>
                </c:pt>
                <c:pt idx="8207">
                  <c:v>11.826667</c:v>
                </c:pt>
                <c:pt idx="8208">
                  <c:v>11.606667</c:v>
                </c:pt>
                <c:pt idx="8209">
                  <c:v>10.856667</c:v>
                </c:pt>
                <c:pt idx="8210">
                  <c:v>9.8666666999999997</c:v>
                </c:pt>
                <c:pt idx="8211">
                  <c:v>9.0666667000000007</c:v>
                </c:pt>
                <c:pt idx="8212">
                  <c:v>8.7566667000000002</c:v>
                </c:pt>
                <c:pt idx="8213">
                  <c:v>8.6244092999999999</c:v>
                </c:pt>
                <c:pt idx="8214">
                  <c:v>8.5257362000000008</c:v>
                </c:pt>
                <c:pt idx="8215">
                  <c:v>8.9404283000000007</c:v>
                </c:pt>
                <c:pt idx="8216">
                  <c:v>9.1866667</c:v>
                </c:pt>
                <c:pt idx="8217">
                  <c:v>10.566667000000001</c:v>
                </c:pt>
                <c:pt idx="8218">
                  <c:v>12.105905</c:v>
                </c:pt>
                <c:pt idx="8219">
                  <c:v>12.707917999999999</c:v>
                </c:pt>
                <c:pt idx="8220">
                  <c:v>10.908405999999999</c:v>
                </c:pt>
                <c:pt idx="8221">
                  <c:v>10.478604000000001</c:v>
                </c:pt>
                <c:pt idx="8222">
                  <c:v>9.7547958999999995</c:v>
                </c:pt>
                <c:pt idx="8223">
                  <c:v>11.522629999999999</c:v>
                </c:pt>
                <c:pt idx="8224">
                  <c:v>9.8188767000000006</c:v>
                </c:pt>
                <c:pt idx="8225">
                  <c:v>12.462085</c:v>
                </c:pt>
                <c:pt idx="8226">
                  <c:v>13.291243</c:v>
                </c:pt>
                <c:pt idx="8227">
                  <c:v>13.996667</c:v>
                </c:pt>
                <c:pt idx="8228">
                  <c:v>14.516667</c:v>
                </c:pt>
                <c:pt idx="8229">
                  <c:v>13.766667</c:v>
                </c:pt>
                <c:pt idx="8230">
                  <c:v>13.146667000000001</c:v>
                </c:pt>
                <c:pt idx="8231">
                  <c:v>11.996667</c:v>
                </c:pt>
                <c:pt idx="8232">
                  <c:v>11.256667</c:v>
                </c:pt>
                <c:pt idx="8233">
                  <c:v>9.9366667</c:v>
                </c:pt>
                <c:pt idx="8234">
                  <c:v>9.2766666999999998</c:v>
                </c:pt>
                <c:pt idx="8235">
                  <c:v>8.8266667000000005</c:v>
                </c:pt>
                <c:pt idx="8236">
                  <c:v>8.7166666999999993</c:v>
                </c:pt>
                <c:pt idx="8237">
                  <c:v>8.7566667000000002</c:v>
                </c:pt>
                <c:pt idx="8238">
                  <c:v>8.9066667000000006</c:v>
                </c:pt>
                <c:pt idx="8239">
                  <c:v>8.9166667000000004</c:v>
                </c:pt>
                <c:pt idx="8240">
                  <c:v>10.006667</c:v>
                </c:pt>
                <c:pt idx="8241">
                  <c:v>11.116667</c:v>
                </c:pt>
                <c:pt idx="8242">
                  <c:v>12.004004</c:v>
                </c:pt>
                <c:pt idx="8243">
                  <c:v>12.031897000000001</c:v>
                </c:pt>
                <c:pt idx="8244">
                  <c:v>13.376666999999999</c:v>
                </c:pt>
                <c:pt idx="8245">
                  <c:v>12.219893000000001</c:v>
                </c:pt>
                <c:pt idx="8246">
                  <c:v>12.469526</c:v>
                </c:pt>
                <c:pt idx="8247">
                  <c:v>11.775095</c:v>
                </c:pt>
                <c:pt idx="8248">
                  <c:v>12.53192</c:v>
                </c:pt>
                <c:pt idx="8249">
                  <c:v>11.759084</c:v>
                </c:pt>
                <c:pt idx="8250">
                  <c:v>12.452959999999999</c:v>
                </c:pt>
                <c:pt idx="8251">
                  <c:v>13.296666999999999</c:v>
                </c:pt>
                <c:pt idx="8252">
                  <c:v>11.966666999999999</c:v>
                </c:pt>
                <c:pt idx="8253">
                  <c:v>11.646667000000001</c:v>
                </c:pt>
                <c:pt idx="8254">
                  <c:v>11.716666999999999</c:v>
                </c:pt>
                <c:pt idx="8255">
                  <c:v>10.616667</c:v>
                </c:pt>
                <c:pt idx="8256">
                  <c:v>10.256667</c:v>
                </c:pt>
                <c:pt idx="8257">
                  <c:v>8.6466667000000008</c:v>
                </c:pt>
                <c:pt idx="8258">
                  <c:v>7.4866666999999998</c:v>
                </c:pt>
                <c:pt idx="8259">
                  <c:v>7.3666666999999997</c:v>
                </c:pt>
                <c:pt idx="8260">
                  <c:v>7.3766667000000004</c:v>
                </c:pt>
                <c:pt idx="8261">
                  <c:v>7.4066666999999997</c:v>
                </c:pt>
                <c:pt idx="8262">
                  <c:v>7.5466667000000003</c:v>
                </c:pt>
                <c:pt idx="8263">
                  <c:v>7.7466666999999996</c:v>
                </c:pt>
                <c:pt idx="8264">
                  <c:v>8.9766667000000009</c:v>
                </c:pt>
                <c:pt idx="8265">
                  <c:v>9.3666666999999997</c:v>
                </c:pt>
                <c:pt idx="8266">
                  <c:v>10.546333000000001</c:v>
                </c:pt>
                <c:pt idx="8267">
                  <c:v>11.281459999999999</c:v>
                </c:pt>
                <c:pt idx="8268">
                  <c:v>11.112159999999999</c:v>
                </c:pt>
                <c:pt idx="8269">
                  <c:v>10.595302999999999</c:v>
                </c:pt>
                <c:pt idx="8270">
                  <c:v>10.980364</c:v>
                </c:pt>
                <c:pt idx="8271">
                  <c:v>9.8647334000000004</c:v>
                </c:pt>
                <c:pt idx="8272">
                  <c:v>9.9830024000000002</c:v>
                </c:pt>
                <c:pt idx="8273">
                  <c:v>10.201008</c:v>
                </c:pt>
                <c:pt idx="8274">
                  <c:v>10.356309</c:v>
                </c:pt>
                <c:pt idx="8275">
                  <c:v>11.026667</c:v>
                </c:pt>
                <c:pt idx="8276">
                  <c:v>13.136666999999999</c:v>
                </c:pt>
                <c:pt idx="8277">
                  <c:v>12.366667</c:v>
                </c:pt>
                <c:pt idx="8278">
                  <c:v>12.136666999999999</c:v>
                </c:pt>
                <c:pt idx="8279">
                  <c:v>10.546666999999999</c:v>
                </c:pt>
                <c:pt idx="8280">
                  <c:v>9.7366667000000007</c:v>
                </c:pt>
                <c:pt idx="8281">
                  <c:v>9.0866667000000003</c:v>
                </c:pt>
                <c:pt idx="8282">
                  <c:v>8.1166666999999997</c:v>
                </c:pt>
                <c:pt idx="8283">
                  <c:v>7.8866667000000001</c:v>
                </c:pt>
                <c:pt idx="8284">
                  <c:v>7.7566667000000002</c:v>
                </c:pt>
                <c:pt idx="8285">
                  <c:v>8.0166667</c:v>
                </c:pt>
                <c:pt idx="8286">
                  <c:v>8.1266666999999995</c:v>
                </c:pt>
                <c:pt idx="8287">
                  <c:v>8.2466667000000005</c:v>
                </c:pt>
                <c:pt idx="8288">
                  <c:v>8.9966667000000005</c:v>
                </c:pt>
                <c:pt idx="8289">
                  <c:v>10.606667</c:v>
                </c:pt>
                <c:pt idx="8290">
                  <c:v>11.061464000000001</c:v>
                </c:pt>
                <c:pt idx="8291">
                  <c:v>12.470627</c:v>
                </c:pt>
                <c:pt idx="8292">
                  <c:v>13.354710000000001</c:v>
                </c:pt>
                <c:pt idx="8293">
                  <c:v>12.278454</c:v>
                </c:pt>
                <c:pt idx="8294">
                  <c:v>10.533175999999999</c:v>
                </c:pt>
                <c:pt idx="8295">
                  <c:v>11.376054999999999</c:v>
                </c:pt>
                <c:pt idx="8296">
                  <c:v>10.486967999999999</c:v>
                </c:pt>
                <c:pt idx="8297">
                  <c:v>11.553195000000001</c:v>
                </c:pt>
                <c:pt idx="8298">
                  <c:v>12.417757999999999</c:v>
                </c:pt>
                <c:pt idx="8299">
                  <c:v>13.986667000000001</c:v>
                </c:pt>
                <c:pt idx="8300">
                  <c:v>12.196667</c:v>
                </c:pt>
                <c:pt idx="8301">
                  <c:v>11.666667</c:v>
                </c:pt>
                <c:pt idx="8302">
                  <c:v>11.246667</c:v>
                </c:pt>
                <c:pt idx="8303">
                  <c:v>11.296666999999999</c:v>
                </c:pt>
                <c:pt idx="8304">
                  <c:v>10.886666999999999</c:v>
                </c:pt>
                <c:pt idx="8305">
                  <c:v>9.1166666999999997</c:v>
                </c:pt>
                <c:pt idx="8306">
                  <c:v>7.9566667000000004</c:v>
                </c:pt>
                <c:pt idx="8307">
                  <c:v>7.7866666999999996</c:v>
                </c:pt>
                <c:pt idx="8308">
                  <c:v>7.6066666999999999</c:v>
                </c:pt>
                <c:pt idx="8309">
                  <c:v>7.8966666999999999</c:v>
                </c:pt>
                <c:pt idx="8310">
                  <c:v>8.0266666999999998</c:v>
                </c:pt>
                <c:pt idx="8311">
                  <c:v>8.1466667000000008</c:v>
                </c:pt>
                <c:pt idx="8312">
                  <c:v>8.8966667000000008</c:v>
                </c:pt>
                <c:pt idx="8313">
                  <c:v>8.8166667000000007</c:v>
                </c:pt>
                <c:pt idx="8314">
                  <c:v>9.3431248</c:v>
                </c:pt>
                <c:pt idx="8315">
                  <c:v>11.932729999999999</c:v>
                </c:pt>
                <c:pt idx="8316">
                  <c:v>12.524267999999999</c:v>
                </c:pt>
                <c:pt idx="8317">
                  <c:v>9.6702741000000003</c:v>
                </c:pt>
                <c:pt idx="8318">
                  <c:v>10.247918</c:v>
                </c:pt>
                <c:pt idx="8319">
                  <c:v>7.8674562000000003</c:v>
                </c:pt>
                <c:pt idx="8320">
                  <c:v>7.7702926000000003</c:v>
                </c:pt>
                <c:pt idx="8321">
                  <c:v>10.336667</c:v>
                </c:pt>
                <c:pt idx="8322">
                  <c:v>10.820251000000001</c:v>
                </c:pt>
                <c:pt idx="8323">
                  <c:v>12.636666999999999</c:v>
                </c:pt>
                <c:pt idx="8324">
                  <c:v>13.156667000000001</c:v>
                </c:pt>
                <c:pt idx="8325">
                  <c:v>12.406667000000001</c:v>
                </c:pt>
                <c:pt idx="8326">
                  <c:v>11.756667</c:v>
                </c:pt>
                <c:pt idx="8327">
                  <c:v>11.656667000000001</c:v>
                </c:pt>
                <c:pt idx="8328">
                  <c:v>10.036667</c:v>
                </c:pt>
                <c:pt idx="8329">
                  <c:v>8.7666667</c:v>
                </c:pt>
                <c:pt idx="8330">
                  <c:v>7.8466667000000001</c:v>
                </c:pt>
                <c:pt idx="8331">
                  <c:v>7.5266666999999998</c:v>
                </c:pt>
                <c:pt idx="8332">
                  <c:v>7.6266667000000004</c:v>
                </c:pt>
                <c:pt idx="8333">
                  <c:v>8.0466666999999994</c:v>
                </c:pt>
                <c:pt idx="8334">
                  <c:v>8.0566666999999992</c:v>
                </c:pt>
                <c:pt idx="8335">
                  <c:v>8.3866666999999993</c:v>
                </c:pt>
                <c:pt idx="8336">
                  <c:v>9.2866666999999996</c:v>
                </c:pt>
                <c:pt idx="8337">
                  <c:v>10.146667000000001</c:v>
                </c:pt>
                <c:pt idx="8338">
                  <c:v>9.8156412</c:v>
                </c:pt>
                <c:pt idx="8339">
                  <c:v>9.2363041999999993</c:v>
                </c:pt>
                <c:pt idx="8340">
                  <c:v>9.3623670000000008</c:v>
                </c:pt>
                <c:pt idx="8341">
                  <c:v>5.9968018000000001</c:v>
                </c:pt>
                <c:pt idx="8342">
                  <c:v>7.0023945999999997</c:v>
                </c:pt>
                <c:pt idx="8343">
                  <c:v>5.9359225000000002</c:v>
                </c:pt>
                <c:pt idx="8344">
                  <c:v>6.7309041000000001</c:v>
                </c:pt>
                <c:pt idx="8345">
                  <c:v>7.8862851999999997</c:v>
                </c:pt>
                <c:pt idx="8346">
                  <c:v>11.446667</c:v>
                </c:pt>
                <c:pt idx="8347">
                  <c:v>13.096667</c:v>
                </c:pt>
                <c:pt idx="8348">
                  <c:v>11.296666999999999</c:v>
                </c:pt>
                <c:pt idx="8349">
                  <c:v>10.846667</c:v>
                </c:pt>
                <c:pt idx="8350">
                  <c:v>10.386666999999999</c:v>
                </c:pt>
                <c:pt idx="8351">
                  <c:v>10.696667</c:v>
                </c:pt>
                <c:pt idx="8352">
                  <c:v>10.736667000000001</c:v>
                </c:pt>
                <c:pt idx="8353">
                  <c:v>9.6566667000000006</c:v>
                </c:pt>
                <c:pt idx="8354">
                  <c:v>8.6666667000000004</c:v>
                </c:pt>
                <c:pt idx="8355">
                  <c:v>8.0666667000000007</c:v>
                </c:pt>
                <c:pt idx="8356">
                  <c:v>7.5466667000000003</c:v>
                </c:pt>
                <c:pt idx="8357">
                  <c:v>7.8666666999999997</c:v>
                </c:pt>
                <c:pt idx="8358">
                  <c:v>7.8966666999999999</c:v>
                </c:pt>
                <c:pt idx="8359">
                  <c:v>7.9066666999999997</c:v>
                </c:pt>
                <c:pt idx="8360">
                  <c:v>8.1266666999999995</c:v>
                </c:pt>
                <c:pt idx="8361">
                  <c:v>8.7266667000000009</c:v>
                </c:pt>
                <c:pt idx="8362">
                  <c:v>11.610867000000001</c:v>
                </c:pt>
                <c:pt idx="8363">
                  <c:v>9.7368638000000001</c:v>
                </c:pt>
                <c:pt idx="8364">
                  <c:v>6.5353063000000002</c:v>
                </c:pt>
                <c:pt idx="8365">
                  <c:v>5.6412326000000004</c:v>
                </c:pt>
                <c:pt idx="8366">
                  <c:v>5.5059034999999996</c:v>
                </c:pt>
                <c:pt idx="8367">
                  <c:v>4.7327095999999997</c:v>
                </c:pt>
                <c:pt idx="8368">
                  <c:v>5.6132648999999999</c:v>
                </c:pt>
                <c:pt idx="8369">
                  <c:v>8.2198223000000006</c:v>
                </c:pt>
                <c:pt idx="8370">
                  <c:v>11.145994</c:v>
                </c:pt>
                <c:pt idx="8371">
                  <c:v>11.906667000000001</c:v>
                </c:pt>
                <c:pt idx="8372">
                  <c:v>13.306666999999999</c:v>
                </c:pt>
                <c:pt idx="8373">
                  <c:v>13.586667</c:v>
                </c:pt>
                <c:pt idx="8374">
                  <c:v>12.336667</c:v>
                </c:pt>
                <c:pt idx="8375">
                  <c:v>11.506667</c:v>
                </c:pt>
                <c:pt idx="8376">
                  <c:v>10.466666999999999</c:v>
                </c:pt>
                <c:pt idx="8377">
                  <c:v>9.5966667000000001</c:v>
                </c:pt>
                <c:pt idx="8378">
                  <c:v>9.0566666999999992</c:v>
                </c:pt>
                <c:pt idx="8379">
                  <c:v>8.3066666999999992</c:v>
                </c:pt>
                <c:pt idx="8380">
                  <c:v>7.8166666999999999</c:v>
                </c:pt>
                <c:pt idx="8381">
                  <c:v>7.8666666999999997</c:v>
                </c:pt>
                <c:pt idx="8382">
                  <c:v>8.0266666999999998</c:v>
                </c:pt>
                <c:pt idx="8383">
                  <c:v>8.1766667000000002</c:v>
                </c:pt>
                <c:pt idx="8384">
                  <c:v>8.4266667000000002</c:v>
                </c:pt>
                <c:pt idx="8385">
                  <c:v>8.5866667000000003</c:v>
                </c:pt>
                <c:pt idx="8386">
                  <c:v>10.492222</c:v>
                </c:pt>
                <c:pt idx="8387">
                  <c:v>10.896554</c:v>
                </c:pt>
                <c:pt idx="8388">
                  <c:v>9.5986042000000005</c:v>
                </c:pt>
                <c:pt idx="8389">
                  <c:v>7.4840128999999997</c:v>
                </c:pt>
                <c:pt idx="8390">
                  <c:v>7.2317364</c:v>
                </c:pt>
                <c:pt idx="8391">
                  <c:v>8.3806501000000004</c:v>
                </c:pt>
                <c:pt idx="8392">
                  <c:v>9.3513511000000005</c:v>
                </c:pt>
                <c:pt idx="8393">
                  <c:v>10.360401</c:v>
                </c:pt>
                <c:pt idx="8394">
                  <c:v>13.362175000000001</c:v>
                </c:pt>
                <c:pt idx="8395">
                  <c:v>13.296666999999999</c:v>
                </c:pt>
                <c:pt idx="8396">
                  <c:v>13.066667000000001</c:v>
                </c:pt>
                <c:pt idx="8397">
                  <c:v>12.996667</c:v>
                </c:pt>
                <c:pt idx="8398">
                  <c:v>12.556666999999999</c:v>
                </c:pt>
                <c:pt idx="8399">
                  <c:v>11.916667</c:v>
                </c:pt>
                <c:pt idx="8400">
                  <c:v>10.466666999999999</c:v>
                </c:pt>
                <c:pt idx="8401">
                  <c:v>9.2666667</c:v>
                </c:pt>
                <c:pt idx="8402">
                  <c:v>8.8266667000000005</c:v>
                </c:pt>
                <c:pt idx="8403">
                  <c:v>8.2566667000000002</c:v>
                </c:pt>
                <c:pt idx="8404">
                  <c:v>7.9866666999999998</c:v>
                </c:pt>
                <c:pt idx="8405">
                  <c:v>8.0666667000000007</c:v>
                </c:pt>
                <c:pt idx="8406">
                  <c:v>7.9966666999999996</c:v>
                </c:pt>
                <c:pt idx="8407">
                  <c:v>8.6666667000000004</c:v>
                </c:pt>
                <c:pt idx="8408">
                  <c:v>9.7366667000000007</c:v>
                </c:pt>
                <c:pt idx="8409">
                  <c:v>10.576667</c:v>
                </c:pt>
                <c:pt idx="8410">
                  <c:v>11.567970000000001</c:v>
                </c:pt>
                <c:pt idx="8411">
                  <c:v>10.886196</c:v>
                </c:pt>
                <c:pt idx="8412">
                  <c:v>11.983896</c:v>
                </c:pt>
                <c:pt idx="8413">
                  <c:v>9.7936414000000003</c:v>
                </c:pt>
                <c:pt idx="8414">
                  <c:v>9.4655418999999998</c:v>
                </c:pt>
                <c:pt idx="8415">
                  <c:v>9.1309462999999997</c:v>
                </c:pt>
                <c:pt idx="8416">
                  <c:v>7.8139659000000004</c:v>
                </c:pt>
                <c:pt idx="8417">
                  <c:v>8.6306923999999992</c:v>
                </c:pt>
                <c:pt idx="8418">
                  <c:v>10.837465999999999</c:v>
                </c:pt>
                <c:pt idx="8419">
                  <c:v>15.296666999999999</c:v>
                </c:pt>
                <c:pt idx="8420">
                  <c:v>12.156667000000001</c:v>
                </c:pt>
                <c:pt idx="8421">
                  <c:v>12.016667</c:v>
                </c:pt>
                <c:pt idx="8422">
                  <c:v>12.306666999999999</c:v>
                </c:pt>
                <c:pt idx="8423">
                  <c:v>11.506667</c:v>
                </c:pt>
                <c:pt idx="8424">
                  <c:v>10.196667</c:v>
                </c:pt>
                <c:pt idx="8425">
                  <c:v>9.6066666999999999</c:v>
                </c:pt>
                <c:pt idx="8426">
                  <c:v>8.1866667</c:v>
                </c:pt>
                <c:pt idx="8427">
                  <c:v>7.9566667000000004</c:v>
                </c:pt>
                <c:pt idx="8428">
                  <c:v>7.6966666999999998</c:v>
                </c:pt>
                <c:pt idx="8429">
                  <c:v>8.0166667</c:v>
                </c:pt>
                <c:pt idx="8430">
                  <c:v>7.9466666999999998</c:v>
                </c:pt>
                <c:pt idx="8431">
                  <c:v>8.1866667</c:v>
                </c:pt>
                <c:pt idx="8432">
                  <c:v>9.2466667000000005</c:v>
                </c:pt>
                <c:pt idx="8433">
                  <c:v>9.8666666999999997</c:v>
                </c:pt>
                <c:pt idx="8434">
                  <c:v>10.849014</c:v>
                </c:pt>
                <c:pt idx="8435">
                  <c:v>12.329442</c:v>
                </c:pt>
                <c:pt idx="8436">
                  <c:v>13.716666999999999</c:v>
                </c:pt>
                <c:pt idx="8437">
                  <c:v>8.1215480000000007</c:v>
                </c:pt>
                <c:pt idx="8438">
                  <c:v>6.6572864000000003</c:v>
                </c:pt>
                <c:pt idx="8439">
                  <c:v>8.1014303999999999</c:v>
                </c:pt>
                <c:pt idx="8440">
                  <c:v>7.6781003999999999</c:v>
                </c:pt>
                <c:pt idx="8441">
                  <c:v>9.1146060000000002</c:v>
                </c:pt>
                <c:pt idx="8442">
                  <c:v>10.663881999999999</c:v>
                </c:pt>
                <c:pt idx="8443">
                  <c:v>13.616667</c:v>
                </c:pt>
                <c:pt idx="8444">
                  <c:v>14.036667</c:v>
                </c:pt>
                <c:pt idx="8445">
                  <c:v>14.436667</c:v>
                </c:pt>
                <c:pt idx="8446">
                  <c:v>13.486667000000001</c:v>
                </c:pt>
                <c:pt idx="8447">
                  <c:v>12.076667</c:v>
                </c:pt>
                <c:pt idx="8448">
                  <c:v>11.636666999999999</c:v>
                </c:pt>
                <c:pt idx="8449">
                  <c:v>9.8766666999999995</c:v>
                </c:pt>
                <c:pt idx="8450">
                  <c:v>8.6766667000000002</c:v>
                </c:pt>
                <c:pt idx="8451">
                  <c:v>8.4466666999999998</c:v>
                </c:pt>
                <c:pt idx="8452">
                  <c:v>8.3966667000000008</c:v>
                </c:pt>
                <c:pt idx="8453">
                  <c:v>8.6266666999999995</c:v>
                </c:pt>
                <c:pt idx="8454">
                  <c:v>8.5166667</c:v>
                </c:pt>
                <c:pt idx="8455">
                  <c:v>8.6966666999999998</c:v>
                </c:pt>
                <c:pt idx="8456">
                  <c:v>9.9166667000000004</c:v>
                </c:pt>
                <c:pt idx="8457">
                  <c:v>11.706666999999999</c:v>
                </c:pt>
                <c:pt idx="8458">
                  <c:v>10.673266</c:v>
                </c:pt>
                <c:pt idx="8459">
                  <c:v>10.151764999999999</c:v>
                </c:pt>
                <c:pt idx="8460">
                  <c:v>8.5218304000000007</c:v>
                </c:pt>
                <c:pt idx="8461">
                  <c:v>5.9427472999999997</c:v>
                </c:pt>
                <c:pt idx="8462">
                  <c:v>5.9307387</c:v>
                </c:pt>
                <c:pt idx="8463">
                  <c:v>5.7179495999999999</c:v>
                </c:pt>
                <c:pt idx="8464">
                  <c:v>6.6150805999999998</c:v>
                </c:pt>
                <c:pt idx="8465">
                  <c:v>8.8725833999999999</c:v>
                </c:pt>
                <c:pt idx="8466">
                  <c:v>10.678774000000001</c:v>
                </c:pt>
                <c:pt idx="8467">
                  <c:v>14.126666999999999</c:v>
                </c:pt>
                <c:pt idx="8468">
                  <c:v>12.456666999999999</c:v>
                </c:pt>
                <c:pt idx="8469">
                  <c:v>12.006667</c:v>
                </c:pt>
                <c:pt idx="8470">
                  <c:v>11.686667</c:v>
                </c:pt>
                <c:pt idx="8471">
                  <c:v>11.706666999999999</c:v>
                </c:pt>
                <c:pt idx="8472">
                  <c:v>10.526667</c:v>
                </c:pt>
                <c:pt idx="8473">
                  <c:v>9.5566666999999992</c:v>
                </c:pt>
                <c:pt idx="8474">
                  <c:v>7.9666667000000002</c:v>
                </c:pt>
                <c:pt idx="8475">
                  <c:v>7.6566666999999997</c:v>
                </c:pt>
                <c:pt idx="8476">
                  <c:v>7.8366667000000003</c:v>
                </c:pt>
                <c:pt idx="8477">
                  <c:v>7.8466667000000001</c:v>
                </c:pt>
                <c:pt idx="8478">
                  <c:v>7.8866667000000001</c:v>
                </c:pt>
                <c:pt idx="8479">
                  <c:v>7.7866666999999996</c:v>
                </c:pt>
                <c:pt idx="8480">
                  <c:v>8.7066666999999995</c:v>
                </c:pt>
                <c:pt idx="8481">
                  <c:v>9.9166667000000004</c:v>
                </c:pt>
                <c:pt idx="8482">
                  <c:v>10.697565000000001</c:v>
                </c:pt>
                <c:pt idx="8483">
                  <c:v>9.8654621000000002</c:v>
                </c:pt>
                <c:pt idx="8484">
                  <c:v>6.9643704</c:v>
                </c:pt>
                <c:pt idx="8485">
                  <c:v>6.4812327999999999</c:v>
                </c:pt>
                <c:pt idx="8486">
                  <c:v>4.9854706999999996</c:v>
                </c:pt>
                <c:pt idx="8487">
                  <c:v>5.7728697000000002</c:v>
                </c:pt>
                <c:pt idx="8488">
                  <c:v>6.6856545000000001</c:v>
                </c:pt>
                <c:pt idx="8489">
                  <c:v>8.7000434999999996</c:v>
                </c:pt>
                <c:pt idx="8490">
                  <c:v>10.816398</c:v>
                </c:pt>
                <c:pt idx="8491">
                  <c:v>11.516667</c:v>
                </c:pt>
                <c:pt idx="8492">
                  <c:v>11.716666999999999</c:v>
                </c:pt>
                <c:pt idx="8493">
                  <c:v>13.426667</c:v>
                </c:pt>
                <c:pt idx="8494">
                  <c:v>12.206666999999999</c:v>
                </c:pt>
                <c:pt idx="8495">
                  <c:v>12.056666999999999</c:v>
                </c:pt>
                <c:pt idx="8496">
                  <c:v>11.186667</c:v>
                </c:pt>
                <c:pt idx="8497">
                  <c:v>10.056666999999999</c:v>
                </c:pt>
                <c:pt idx="8498">
                  <c:v>9.6566667000000006</c:v>
                </c:pt>
                <c:pt idx="8499">
                  <c:v>8.6266666999999995</c:v>
                </c:pt>
                <c:pt idx="8500">
                  <c:v>8.4866667000000007</c:v>
                </c:pt>
                <c:pt idx="8501">
                  <c:v>8.5466666999999994</c:v>
                </c:pt>
                <c:pt idx="8502">
                  <c:v>8.6666667000000004</c:v>
                </c:pt>
                <c:pt idx="8503">
                  <c:v>8.5266666999999998</c:v>
                </c:pt>
                <c:pt idx="8504">
                  <c:v>9.1766667000000002</c:v>
                </c:pt>
                <c:pt idx="8505">
                  <c:v>11.586667</c:v>
                </c:pt>
                <c:pt idx="8506">
                  <c:v>10.817993</c:v>
                </c:pt>
                <c:pt idx="8507">
                  <c:v>10.680301999999999</c:v>
                </c:pt>
                <c:pt idx="8508">
                  <c:v>7.9547796999999996</c:v>
                </c:pt>
                <c:pt idx="8509">
                  <c:v>6.6518537000000002</c:v>
                </c:pt>
                <c:pt idx="8510">
                  <c:v>5.4873051999999998</c:v>
                </c:pt>
                <c:pt idx="8511">
                  <c:v>5.0371687999999999</c:v>
                </c:pt>
                <c:pt idx="8512">
                  <c:v>6.7443185999999997</c:v>
                </c:pt>
                <c:pt idx="8513">
                  <c:v>7.9336982000000003</c:v>
                </c:pt>
                <c:pt idx="8514">
                  <c:v>10.709771</c:v>
                </c:pt>
                <c:pt idx="8515">
                  <c:v>13.946667</c:v>
                </c:pt>
                <c:pt idx="8516">
                  <c:v>12.266667</c:v>
                </c:pt>
                <c:pt idx="8517">
                  <c:v>12.066667000000001</c:v>
                </c:pt>
                <c:pt idx="8518">
                  <c:v>11.706666999999999</c:v>
                </c:pt>
                <c:pt idx="8519">
                  <c:v>11.436667</c:v>
                </c:pt>
                <c:pt idx="8520">
                  <c:v>9.8666666999999997</c:v>
                </c:pt>
                <c:pt idx="8521">
                  <c:v>9.0166667</c:v>
                </c:pt>
                <c:pt idx="8522">
                  <c:v>8.5766667000000005</c:v>
                </c:pt>
                <c:pt idx="8523">
                  <c:v>7.5966667000000001</c:v>
                </c:pt>
                <c:pt idx="8524">
                  <c:v>7.5766666999999996</c:v>
                </c:pt>
                <c:pt idx="8525">
                  <c:v>7.7266667</c:v>
                </c:pt>
                <c:pt idx="8526">
                  <c:v>7.6466666999999999</c:v>
                </c:pt>
                <c:pt idx="8527">
                  <c:v>7.9666667000000002</c:v>
                </c:pt>
                <c:pt idx="8528">
                  <c:v>8.0966667000000001</c:v>
                </c:pt>
                <c:pt idx="8529">
                  <c:v>8.6866667</c:v>
                </c:pt>
                <c:pt idx="8530">
                  <c:v>9.8549779999999991</c:v>
                </c:pt>
                <c:pt idx="8531">
                  <c:v>10.145269000000001</c:v>
                </c:pt>
                <c:pt idx="8532">
                  <c:v>7.7311110000000003</c:v>
                </c:pt>
                <c:pt idx="8533">
                  <c:v>3.4968484000000002</c:v>
                </c:pt>
                <c:pt idx="8534">
                  <c:v>3.5693695999999999</c:v>
                </c:pt>
                <c:pt idx="8535">
                  <c:v>6.9073006000000001</c:v>
                </c:pt>
                <c:pt idx="8536">
                  <c:v>9.5403304000000002</c:v>
                </c:pt>
                <c:pt idx="8537">
                  <c:v>8.5976210999999996</c:v>
                </c:pt>
                <c:pt idx="8538">
                  <c:v>10.767799999999999</c:v>
                </c:pt>
                <c:pt idx="8539">
                  <c:v>12.566667000000001</c:v>
                </c:pt>
                <c:pt idx="8540">
                  <c:v>13.146667000000001</c:v>
                </c:pt>
                <c:pt idx="8541">
                  <c:v>11.466666999999999</c:v>
                </c:pt>
                <c:pt idx="8542">
                  <c:v>11.226667000000001</c:v>
                </c:pt>
                <c:pt idx="8543">
                  <c:v>11.266667</c:v>
                </c:pt>
                <c:pt idx="8544">
                  <c:v>11.156667000000001</c:v>
                </c:pt>
                <c:pt idx="8545">
                  <c:v>10.236667000000001</c:v>
                </c:pt>
                <c:pt idx="8546">
                  <c:v>9.0766667000000005</c:v>
                </c:pt>
                <c:pt idx="8547">
                  <c:v>8.3766666999999995</c:v>
                </c:pt>
                <c:pt idx="8548">
                  <c:v>8.1066666999999999</c:v>
                </c:pt>
                <c:pt idx="8549">
                  <c:v>8.2466667000000005</c:v>
                </c:pt>
                <c:pt idx="8550">
                  <c:v>8.2766666999999998</c:v>
                </c:pt>
                <c:pt idx="8551">
                  <c:v>8.2966666999999994</c:v>
                </c:pt>
                <c:pt idx="8552">
                  <c:v>8.2566667000000002</c:v>
                </c:pt>
                <c:pt idx="8553">
                  <c:v>8.5366666999999996</c:v>
                </c:pt>
                <c:pt idx="8554">
                  <c:v>10.672485</c:v>
                </c:pt>
                <c:pt idx="8555">
                  <c:v>11.0663</c:v>
                </c:pt>
                <c:pt idx="8556">
                  <c:v>9.3584911999999996</c:v>
                </c:pt>
                <c:pt idx="8557">
                  <c:v>9.4443283999999998</c:v>
                </c:pt>
                <c:pt idx="8558">
                  <c:v>5.9035092999999996</c:v>
                </c:pt>
                <c:pt idx="8559">
                  <c:v>7.7273243999999996</c:v>
                </c:pt>
                <c:pt idx="8560">
                  <c:v>6.1910493999999998</c:v>
                </c:pt>
                <c:pt idx="8561">
                  <c:v>9.6766945</c:v>
                </c:pt>
                <c:pt idx="8562">
                  <c:v>9.8098933000000006</c:v>
                </c:pt>
                <c:pt idx="8563">
                  <c:v>11.676667</c:v>
                </c:pt>
                <c:pt idx="8564">
                  <c:v>12.396667000000001</c:v>
                </c:pt>
                <c:pt idx="8565">
                  <c:v>12.046666999999999</c:v>
                </c:pt>
                <c:pt idx="8566">
                  <c:v>11.626666999999999</c:v>
                </c:pt>
                <c:pt idx="8567">
                  <c:v>11.296666999999999</c:v>
                </c:pt>
                <c:pt idx="8568">
                  <c:v>10.566667000000001</c:v>
                </c:pt>
                <c:pt idx="8569">
                  <c:v>9.2666667</c:v>
                </c:pt>
                <c:pt idx="8570">
                  <c:v>8.7366667000000007</c:v>
                </c:pt>
                <c:pt idx="8571">
                  <c:v>8.3266667000000005</c:v>
                </c:pt>
                <c:pt idx="8572">
                  <c:v>8.0866667000000003</c:v>
                </c:pt>
                <c:pt idx="8573">
                  <c:v>7.9766667</c:v>
                </c:pt>
                <c:pt idx="8574">
                  <c:v>7.8966666999999999</c:v>
                </c:pt>
                <c:pt idx="8575">
                  <c:v>8.0266666999999998</c:v>
                </c:pt>
                <c:pt idx="8576">
                  <c:v>7.9766667</c:v>
                </c:pt>
                <c:pt idx="8577">
                  <c:v>8.5166667</c:v>
                </c:pt>
                <c:pt idx="8578">
                  <c:v>9.1549075000000002</c:v>
                </c:pt>
                <c:pt idx="8579">
                  <c:v>8.9119674999999994</c:v>
                </c:pt>
                <c:pt idx="8580">
                  <c:v>7.195208</c:v>
                </c:pt>
                <c:pt idx="8581">
                  <c:v>5.8858708999999996</c:v>
                </c:pt>
                <c:pt idx="8582">
                  <c:v>4.4018724999999996</c:v>
                </c:pt>
                <c:pt idx="8583">
                  <c:v>4.4544829999999997</c:v>
                </c:pt>
                <c:pt idx="8584">
                  <c:v>7.3022774999999998</c:v>
                </c:pt>
                <c:pt idx="8585">
                  <c:v>9.7324377999999996</c:v>
                </c:pt>
                <c:pt idx="8586">
                  <c:v>9.6957117999999998</c:v>
                </c:pt>
                <c:pt idx="8587">
                  <c:v>11.906667000000001</c:v>
                </c:pt>
                <c:pt idx="8588">
                  <c:v>11.896667000000001</c:v>
                </c:pt>
                <c:pt idx="8589">
                  <c:v>10.896667000000001</c:v>
                </c:pt>
                <c:pt idx="8590">
                  <c:v>10.426667</c:v>
                </c:pt>
                <c:pt idx="8591">
                  <c:v>10.286667</c:v>
                </c:pt>
                <c:pt idx="8592">
                  <c:v>9.7466667000000005</c:v>
                </c:pt>
                <c:pt idx="8593">
                  <c:v>8.9866667000000007</c:v>
                </c:pt>
                <c:pt idx="8594">
                  <c:v>8.9866667000000007</c:v>
                </c:pt>
                <c:pt idx="8595">
                  <c:v>8.6866667</c:v>
                </c:pt>
                <c:pt idx="8596">
                  <c:v>8.3166667000000007</c:v>
                </c:pt>
                <c:pt idx="8597">
                  <c:v>8.4766667000000009</c:v>
                </c:pt>
                <c:pt idx="8598">
                  <c:v>8.3166667000000007</c:v>
                </c:pt>
                <c:pt idx="8599">
                  <c:v>8.0566666999999992</c:v>
                </c:pt>
                <c:pt idx="8600">
                  <c:v>8.2766666999999998</c:v>
                </c:pt>
                <c:pt idx="8601">
                  <c:v>8.9266667000000002</c:v>
                </c:pt>
                <c:pt idx="8602">
                  <c:v>9.7632423999999993</c:v>
                </c:pt>
                <c:pt idx="8603">
                  <c:v>9.5199213999999994</c:v>
                </c:pt>
                <c:pt idx="8604">
                  <c:v>8.5376022999999996</c:v>
                </c:pt>
                <c:pt idx="8605">
                  <c:v>7.9159417000000003</c:v>
                </c:pt>
                <c:pt idx="8606">
                  <c:v>6.8926677999999999</c:v>
                </c:pt>
                <c:pt idx="8607">
                  <c:v>5.9397887999999996</c:v>
                </c:pt>
                <c:pt idx="8608">
                  <c:v>5.5273196999999996</c:v>
                </c:pt>
                <c:pt idx="8609">
                  <c:v>8.1677669000000002</c:v>
                </c:pt>
                <c:pt idx="8610">
                  <c:v>9.3970193999999996</c:v>
                </c:pt>
                <c:pt idx="8611">
                  <c:v>10.966666999999999</c:v>
                </c:pt>
                <c:pt idx="8612">
                  <c:v>11.956666999999999</c:v>
                </c:pt>
                <c:pt idx="8613">
                  <c:v>11.326667</c:v>
                </c:pt>
                <c:pt idx="8614">
                  <c:v>11.036667</c:v>
                </c:pt>
                <c:pt idx="8615">
                  <c:v>10.866667</c:v>
                </c:pt>
                <c:pt idx="8616">
                  <c:v>10.476667000000001</c:v>
                </c:pt>
                <c:pt idx="8617">
                  <c:v>9.9666666999999993</c:v>
                </c:pt>
                <c:pt idx="8618">
                  <c:v>9.1166666999999997</c:v>
                </c:pt>
                <c:pt idx="8619">
                  <c:v>8.5766667000000005</c:v>
                </c:pt>
                <c:pt idx="8620">
                  <c:v>8.2966666999999994</c:v>
                </c:pt>
                <c:pt idx="8621">
                  <c:v>8.1766667000000002</c:v>
                </c:pt>
                <c:pt idx="8622">
                  <c:v>8.0066667000000002</c:v>
                </c:pt>
                <c:pt idx="8623">
                  <c:v>8.0766667000000005</c:v>
                </c:pt>
                <c:pt idx="8624">
                  <c:v>8.1466667000000008</c:v>
                </c:pt>
                <c:pt idx="8625">
                  <c:v>8.5966667000000001</c:v>
                </c:pt>
                <c:pt idx="8626">
                  <c:v>9.1758340999999994</c:v>
                </c:pt>
                <c:pt idx="8627">
                  <c:v>9.7913137999999993</c:v>
                </c:pt>
                <c:pt idx="8628">
                  <c:v>10.324653</c:v>
                </c:pt>
                <c:pt idx="8629">
                  <c:v>8.9606785999999996</c:v>
                </c:pt>
                <c:pt idx="8630">
                  <c:v>9.1761207999999996</c:v>
                </c:pt>
                <c:pt idx="8631">
                  <c:v>10.301351</c:v>
                </c:pt>
                <c:pt idx="8632">
                  <c:v>9.8238912999999997</c:v>
                </c:pt>
                <c:pt idx="8633">
                  <c:v>10.062941</c:v>
                </c:pt>
                <c:pt idx="8634">
                  <c:v>10.344809</c:v>
                </c:pt>
                <c:pt idx="8635">
                  <c:v>11.266667</c:v>
                </c:pt>
                <c:pt idx="8636">
                  <c:v>12.466666999999999</c:v>
                </c:pt>
                <c:pt idx="8637">
                  <c:v>12.006667</c:v>
                </c:pt>
                <c:pt idx="8638">
                  <c:v>10.916667</c:v>
                </c:pt>
                <c:pt idx="8639">
                  <c:v>10.246667</c:v>
                </c:pt>
                <c:pt idx="8640">
                  <c:v>10.006667</c:v>
                </c:pt>
                <c:pt idx="8641">
                  <c:v>9.4466666999999998</c:v>
                </c:pt>
                <c:pt idx="8642">
                  <c:v>9.0566666999999992</c:v>
                </c:pt>
                <c:pt idx="8643">
                  <c:v>8.5466666999999994</c:v>
                </c:pt>
                <c:pt idx="8644">
                  <c:v>8.2366667000000007</c:v>
                </c:pt>
                <c:pt idx="8645">
                  <c:v>8.0466666999999994</c:v>
                </c:pt>
                <c:pt idx="8646">
                  <c:v>8.1766667000000002</c:v>
                </c:pt>
                <c:pt idx="8647">
                  <c:v>8.2366667000000007</c:v>
                </c:pt>
                <c:pt idx="8648">
                  <c:v>8.4166667000000004</c:v>
                </c:pt>
                <c:pt idx="8649">
                  <c:v>8.3466667000000001</c:v>
                </c:pt>
                <c:pt idx="8650">
                  <c:v>8.6263796999999993</c:v>
                </c:pt>
                <c:pt idx="8651">
                  <c:v>7.9583548000000004</c:v>
                </c:pt>
                <c:pt idx="8652">
                  <c:v>8.5106409000000003</c:v>
                </c:pt>
                <c:pt idx="8653">
                  <c:v>7.3841402</c:v>
                </c:pt>
                <c:pt idx="8654">
                  <c:v>6.9639050999999998</c:v>
                </c:pt>
                <c:pt idx="8655">
                  <c:v>7.9138488000000002</c:v>
                </c:pt>
                <c:pt idx="8656">
                  <c:v>7.6229174000000004</c:v>
                </c:pt>
                <c:pt idx="8657">
                  <c:v>7.7027197999999997</c:v>
                </c:pt>
                <c:pt idx="8658">
                  <c:v>10.460533</c:v>
                </c:pt>
                <c:pt idx="8659">
                  <c:v>12.396667000000001</c:v>
                </c:pt>
                <c:pt idx="8660">
                  <c:v>12.276667</c:v>
                </c:pt>
                <c:pt idx="8661">
                  <c:v>12.046666999999999</c:v>
                </c:pt>
                <c:pt idx="8662">
                  <c:v>11.566667000000001</c:v>
                </c:pt>
                <c:pt idx="8663">
                  <c:v>11.716666999999999</c:v>
                </c:pt>
                <c:pt idx="8664">
                  <c:v>10.746667</c:v>
                </c:pt>
                <c:pt idx="8665">
                  <c:v>9.4466666999999998</c:v>
                </c:pt>
                <c:pt idx="8666">
                  <c:v>8.6266666999999995</c:v>
                </c:pt>
                <c:pt idx="8667">
                  <c:v>8.2866666999999996</c:v>
                </c:pt>
                <c:pt idx="8668">
                  <c:v>8.0166667</c:v>
                </c:pt>
                <c:pt idx="8669">
                  <c:v>8.1066666999999999</c:v>
                </c:pt>
                <c:pt idx="8670">
                  <c:v>8.1166666999999997</c:v>
                </c:pt>
                <c:pt idx="8671">
                  <c:v>8.4966667000000005</c:v>
                </c:pt>
                <c:pt idx="8672">
                  <c:v>8.5066667000000002</c:v>
                </c:pt>
                <c:pt idx="8673">
                  <c:v>9.0566666999999992</c:v>
                </c:pt>
                <c:pt idx="8674">
                  <c:v>9.3353354999999993</c:v>
                </c:pt>
                <c:pt idx="8675">
                  <c:v>9.5303777000000007</c:v>
                </c:pt>
                <c:pt idx="8676">
                  <c:v>9.4206833999999997</c:v>
                </c:pt>
                <c:pt idx="8677">
                  <c:v>9.1585336999999996</c:v>
                </c:pt>
                <c:pt idx="8678">
                  <c:v>7.1569153999999999</c:v>
                </c:pt>
                <c:pt idx="8679">
                  <c:v>6.5890743000000001</c:v>
                </c:pt>
                <c:pt idx="8680">
                  <c:v>6.3109086000000003</c:v>
                </c:pt>
                <c:pt idx="8681">
                  <c:v>7.9674516999999998</c:v>
                </c:pt>
                <c:pt idx="8682">
                  <c:v>9.3190559999999998</c:v>
                </c:pt>
                <c:pt idx="8683">
                  <c:v>12.916667</c:v>
                </c:pt>
                <c:pt idx="8684">
                  <c:v>12.726667000000001</c:v>
                </c:pt>
                <c:pt idx="8685">
                  <c:v>12.496667</c:v>
                </c:pt>
                <c:pt idx="8686">
                  <c:v>12.136666999999999</c:v>
                </c:pt>
                <c:pt idx="8687">
                  <c:v>12.546666999999999</c:v>
                </c:pt>
                <c:pt idx="8688">
                  <c:v>11.116667</c:v>
                </c:pt>
                <c:pt idx="8689">
                  <c:v>10.066667000000001</c:v>
                </c:pt>
                <c:pt idx="8690">
                  <c:v>8.8766666999999995</c:v>
                </c:pt>
                <c:pt idx="8691">
                  <c:v>8.7166666999999993</c:v>
                </c:pt>
                <c:pt idx="8692">
                  <c:v>8.3866666999999993</c:v>
                </c:pt>
                <c:pt idx="8693">
                  <c:v>8.2866666999999996</c:v>
                </c:pt>
                <c:pt idx="8694">
                  <c:v>8.2566667000000002</c:v>
                </c:pt>
                <c:pt idx="8695">
                  <c:v>8.4166667000000004</c:v>
                </c:pt>
                <c:pt idx="8696">
                  <c:v>8.4866667000000007</c:v>
                </c:pt>
                <c:pt idx="8697">
                  <c:v>8.9666666999999993</c:v>
                </c:pt>
                <c:pt idx="8698">
                  <c:v>9.8379694999999998</c:v>
                </c:pt>
                <c:pt idx="8699">
                  <c:v>8.9373763999999998</c:v>
                </c:pt>
                <c:pt idx="8700">
                  <c:v>6.1485377000000003</c:v>
                </c:pt>
                <c:pt idx="8701">
                  <c:v>4.6380058999999996</c:v>
                </c:pt>
                <c:pt idx="8702">
                  <c:v>4.3386595999999997</c:v>
                </c:pt>
                <c:pt idx="8703">
                  <c:v>5.8068491</c:v>
                </c:pt>
                <c:pt idx="8704">
                  <c:v>9.1830212000000007</c:v>
                </c:pt>
                <c:pt idx="8705">
                  <c:v>9.9915114000000003</c:v>
                </c:pt>
                <c:pt idx="8706">
                  <c:v>10.746667</c:v>
                </c:pt>
                <c:pt idx="8707">
                  <c:v>12.506667</c:v>
                </c:pt>
                <c:pt idx="8708">
                  <c:v>11.436667</c:v>
                </c:pt>
                <c:pt idx="8709">
                  <c:v>12.486667000000001</c:v>
                </c:pt>
                <c:pt idx="8710">
                  <c:v>11.216666999999999</c:v>
                </c:pt>
                <c:pt idx="8711">
                  <c:v>11.126666999999999</c:v>
                </c:pt>
                <c:pt idx="8712">
                  <c:v>10.916667</c:v>
                </c:pt>
                <c:pt idx="8713">
                  <c:v>9.9466666999999998</c:v>
                </c:pt>
                <c:pt idx="8714">
                  <c:v>8.5266666999999998</c:v>
                </c:pt>
                <c:pt idx="8715">
                  <c:v>7.8066667000000001</c:v>
                </c:pt>
                <c:pt idx="8716">
                  <c:v>7.5966667000000001</c:v>
                </c:pt>
                <c:pt idx="8717">
                  <c:v>7.7866666999999996</c:v>
                </c:pt>
                <c:pt idx="8718">
                  <c:v>7.7266667</c:v>
                </c:pt>
                <c:pt idx="8719">
                  <c:v>7.8066667000000001</c:v>
                </c:pt>
                <c:pt idx="8720">
                  <c:v>7.8966666999999999</c:v>
                </c:pt>
                <c:pt idx="8721">
                  <c:v>8.1366666999999993</c:v>
                </c:pt>
                <c:pt idx="8722">
                  <c:v>9.0191830999999993</c:v>
                </c:pt>
                <c:pt idx="8723">
                  <c:v>9.7749497999999999</c:v>
                </c:pt>
                <c:pt idx="8724">
                  <c:v>9.5950156</c:v>
                </c:pt>
                <c:pt idx="8725">
                  <c:v>7.9418074000000001</c:v>
                </c:pt>
                <c:pt idx="8726">
                  <c:v>7.1663509999999997</c:v>
                </c:pt>
                <c:pt idx="8727">
                  <c:v>7.6295073999999996</c:v>
                </c:pt>
                <c:pt idx="8728">
                  <c:v>8.6887971000000004</c:v>
                </c:pt>
                <c:pt idx="8729">
                  <c:v>9.4178894999999994</c:v>
                </c:pt>
                <c:pt idx="8730">
                  <c:v>10.889635</c:v>
                </c:pt>
                <c:pt idx="8731">
                  <c:v>12.256667</c:v>
                </c:pt>
                <c:pt idx="8732">
                  <c:v>12.786667</c:v>
                </c:pt>
                <c:pt idx="8733">
                  <c:v>11.456666999999999</c:v>
                </c:pt>
                <c:pt idx="8734">
                  <c:v>11.606667</c:v>
                </c:pt>
                <c:pt idx="8735">
                  <c:v>11.136666999999999</c:v>
                </c:pt>
                <c:pt idx="8736">
                  <c:v>10.566667000000001</c:v>
                </c:pt>
                <c:pt idx="8737">
                  <c:v>9.0566666999999992</c:v>
                </c:pt>
                <c:pt idx="8738">
                  <c:v>7.8966666999999999</c:v>
                </c:pt>
                <c:pt idx="8739">
                  <c:v>7.7866666999999996</c:v>
                </c:pt>
                <c:pt idx="8740">
                  <c:v>7.5766666999999996</c:v>
                </c:pt>
                <c:pt idx="8741">
                  <c:v>7.7266667</c:v>
                </c:pt>
                <c:pt idx="8742">
                  <c:v>7.8166666999999999</c:v>
                </c:pt>
                <c:pt idx="8743">
                  <c:v>7.8766667000000004</c:v>
                </c:pt>
                <c:pt idx="8744">
                  <c:v>7.9866666999999998</c:v>
                </c:pt>
                <c:pt idx="8745">
                  <c:v>8.2166666999999993</c:v>
                </c:pt>
                <c:pt idx="8746">
                  <c:v>9.8567371999999995</c:v>
                </c:pt>
                <c:pt idx="8747">
                  <c:v>9.9351379000000009</c:v>
                </c:pt>
                <c:pt idx="8748">
                  <c:v>9.3995686000000003</c:v>
                </c:pt>
                <c:pt idx="8749">
                  <c:v>7.1384629000000004</c:v>
                </c:pt>
                <c:pt idx="8750">
                  <c:v>6.5292389000000002</c:v>
                </c:pt>
                <c:pt idx="8751">
                  <c:v>6.4915202000000001</c:v>
                </c:pt>
                <c:pt idx="8752">
                  <c:v>6.7079408000000003</c:v>
                </c:pt>
                <c:pt idx="8753">
                  <c:v>8.1353776</c:v>
                </c:pt>
                <c:pt idx="8754">
                  <c:v>10.147254999999999</c:v>
                </c:pt>
                <c:pt idx="8755">
                  <c:v>11.926667</c:v>
                </c:pt>
                <c:pt idx="8756">
                  <c:v>13.156667000000001</c:v>
                </c:pt>
                <c:pt idx="8757">
                  <c:v>6.25</c:v>
                </c:pt>
                <c:pt idx="8758">
                  <c:v>4.47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0D-46C9-BD5B-40678F6A7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236168"/>
        <c:axId val="219234208"/>
      </c:lineChart>
      <c:catAx>
        <c:axId val="219236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9234208"/>
        <c:crosses val="autoZero"/>
        <c:auto val="1"/>
        <c:lblAlgn val="ctr"/>
        <c:lblOffset val="100"/>
        <c:noMultiLvlLbl val="0"/>
      </c:catAx>
      <c:valAx>
        <c:axId val="219234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92361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488407699037621E-2"/>
          <c:y val="5.1400554097404488E-2"/>
          <c:w val="0.85221981627296595"/>
          <c:h val="0.66857247010790322"/>
        </c:manualLayout>
      </c:layout>
      <c:lineChart>
        <c:grouping val="standard"/>
        <c:varyColors val="0"/>
        <c:ser>
          <c:idx val="0"/>
          <c:order val="0"/>
          <c:tx>
            <c:strRef>
              <c:f>profile!$N$1</c:f>
              <c:strCache>
                <c:ptCount val="1"/>
                <c:pt idx="0">
                  <c:v>Minimization of Grid Peak</c:v>
                </c:pt>
              </c:strCache>
            </c:strRef>
          </c:tx>
          <c:marker>
            <c:symbol val="none"/>
          </c:marker>
          <c:val>
            <c:numRef>
              <c:f>profile!$N$2:$N$8760</c:f>
              <c:numCache>
                <c:formatCode>General</c:formatCode>
                <c:ptCount val="8759"/>
                <c:pt idx="0">
                  <c:v>22.635166999999999</c:v>
                </c:pt>
                <c:pt idx="1">
                  <c:v>18.681896999999999</c:v>
                </c:pt>
                <c:pt idx="2">
                  <c:v>18.367063000000002</c:v>
                </c:pt>
                <c:pt idx="3">
                  <c:v>18.089811999999998</c:v>
                </c:pt>
                <c:pt idx="4">
                  <c:v>17.755735999999999</c:v>
                </c:pt>
                <c:pt idx="5">
                  <c:v>17.676666999999998</c:v>
                </c:pt>
                <c:pt idx="6">
                  <c:v>17.644493000000001</c:v>
                </c:pt>
                <c:pt idx="7">
                  <c:v>17.197631999999999</c:v>
                </c:pt>
                <c:pt idx="8">
                  <c:v>17.170317000000001</c:v>
                </c:pt>
                <c:pt idx="9">
                  <c:v>17.078153</c:v>
                </c:pt>
                <c:pt idx="10">
                  <c:v>16.872233999999999</c:v>
                </c:pt>
                <c:pt idx="11">
                  <c:v>16.652370999999999</c:v>
                </c:pt>
                <c:pt idx="12">
                  <c:v>16.606667000000002</c:v>
                </c:pt>
                <c:pt idx="13">
                  <c:v>16.596667</c:v>
                </c:pt>
                <c:pt idx="14">
                  <c:v>16.462419000000001</c:v>
                </c:pt>
                <c:pt idx="15">
                  <c:v>16.376667000000001</c:v>
                </c:pt>
                <c:pt idx="16">
                  <c:v>16.345434999999998</c:v>
                </c:pt>
                <c:pt idx="17">
                  <c:v>16.306667000000001</c:v>
                </c:pt>
                <c:pt idx="18">
                  <c:v>16.216667000000001</c:v>
                </c:pt>
                <c:pt idx="19">
                  <c:v>16.133461</c:v>
                </c:pt>
                <c:pt idx="20">
                  <c:v>16.056667000000001</c:v>
                </c:pt>
                <c:pt idx="21">
                  <c:v>16.027253000000002</c:v>
                </c:pt>
                <c:pt idx="22">
                  <c:v>15.976352</c:v>
                </c:pt>
                <c:pt idx="23">
                  <c:v>15.886666999999999</c:v>
                </c:pt>
                <c:pt idx="24">
                  <c:v>15.881976999999999</c:v>
                </c:pt>
                <c:pt idx="25">
                  <c:v>15.810997</c:v>
                </c:pt>
                <c:pt idx="26">
                  <c:v>15.786667</c:v>
                </c:pt>
                <c:pt idx="27">
                  <c:v>15.746667</c:v>
                </c:pt>
                <c:pt idx="28">
                  <c:v>15.646667000000001</c:v>
                </c:pt>
                <c:pt idx="29">
                  <c:v>15.596667</c:v>
                </c:pt>
                <c:pt idx="30">
                  <c:v>15.546666999999999</c:v>
                </c:pt>
                <c:pt idx="31">
                  <c:v>15.446667</c:v>
                </c:pt>
                <c:pt idx="32">
                  <c:v>15.446667</c:v>
                </c:pt>
                <c:pt idx="33">
                  <c:v>15.436667</c:v>
                </c:pt>
                <c:pt idx="34">
                  <c:v>15.432974</c:v>
                </c:pt>
                <c:pt idx="35">
                  <c:v>15.416667</c:v>
                </c:pt>
                <c:pt idx="36">
                  <c:v>15.401991000000001</c:v>
                </c:pt>
                <c:pt idx="37">
                  <c:v>15.371897000000001</c:v>
                </c:pt>
                <c:pt idx="38">
                  <c:v>15.347916</c:v>
                </c:pt>
                <c:pt idx="39">
                  <c:v>15.336667</c:v>
                </c:pt>
                <c:pt idx="40">
                  <c:v>15.333461</c:v>
                </c:pt>
                <c:pt idx="41">
                  <c:v>15.304645000000001</c:v>
                </c:pt>
                <c:pt idx="42">
                  <c:v>15.296666999999999</c:v>
                </c:pt>
                <c:pt idx="43">
                  <c:v>15.286667</c:v>
                </c:pt>
                <c:pt idx="44">
                  <c:v>15.246667</c:v>
                </c:pt>
                <c:pt idx="45">
                  <c:v>15.166667</c:v>
                </c:pt>
                <c:pt idx="46">
                  <c:v>15.116667</c:v>
                </c:pt>
                <c:pt idx="47">
                  <c:v>15.106667</c:v>
                </c:pt>
                <c:pt idx="48">
                  <c:v>15.076779</c:v>
                </c:pt>
                <c:pt idx="49">
                  <c:v>15.026667</c:v>
                </c:pt>
                <c:pt idx="50">
                  <c:v>14.997490000000001</c:v>
                </c:pt>
                <c:pt idx="51">
                  <c:v>14.980143999999999</c:v>
                </c:pt>
                <c:pt idx="52">
                  <c:v>14.959033</c:v>
                </c:pt>
                <c:pt idx="53">
                  <c:v>14.936667</c:v>
                </c:pt>
                <c:pt idx="54">
                  <c:v>14.936667</c:v>
                </c:pt>
                <c:pt idx="55">
                  <c:v>14.926667</c:v>
                </c:pt>
                <c:pt idx="56">
                  <c:v>14.916667</c:v>
                </c:pt>
                <c:pt idx="57">
                  <c:v>14.916667</c:v>
                </c:pt>
                <c:pt idx="58">
                  <c:v>14.866667</c:v>
                </c:pt>
                <c:pt idx="59">
                  <c:v>14.846667</c:v>
                </c:pt>
                <c:pt idx="60">
                  <c:v>14.836667</c:v>
                </c:pt>
                <c:pt idx="61">
                  <c:v>14.790933000000001</c:v>
                </c:pt>
                <c:pt idx="62">
                  <c:v>14.786826</c:v>
                </c:pt>
                <c:pt idx="63">
                  <c:v>14.736667000000001</c:v>
                </c:pt>
                <c:pt idx="64">
                  <c:v>14.736667000000001</c:v>
                </c:pt>
                <c:pt idx="65">
                  <c:v>14.677477</c:v>
                </c:pt>
                <c:pt idx="66">
                  <c:v>14.676667</c:v>
                </c:pt>
                <c:pt idx="67">
                  <c:v>14.668661</c:v>
                </c:pt>
                <c:pt idx="68">
                  <c:v>14.667552000000001</c:v>
                </c:pt>
                <c:pt idx="69">
                  <c:v>14.664267000000001</c:v>
                </c:pt>
                <c:pt idx="70">
                  <c:v>14.643934</c:v>
                </c:pt>
                <c:pt idx="71">
                  <c:v>14.589337</c:v>
                </c:pt>
                <c:pt idx="72">
                  <c:v>14.586667</c:v>
                </c:pt>
                <c:pt idx="73">
                  <c:v>14.585025</c:v>
                </c:pt>
                <c:pt idx="74">
                  <c:v>14.574884000000001</c:v>
                </c:pt>
                <c:pt idx="75">
                  <c:v>14.566667000000001</c:v>
                </c:pt>
                <c:pt idx="76">
                  <c:v>14.556666999999999</c:v>
                </c:pt>
                <c:pt idx="77">
                  <c:v>14.556666999999999</c:v>
                </c:pt>
                <c:pt idx="78">
                  <c:v>14.548199</c:v>
                </c:pt>
                <c:pt idx="79">
                  <c:v>14.523982999999999</c:v>
                </c:pt>
                <c:pt idx="80">
                  <c:v>14.516667</c:v>
                </c:pt>
                <c:pt idx="81">
                  <c:v>14.482509</c:v>
                </c:pt>
                <c:pt idx="82">
                  <c:v>14.476667000000001</c:v>
                </c:pt>
                <c:pt idx="83">
                  <c:v>14.466666999999999</c:v>
                </c:pt>
                <c:pt idx="84">
                  <c:v>14.466666999999999</c:v>
                </c:pt>
                <c:pt idx="85">
                  <c:v>14.464172</c:v>
                </c:pt>
                <c:pt idx="86">
                  <c:v>14.446667</c:v>
                </c:pt>
                <c:pt idx="87">
                  <c:v>14.444172</c:v>
                </c:pt>
                <c:pt idx="88">
                  <c:v>14.439954</c:v>
                </c:pt>
                <c:pt idx="89">
                  <c:v>14.436667</c:v>
                </c:pt>
                <c:pt idx="90">
                  <c:v>14.436667</c:v>
                </c:pt>
                <c:pt idx="91">
                  <c:v>14.436667</c:v>
                </c:pt>
                <c:pt idx="92">
                  <c:v>14.426667</c:v>
                </c:pt>
                <c:pt idx="93">
                  <c:v>14.426667</c:v>
                </c:pt>
                <c:pt idx="94">
                  <c:v>14.426667</c:v>
                </c:pt>
                <c:pt idx="95">
                  <c:v>14.416667</c:v>
                </c:pt>
                <c:pt idx="96">
                  <c:v>14.40432</c:v>
                </c:pt>
                <c:pt idx="97">
                  <c:v>14.396667000000001</c:v>
                </c:pt>
                <c:pt idx="98">
                  <c:v>14.386666999999999</c:v>
                </c:pt>
                <c:pt idx="99">
                  <c:v>14.375448</c:v>
                </c:pt>
                <c:pt idx="100">
                  <c:v>14.355297999999999</c:v>
                </c:pt>
                <c:pt idx="101">
                  <c:v>14.351755000000001</c:v>
                </c:pt>
                <c:pt idx="102">
                  <c:v>14.346667</c:v>
                </c:pt>
                <c:pt idx="103">
                  <c:v>14.345404</c:v>
                </c:pt>
                <c:pt idx="104">
                  <c:v>14.332468</c:v>
                </c:pt>
                <c:pt idx="105">
                  <c:v>14.326667</c:v>
                </c:pt>
                <c:pt idx="106">
                  <c:v>14.326667</c:v>
                </c:pt>
                <c:pt idx="107">
                  <c:v>14.316667000000001</c:v>
                </c:pt>
                <c:pt idx="108">
                  <c:v>14.306666999999999</c:v>
                </c:pt>
                <c:pt idx="109">
                  <c:v>14.248346</c:v>
                </c:pt>
                <c:pt idx="110">
                  <c:v>14.245689</c:v>
                </c:pt>
                <c:pt idx="111">
                  <c:v>14.216666999999999</c:v>
                </c:pt>
                <c:pt idx="112">
                  <c:v>14.216666999999999</c:v>
                </c:pt>
                <c:pt idx="113">
                  <c:v>14.206666999999999</c:v>
                </c:pt>
                <c:pt idx="114">
                  <c:v>14.196667</c:v>
                </c:pt>
                <c:pt idx="115">
                  <c:v>14.186667</c:v>
                </c:pt>
                <c:pt idx="116">
                  <c:v>14.186667</c:v>
                </c:pt>
                <c:pt idx="117">
                  <c:v>14.186667</c:v>
                </c:pt>
                <c:pt idx="118">
                  <c:v>14.186667</c:v>
                </c:pt>
                <c:pt idx="119">
                  <c:v>14.186667</c:v>
                </c:pt>
                <c:pt idx="120">
                  <c:v>14.168900000000001</c:v>
                </c:pt>
                <c:pt idx="121">
                  <c:v>14.166667</c:v>
                </c:pt>
                <c:pt idx="122">
                  <c:v>14.156667000000001</c:v>
                </c:pt>
                <c:pt idx="123">
                  <c:v>14.156667000000001</c:v>
                </c:pt>
                <c:pt idx="124">
                  <c:v>14.156667000000001</c:v>
                </c:pt>
                <c:pt idx="125">
                  <c:v>14.151945</c:v>
                </c:pt>
                <c:pt idx="126">
                  <c:v>14.151090999999999</c:v>
                </c:pt>
                <c:pt idx="127">
                  <c:v>14.136666999999999</c:v>
                </c:pt>
                <c:pt idx="128">
                  <c:v>14.136666999999999</c:v>
                </c:pt>
                <c:pt idx="129">
                  <c:v>14.126666999999999</c:v>
                </c:pt>
                <c:pt idx="130">
                  <c:v>14.106667</c:v>
                </c:pt>
                <c:pt idx="131">
                  <c:v>14.086667</c:v>
                </c:pt>
                <c:pt idx="132">
                  <c:v>14.076826000000001</c:v>
                </c:pt>
                <c:pt idx="133">
                  <c:v>14.076667</c:v>
                </c:pt>
                <c:pt idx="134">
                  <c:v>14.076667</c:v>
                </c:pt>
                <c:pt idx="135">
                  <c:v>14.066667000000001</c:v>
                </c:pt>
                <c:pt idx="136">
                  <c:v>14.066667000000001</c:v>
                </c:pt>
                <c:pt idx="137">
                  <c:v>14.056666999999999</c:v>
                </c:pt>
                <c:pt idx="138">
                  <c:v>14.046666999999999</c:v>
                </c:pt>
                <c:pt idx="139">
                  <c:v>14.036887999999999</c:v>
                </c:pt>
                <c:pt idx="140">
                  <c:v>14.036667</c:v>
                </c:pt>
                <c:pt idx="141">
                  <c:v>14.026667</c:v>
                </c:pt>
                <c:pt idx="142">
                  <c:v>14.022532</c:v>
                </c:pt>
                <c:pt idx="143">
                  <c:v>14.016667</c:v>
                </c:pt>
                <c:pt idx="144">
                  <c:v>14.005167</c:v>
                </c:pt>
                <c:pt idx="145">
                  <c:v>13.996667</c:v>
                </c:pt>
                <c:pt idx="146">
                  <c:v>13.996667</c:v>
                </c:pt>
                <c:pt idx="147">
                  <c:v>13.994914</c:v>
                </c:pt>
                <c:pt idx="148">
                  <c:v>13.994837</c:v>
                </c:pt>
                <c:pt idx="149">
                  <c:v>13.992513000000001</c:v>
                </c:pt>
                <c:pt idx="150">
                  <c:v>13.992134</c:v>
                </c:pt>
                <c:pt idx="151">
                  <c:v>13.986667000000001</c:v>
                </c:pt>
                <c:pt idx="152">
                  <c:v>13.985039</c:v>
                </c:pt>
                <c:pt idx="153">
                  <c:v>13.978864</c:v>
                </c:pt>
                <c:pt idx="154">
                  <c:v>13.977347</c:v>
                </c:pt>
                <c:pt idx="155">
                  <c:v>13.966191999999999</c:v>
                </c:pt>
                <c:pt idx="156">
                  <c:v>13.956666999999999</c:v>
                </c:pt>
                <c:pt idx="157">
                  <c:v>13.950448</c:v>
                </c:pt>
                <c:pt idx="158">
                  <c:v>13.946667</c:v>
                </c:pt>
                <c:pt idx="159">
                  <c:v>13.946667</c:v>
                </c:pt>
                <c:pt idx="160">
                  <c:v>13.916667</c:v>
                </c:pt>
                <c:pt idx="161">
                  <c:v>13.909328</c:v>
                </c:pt>
                <c:pt idx="162">
                  <c:v>13.906667000000001</c:v>
                </c:pt>
                <c:pt idx="163">
                  <c:v>13.899027999999999</c:v>
                </c:pt>
                <c:pt idx="164">
                  <c:v>13.898626999999999</c:v>
                </c:pt>
                <c:pt idx="165">
                  <c:v>13.896667000000001</c:v>
                </c:pt>
                <c:pt idx="166">
                  <c:v>13.889366000000001</c:v>
                </c:pt>
                <c:pt idx="167">
                  <c:v>13.877898999999999</c:v>
                </c:pt>
                <c:pt idx="168">
                  <c:v>13.876446</c:v>
                </c:pt>
                <c:pt idx="169">
                  <c:v>13.866667</c:v>
                </c:pt>
                <c:pt idx="170">
                  <c:v>13.866667</c:v>
                </c:pt>
                <c:pt idx="171">
                  <c:v>13.863602999999999</c:v>
                </c:pt>
                <c:pt idx="172">
                  <c:v>13.856667</c:v>
                </c:pt>
                <c:pt idx="173">
                  <c:v>13.846667</c:v>
                </c:pt>
                <c:pt idx="174">
                  <c:v>13.832371</c:v>
                </c:pt>
                <c:pt idx="175">
                  <c:v>13.82145</c:v>
                </c:pt>
                <c:pt idx="176">
                  <c:v>13.816667000000001</c:v>
                </c:pt>
                <c:pt idx="177">
                  <c:v>13.796666999999999</c:v>
                </c:pt>
                <c:pt idx="178">
                  <c:v>13.796666999999999</c:v>
                </c:pt>
                <c:pt idx="179">
                  <c:v>13.786667</c:v>
                </c:pt>
                <c:pt idx="180">
                  <c:v>13.776667</c:v>
                </c:pt>
                <c:pt idx="181">
                  <c:v>13.776667</c:v>
                </c:pt>
                <c:pt idx="182">
                  <c:v>13.766667</c:v>
                </c:pt>
                <c:pt idx="183">
                  <c:v>13.766667</c:v>
                </c:pt>
                <c:pt idx="184">
                  <c:v>13.762418</c:v>
                </c:pt>
                <c:pt idx="185">
                  <c:v>13.756667</c:v>
                </c:pt>
                <c:pt idx="186">
                  <c:v>13.7491</c:v>
                </c:pt>
                <c:pt idx="187">
                  <c:v>13.746667</c:v>
                </c:pt>
                <c:pt idx="188">
                  <c:v>13.744077000000001</c:v>
                </c:pt>
                <c:pt idx="189">
                  <c:v>13.741565</c:v>
                </c:pt>
                <c:pt idx="190">
                  <c:v>13.736667000000001</c:v>
                </c:pt>
                <c:pt idx="191">
                  <c:v>13.735973</c:v>
                </c:pt>
                <c:pt idx="192">
                  <c:v>13.730452</c:v>
                </c:pt>
                <c:pt idx="193">
                  <c:v>13.729336999999999</c:v>
                </c:pt>
                <c:pt idx="194">
                  <c:v>13.726667000000001</c:v>
                </c:pt>
                <c:pt idx="195">
                  <c:v>13.726667000000001</c:v>
                </c:pt>
                <c:pt idx="196">
                  <c:v>13.716666999999999</c:v>
                </c:pt>
                <c:pt idx="197">
                  <c:v>13.716666999999999</c:v>
                </c:pt>
                <c:pt idx="198">
                  <c:v>13.716666999999999</c:v>
                </c:pt>
                <c:pt idx="199">
                  <c:v>13.706666999999999</c:v>
                </c:pt>
                <c:pt idx="200">
                  <c:v>13.7</c:v>
                </c:pt>
                <c:pt idx="201">
                  <c:v>13.696667</c:v>
                </c:pt>
                <c:pt idx="202">
                  <c:v>13.696637000000001</c:v>
                </c:pt>
                <c:pt idx="203">
                  <c:v>13.686667</c:v>
                </c:pt>
                <c:pt idx="204">
                  <c:v>13.677</c:v>
                </c:pt>
                <c:pt idx="205">
                  <c:v>13.676667</c:v>
                </c:pt>
                <c:pt idx="206">
                  <c:v>13.666667</c:v>
                </c:pt>
                <c:pt idx="207">
                  <c:v>13.656667000000001</c:v>
                </c:pt>
                <c:pt idx="208">
                  <c:v>13.646667000000001</c:v>
                </c:pt>
                <c:pt idx="209">
                  <c:v>13.626666999999999</c:v>
                </c:pt>
                <c:pt idx="210">
                  <c:v>13.626666999999999</c:v>
                </c:pt>
                <c:pt idx="211">
                  <c:v>13.620981</c:v>
                </c:pt>
                <c:pt idx="212">
                  <c:v>13.616667</c:v>
                </c:pt>
                <c:pt idx="213">
                  <c:v>13.616667</c:v>
                </c:pt>
                <c:pt idx="214">
                  <c:v>13.616667</c:v>
                </c:pt>
                <c:pt idx="215">
                  <c:v>13.616667</c:v>
                </c:pt>
                <c:pt idx="216">
                  <c:v>13.606667</c:v>
                </c:pt>
                <c:pt idx="217">
                  <c:v>13.606667</c:v>
                </c:pt>
                <c:pt idx="218">
                  <c:v>13.596667</c:v>
                </c:pt>
                <c:pt idx="219">
                  <c:v>13.596667</c:v>
                </c:pt>
                <c:pt idx="220">
                  <c:v>13.591013</c:v>
                </c:pt>
                <c:pt idx="221">
                  <c:v>13.586667</c:v>
                </c:pt>
                <c:pt idx="222">
                  <c:v>13.586667</c:v>
                </c:pt>
                <c:pt idx="223">
                  <c:v>13.586667</c:v>
                </c:pt>
                <c:pt idx="224">
                  <c:v>13.583935</c:v>
                </c:pt>
                <c:pt idx="225">
                  <c:v>13.582639</c:v>
                </c:pt>
                <c:pt idx="226">
                  <c:v>13.578260999999999</c:v>
                </c:pt>
                <c:pt idx="227">
                  <c:v>13.566667000000001</c:v>
                </c:pt>
                <c:pt idx="228">
                  <c:v>13.563698</c:v>
                </c:pt>
                <c:pt idx="229">
                  <c:v>13.557821000000001</c:v>
                </c:pt>
                <c:pt idx="230">
                  <c:v>13.556666999999999</c:v>
                </c:pt>
                <c:pt idx="231">
                  <c:v>13.547649</c:v>
                </c:pt>
                <c:pt idx="232">
                  <c:v>13.546666999999999</c:v>
                </c:pt>
                <c:pt idx="233">
                  <c:v>13.546633</c:v>
                </c:pt>
                <c:pt idx="234">
                  <c:v>13.536667</c:v>
                </c:pt>
                <c:pt idx="235">
                  <c:v>13.526858000000001</c:v>
                </c:pt>
                <c:pt idx="236">
                  <c:v>13.517198</c:v>
                </c:pt>
                <c:pt idx="237">
                  <c:v>13.516667</c:v>
                </c:pt>
                <c:pt idx="238">
                  <c:v>13.516667</c:v>
                </c:pt>
                <c:pt idx="239">
                  <c:v>13.506667</c:v>
                </c:pt>
                <c:pt idx="240">
                  <c:v>13.504125</c:v>
                </c:pt>
                <c:pt idx="241">
                  <c:v>13.497016</c:v>
                </c:pt>
                <c:pt idx="242">
                  <c:v>13.496667</c:v>
                </c:pt>
                <c:pt idx="243">
                  <c:v>13.496667</c:v>
                </c:pt>
                <c:pt idx="244">
                  <c:v>13.487113000000001</c:v>
                </c:pt>
                <c:pt idx="245">
                  <c:v>13.486667000000001</c:v>
                </c:pt>
                <c:pt idx="246">
                  <c:v>13.486667000000001</c:v>
                </c:pt>
                <c:pt idx="247">
                  <c:v>13.486667000000001</c:v>
                </c:pt>
                <c:pt idx="248">
                  <c:v>13.477679</c:v>
                </c:pt>
                <c:pt idx="249">
                  <c:v>13.473651</c:v>
                </c:pt>
                <c:pt idx="250">
                  <c:v>13.466666999999999</c:v>
                </c:pt>
                <c:pt idx="251">
                  <c:v>13.466666999999999</c:v>
                </c:pt>
                <c:pt idx="252">
                  <c:v>13.466666999999999</c:v>
                </c:pt>
                <c:pt idx="253">
                  <c:v>13.456666999999999</c:v>
                </c:pt>
                <c:pt idx="254">
                  <c:v>13.456666999999999</c:v>
                </c:pt>
                <c:pt idx="255">
                  <c:v>13.456666999999999</c:v>
                </c:pt>
                <c:pt idx="256">
                  <c:v>13.456666999999999</c:v>
                </c:pt>
                <c:pt idx="257">
                  <c:v>13.446667</c:v>
                </c:pt>
                <c:pt idx="258">
                  <c:v>13.446667</c:v>
                </c:pt>
                <c:pt idx="259">
                  <c:v>13.443896000000001</c:v>
                </c:pt>
                <c:pt idx="260">
                  <c:v>13.437537000000001</c:v>
                </c:pt>
                <c:pt idx="261">
                  <c:v>13.433983</c:v>
                </c:pt>
                <c:pt idx="262">
                  <c:v>13.426952</c:v>
                </c:pt>
                <c:pt idx="263">
                  <c:v>13.426667</c:v>
                </c:pt>
                <c:pt idx="264">
                  <c:v>13.426667</c:v>
                </c:pt>
                <c:pt idx="265">
                  <c:v>13.426667</c:v>
                </c:pt>
                <c:pt idx="266">
                  <c:v>13.424409000000001</c:v>
                </c:pt>
                <c:pt idx="267">
                  <c:v>13.419907</c:v>
                </c:pt>
                <c:pt idx="268">
                  <c:v>13.416667</c:v>
                </c:pt>
                <c:pt idx="269">
                  <c:v>13.406667000000001</c:v>
                </c:pt>
                <c:pt idx="270">
                  <c:v>13.405665000000001</c:v>
                </c:pt>
                <c:pt idx="271">
                  <c:v>13.404172000000001</c:v>
                </c:pt>
                <c:pt idx="272">
                  <c:v>13.396667000000001</c:v>
                </c:pt>
                <c:pt idx="273">
                  <c:v>13.396667000000001</c:v>
                </c:pt>
                <c:pt idx="274">
                  <c:v>13.396667000000001</c:v>
                </c:pt>
                <c:pt idx="275">
                  <c:v>13.396667000000001</c:v>
                </c:pt>
                <c:pt idx="276">
                  <c:v>13.396511</c:v>
                </c:pt>
                <c:pt idx="277">
                  <c:v>13.386666999999999</c:v>
                </c:pt>
                <c:pt idx="278">
                  <c:v>13.376666999999999</c:v>
                </c:pt>
                <c:pt idx="279">
                  <c:v>13.376666999999999</c:v>
                </c:pt>
                <c:pt idx="280">
                  <c:v>13.376666999999999</c:v>
                </c:pt>
                <c:pt idx="281">
                  <c:v>13.376666999999999</c:v>
                </c:pt>
                <c:pt idx="282">
                  <c:v>13.372659000000001</c:v>
                </c:pt>
                <c:pt idx="283">
                  <c:v>13.366667</c:v>
                </c:pt>
                <c:pt idx="284">
                  <c:v>13.362175000000001</c:v>
                </c:pt>
                <c:pt idx="285">
                  <c:v>13.361328</c:v>
                </c:pt>
                <c:pt idx="286">
                  <c:v>13.356667</c:v>
                </c:pt>
                <c:pt idx="287">
                  <c:v>13.356667</c:v>
                </c:pt>
                <c:pt idx="288">
                  <c:v>13.354710000000001</c:v>
                </c:pt>
                <c:pt idx="289">
                  <c:v>13.346667</c:v>
                </c:pt>
                <c:pt idx="290">
                  <c:v>13.346667</c:v>
                </c:pt>
                <c:pt idx="291">
                  <c:v>13.346667</c:v>
                </c:pt>
                <c:pt idx="292">
                  <c:v>13.336667</c:v>
                </c:pt>
                <c:pt idx="293">
                  <c:v>13.336667</c:v>
                </c:pt>
                <c:pt idx="294">
                  <c:v>13.326667</c:v>
                </c:pt>
                <c:pt idx="295">
                  <c:v>13.32128</c:v>
                </c:pt>
                <c:pt idx="296">
                  <c:v>13.316667000000001</c:v>
                </c:pt>
                <c:pt idx="297">
                  <c:v>13.316667000000001</c:v>
                </c:pt>
                <c:pt idx="298">
                  <c:v>13.306666999999999</c:v>
                </c:pt>
                <c:pt idx="299">
                  <c:v>13.306666999999999</c:v>
                </c:pt>
                <c:pt idx="300">
                  <c:v>13.306666999999999</c:v>
                </c:pt>
                <c:pt idx="301">
                  <c:v>13.296666999999999</c:v>
                </c:pt>
                <c:pt idx="302">
                  <c:v>13.296666999999999</c:v>
                </c:pt>
                <c:pt idx="303">
                  <c:v>13.296666999999999</c:v>
                </c:pt>
                <c:pt idx="304">
                  <c:v>13.296666999999999</c:v>
                </c:pt>
                <c:pt idx="305">
                  <c:v>13.292987</c:v>
                </c:pt>
                <c:pt idx="306">
                  <c:v>13.291243</c:v>
                </c:pt>
                <c:pt idx="307">
                  <c:v>13.286667</c:v>
                </c:pt>
                <c:pt idx="308">
                  <c:v>13.286667</c:v>
                </c:pt>
                <c:pt idx="309">
                  <c:v>13.286667</c:v>
                </c:pt>
                <c:pt idx="310">
                  <c:v>13.280663000000001</c:v>
                </c:pt>
                <c:pt idx="311">
                  <c:v>13.266667999999999</c:v>
                </c:pt>
                <c:pt idx="312">
                  <c:v>13.266667</c:v>
                </c:pt>
                <c:pt idx="313">
                  <c:v>13.266667</c:v>
                </c:pt>
                <c:pt idx="314">
                  <c:v>13.266667</c:v>
                </c:pt>
                <c:pt idx="315">
                  <c:v>13.266667</c:v>
                </c:pt>
                <c:pt idx="316">
                  <c:v>13.251968</c:v>
                </c:pt>
                <c:pt idx="317">
                  <c:v>13.246667</c:v>
                </c:pt>
                <c:pt idx="318">
                  <c:v>13.246667</c:v>
                </c:pt>
                <c:pt idx="319">
                  <c:v>13.239376</c:v>
                </c:pt>
                <c:pt idx="320">
                  <c:v>13.232212000000001</c:v>
                </c:pt>
                <c:pt idx="321">
                  <c:v>13.226667000000001</c:v>
                </c:pt>
                <c:pt idx="322">
                  <c:v>13.226667000000001</c:v>
                </c:pt>
                <c:pt idx="323">
                  <c:v>13.226667000000001</c:v>
                </c:pt>
                <c:pt idx="324">
                  <c:v>13.226667000000001</c:v>
                </c:pt>
                <c:pt idx="325">
                  <c:v>13.226667000000001</c:v>
                </c:pt>
                <c:pt idx="326">
                  <c:v>13.216666999999999</c:v>
                </c:pt>
                <c:pt idx="327">
                  <c:v>13.206666999999999</c:v>
                </c:pt>
                <c:pt idx="328">
                  <c:v>13.206666999999999</c:v>
                </c:pt>
                <c:pt idx="329">
                  <c:v>13.206666999999999</c:v>
                </c:pt>
                <c:pt idx="330">
                  <c:v>13.196667</c:v>
                </c:pt>
                <c:pt idx="331">
                  <c:v>13.196667</c:v>
                </c:pt>
                <c:pt idx="332">
                  <c:v>13.196637000000001</c:v>
                </c:pt>
                <c:pt idx="333">
                  <c:v>13.186667</c:v>
                </c:pt>
                <c:pt idx="334">
                  <c:v>13.176667</c:v>
                </c:pt>
                <c:pt idx="335">
                  <c:v>13.156667000000001</c:v>
                </c:pt>
                <c:pt idx="336">
                  <c:v>13.156667000000001</c:v>
                </c:pt>
                <c:pt idx="337">
                  <c:v>13.156667000000001</c:v>
                </c:pt>
                <c:pt idx="338">
                  <c:v>13.156667000000001</c:v>
                </c:pt>
                <c:pt idx="339">
                  <c:v>13.15</c:v>
                </c:pt>
                <c:pt idx="340">
                  <c:v>13.146667000000001</c:v>
                </c:pt>
                <c:pt idx="341">
                  <c:v>13.146667000000001</c:v>
                </c:pt>
                <c:pt idx="342">
                  <c:v>13.146667000000001</c:v>
                </c:pt>
                <c:pt idx="343">
                  <c:v>13.142970999999999</c:v>
                </c:pt>
                <c:pt idx="344">
                  <c:v>13.142419</c:v>
                </c:pt>
                <c:pt idx="345">
                  <c:v>13.136666999999999</c:v>
                </c:pt>
                <c:pt idx="346">
                  <c:v>13.131026</c:v>
                </c:pt>
                <c:pt idx="347">
                  <c:v>13.126666999999999</c:v>
                </c:pt>
                <c:pt idx="348">
                  <c:v>13.119762</c:v>
                </c:pt>
                <c:pt idx="349">
                  <c:v>13.116667</c:v>
                </c:pt>
                <c:pt idx="350">
                  <c:v>13.116667</c:v>
                </c:pt>
                <c:pt idx="351">
                  <c:v>13.115072</c:v>
                </c:pt>
                <c:pt idx="352">
                  <c:v>13.106667</c:v>
                </c:pt>
                <c:pt idx="353">
                  <c:v>13.103443</c:v>
                </c:pt>
                <c:pt idx="354">
                  <c:v>13.096667</c:v>
                </c:pt>
                <c:pt idx="355">
                  <c:v>13.096667</c:v>
                </c:pt>
                <c:pt idx="356">
                  <c:v>13.096667</c:v>
                </c:pt>
                <c:pt idx="357">
                  <c:v>13.088201</c:v>
                </c:pt>
                <c:pt idx="358">
                  <c:v>13.086667</c:v>
                </c:pt>
                <c:pt idx="359">
                  <c:v>13.086667</c:v>
                </c:pt>
                <c:pt idx="360">
                  <c:v>13.085404</c:v>
                </c:pt>
                <c:pt idx="361">
                  <c:v>13.083035000000001</c:v>
                </c:pt>
                <c:pt idx="362">
                  <c:v>13.076667</c:v>
                </c:pt>
                <c:pt idx="363">
                  <c:v>13.076667</c:v>
                </c:pt>
                <c:pt idx="364">
                  <c:v>13.075748000000001</c:v>
                </c:pt>
                <c:pt idx="365">
                  <c:v>13.070777</c:v>
                </c:pt>
                <c:pt idx="366">
                  <c:v>13.066667000000001</c:v>
                </c:pt>
                <c:pt idx="367">
                  <c:v>13.066667000000001</c:v>
                </c:pt>
                <c:pt idx="368">
                  <c:v>13.06</c:v>
                </c:pt>
                <c:pt idx="369">
                  <c:v>13.057268000000001</c:v>
                </c:pt>
                <c:pt idx="370">
                  <c:v>13.056666999999999</c:v>
                </c:pt>
                <c:pt idx="371">
                  <c:v>13.040144</c:v>
                </c:pt>
                <c:pt idx="372">
                  <c:v>13.037589000000001</c:v>
                </c:pt>
                <c:pt idx="373">
                  <c:v>13.036667</c:v>
                </c:pt>
                <c:pt idx="374">
                  <c:v>13.033909</c:v>
                </c:pt>
                <c:pt idx="375">
                  <c:v>13.027588</c:v>
                </c:pt>
                <c:pt idx="376">
                  <c:v>13.026667</c:v>
                </c:pt>
                <c:pt idx="377">
                  <c:v>13.026667</c:v>
                </c:pt>
                <c:pt idx="378">
                  <c:v>13.026636999999999</c:v>
                </c:pt>
                <c:pt idx="379">
                  <c:v>13.021089</c:v>
                </c:pt>
                <c:pt idx="380">
                  <c:v>13.016667</c:v>
                </c:pt>
                <c:pt idx="381">
                  <c:v>13.016667</c:v>
                </c:pt>
                <c:pt idx="382">
                  <c:v>13.006667</c:v>
                </c:pt>
                <c:pt idx="383">
                  <c:v>13.006375</c:v>
                </c:pt>
                <c:pt idx="384">
                  <c:v>13.004835999999999</c:v>
                </c:pt>
                <c:pt idx="385">
                  <c:v>12.997726999999999</c:v>
                </c:pt>
                <c:pt idx="386">
                  <c:v>12.996667</c:v>
                </c:pt>
                <c:pt idx="387">
                  <c:v>12.996667</c:v>
                </c:pt>
                <c:pt idx="388">
                  <c:v>12.996667</c:v>
                </c:pt>
                <c:pt idx="389">
                  <c:v>12.996667</c:v>
                </c:pt>
                <c:pt idx="390">
                  <c:v>12.996667</c:v>
                </c:pt>
                <c:pt idx="391">
                  <c:v>12.996667</c:v>
                </c:pt>
                <c:pt idx="392">
                  <c:v>12.991638</c:v>
                </c:pt>
                <c:pt idx="393">
                  <c:v>12.986667000000001</c:v>
                </c:pt>
                <c:pt idx="394">
                  <c:v>12.986667000000001</c:v>
                </c:pt>
                <c:pt idx="395">
                  <c:v>12.986667000000001</c:v>
                </c:pt>
                <c:pt idx="396">
                  <c:v>12.985073</c:v>
                </c:pt>
                <c:pt idx="397">
                  <c:v>12.983646999999999</c:v>
                </c:pt>
                <c:pt idx="398">
                  <c:v>12.976667000000001</c:v>
                </c:pt>
                <c:pt idx="399">
                  <c:v>12.967426</c:v>
                </c:pt>
                <c:pt idx="400">
                  <c:v>12.966666999999999</c:v>
                </c:pt>
                <c:pt idx="401">
                  <c:v>12.96185</c:v>
                </c:pt>
                <c:pt idx="402">
                  <c:v>12.956666999999999</c:v>
                </c:pt>
                <c:pt idx="403">
                  <c:v>12.956666999999999</c:v>
                </c:pt>
                <c:pt idx="404">
                  <c:v>12.952608</c:v>
                </c:pt>
                <c:pt idx="405">
                  <c:v>12.950533</c:v>
                </c:pt>
                <c:pt idx="406">
                  <c:v>12.949907</c:v>
                </c:pt>
                <c:pt idx="407">
                  <c:v>12.948435</c:v>
                </c:pt>
                <c:pt idx="408">
                  <c:v>12.947255</c:v>
                </c:pt>
                <c:pt idx="409">
                  <c:v>12.946667</c:v>
                </c:pt>
                <c:pt idx="410">
                  <c:v>12.937474999999999</c:v>
                </c:pt>
                <c:pt idx="411">
                  <c:v>12.936667</c:v>
                </c:pt>
                <c:pt idx="412">
                  <c:v>12.936667</c:v>
                </c:pt>
                <c:pt idx="413">
                  <c:v>12.932015</c:v>
                </c:pt>
                <c:pt idx="414">
                  <c:v>12.931441</c:v>
                </c:pt>
                <c:pt idx="415">
                  <c:v>12.929155</c:v>
                </c:pt>
                <c:pt idx="416">
                  <c:v>12.926667</c:v>
                </c:pt>
                <c:pt idx="417">
                  <c:v>12.918716</c:v>
                </c:pt>
                <c:pt idx="418">
                  <c:v>12.916902</c:v>
                </c:pt>
                <c:pt idx="419">
                  <c:v>12.916667</c:v>
                </c:pt>
                <c:pt idx="420">
                  <c:v>12.915331</c:v>
                </c:pt>
                <c:pt idx="421">
                  <c:v>12.906667000000001</c:v>
                </c:pt>
                <c:pt idx="422">
                  <c:v>12.906667000000001</c:v>
                </c:pt>
                <c:pt idx="423">
                  <c:v>12.906667000000001</c:v>
                </c:pt>
                <c:pt idx="424">
                  <c:v>12.906667000000001</c:v>
                </c:pt>
                <c:pt idx="425">
                  <c:v>12.8947</c:v>
                </c:pt>
                <c:pt idx="426">
                  <c:v>12.888201</c:v>
                </c:pt>
                <c:pt idx="427">
                  <c:v>12.886666999999999</c:v>
                </c:pt>
                <c:pt idx="428">
                  <c:v>12.876666999999999</c:v>
                </c:pt>
                <c:pt idx="429">
                  <c:v>12.876666999999999</c:v>
                </c:pt>
                <c:pt idx="430">
                  <c:v>12.875594</c:v>
                </c:pt>
                <c:pt idx="431">
                  <c:v>12.869911999999999</c:v>
                </c:pt>
                <c:pt idx="432">
                  <c:v>12.869054</c:v>
                </c:pt>
                <c:pt idx="433">
                  <c:v>12.866667</c:v>
                </c:pt>
                <c:pt idx="434">
                  <c:v>12.865049000000001</c:v>
                </c:pt>
                <c:pt idx="435">
                  <c:v>12.856667</c:v>
                </c:pt>
                <c:pt idx="436">
                  <c:v>12.856667</c:v>
                </c:pt>
                <c:pt idx="437">
                  <c:v>12.854996999999999</c:v>
                </c:pt>
                <c:pt idx="438">
                  <c:v>12.846667</c:v>
                </c:pt>
                <c:pt idx="439">
                  <c:v>12.846667</c:v>
                </c:pt>
                <c:pt idx="440">
                  <c:v>12.84294</c:v>
                </c:pt>
                <c:pt idx="441">
                  <c:v>12.836667</c:v>
                </c:pt>
                <c:pt idx="442">
                  <c:v>12.836667</c:v>
                </c:pt>
                <c:pt idx="443">
                  <c:v>12.835651</c:v>
                </c:pt>
                <c:pt idx="444">
                  <c:v>12.833541</c:v>
                </c:pt>
                <c:pt idx="445">
                  <c:v>12.826667</c:v>
                </c:pt>
                <c:pt idx="446">
                  <c:v>12.826667</c:v>
                </c:pt>
                <c:pt idx="447">
                  <c:v>12.826667</c:v>
                </c:pt>
                <c:pt idx="448">
                  <c:v>12.818863</c:v>
                </c:pt>
                <c:pt idx="449">
                  <c:v>12.816667000000001</c:v>
                </c:pt>
                <c:pt idx="450">
                  <c:v>12.816667000000001</c:v>
                </c:pt>
                <c:pt idx="451">
                  <c:v>12.806666999999999</c:v>
                </c:pt>
                <c:pt idx="452">
                  <c:v>12.805317000000001</c:v>
                </c:pt>
                <c:pt idx="453">
                  <c:v>12.799051</c:v>
                </c:pt>
                <c:pt idx="454">
                  <c:v>12.797537</c:v>
                </c:pt>
                <c:pt idx="455">
                  <c:v>12.796666999999999</c:v>
                </c:pt>
                <c:pt idx="456">
                  <c:v>12.796666999999999</c:v>
                </c:pt>
                <c:pt idx="457">
                  <c:v>12.790144</c:v>
                </c:pt>
                <c:pt idx="458">
                  <c:v>12.786667</c:v>
                </c:pt>
                <c:pt idx="459">
                  <c:v>12.786667</c:v>
                </c:pt>
                <c:pt idx="460">
                  <c:v>12.784362</c:v>
                </c:pt>
                <c:pt idx="461">
                  <c:v>12.783435000000001</c:v>
                </c:pt>
                <c:pt idx="462">
                  <c:v>12.776667</c:v>
                </c:pt>
                <c:pt idx="463">
                  <c:v>12.776667</c:v>
                </c:pt>
                <c:pt idx="464">
                  <c:v>12.776667</c:v>
                </c:pt>
                <c:pt idx="465">
                  <c:v>12.776667</c:v>
                </c:pt>
                <c:pt idx="466">
                  <c:v>12.776667</c:v>
                </c:pt>
                <c:pt idx="467">
                  <c:v>12.769496</c:v>
                </c:pt>
                <c:pt idx="468">
                  <c:v>12.766667</c:v>
                </c:pt>
                <c:pt idx="469">
                  <c:v>12.765241</c:v>
                </c:pt>
                <c:pt idx="470">
                  <c:v>12.758706</c:v>
                </c:pt>
                <c:pt idx="471">
                  <c:v>12.756667</c:v>
                </c:pt>
                <c:pt idx="472">
                  <c:v>12.746667</c:v>
                </c:pt>
                <c:pt idx="473">
                  <c:v>12.73423</c:v>
                </c:pt>
                <c:pt idx="474">
                  <c:v>12.726667000000001</c:v>
                </c:pt>
                <c:pt idx="475">
                  <c:v>12.726667000000001</c:v>
                </c:pt>
                <c:pt idx="476">
                  <c:v>12.723599999999999</c:v>
                </c:pt>
                <c:pt idx="477">
                  <c:v>12.72</c:v>
                </c:pt>
                <c:pt idx="478">
                  <c:v>12.716917</c:v>
                </c:pt>
                <c:pt idx="479">
                  <c:v>12.716666999999999</c:v>
                </c:pt>
                <c:pt idx="480">
                  <c:v>12.716666999999999</c:v>
                </c:pt>
                <c:pt idx="481">
                  <c:v>12.716666999999999</c:v>
                </c:pt>
                <c:pt idx="482">
                  <c:v>12.716234</c:v>
                </c:pt>
                <c:pt idx="483">
                  <c:v>12.707917999999999</c:v>
                </c:pt>
                <c:pt idx="484">
                  <c:v>12.707727</c:v>
                </c:pt>
                <c:pt idx="485">
                  <c:v>12.707679000000001</c:v>
                </c:pt>
                <c:pt idx="486">
                  <c:v>12.706666999999999</c:v>
                </c:pt>
                <c:pt idx="487">
                  <c:v>12.703872</c:v>
                </c:pt>
                <c:pt idx="488">
                  <c:v>12.696667</c:v>
                </c:pt>
                <c:pt idx="489">
                  <c:v>12.696667</c:v>
                </c:pt>
                <c:pt idx="490">
                  <c:v>12.694926000000001</c:v>
                </c:pt>
                <c:pt idx="491">
                  <c:v>12.691808</c:v>
                </c:pt>
                <c:pt idx="492">
                  <c:v>12.686667</c:v>
                </c:pt>
                <c:pt idx="493">
                  <c:v>12.686667</c:v>
                </c:pt>
                <c:pt idx="494">
                  <c:v>12.686667</c:v>
                </c:pt>
                <c:pt idx="495">
                  <c:v>12.676667</c:v>
                </c:pt>
                <c:pt idx="496">
                  <c:v>12.676163000000001</c:v>
                </c:pt>
                <c:pt idx="497">
                  <c:v>12.671374</c:v>
                </c:pt>
                <c:pt idx="498">
                  <c:v>12.670144000000001</c:v>
                </c:pt>
                <c:pt idx="499">
                  <c:v>12.668782999999999</c:v>
                </c:pt>
                <c:pt idx="500">
                  <c:v>12.666667</c:v>
                </c:pt>
                <c:pt idx="501">
                  <c:v>12.666667</c:v>
                </c:pt>
                <c:pt idx="502">
                  <c:v>12.666667</c:v>
                </c:pt>
                <c:pt idx="503">
                  <c:v>12.665975</c:v>
                </c:pt>
                <c:pt idx="504">
                  <c:v>12.658661</c:v>
                </c:pt>
                <c:pt idx="505">
                  <c:v>12.656667000000001</c:v>
                </c:pt>
                <c:pt idx="506">
                  <c:v>12.656667000000001</c:v>
                </c:pt>
                <c:pt idx="507">
                  <c:v>12.656667000000001</c:v>
                </c:pt>
                <c:pt idx="508">
                  <c:v>12.656667000000001</c:v>
                </c:pt>
                <c:pt idx="509">
                  <c:v>12.653981</c:v>
                </c:pt>
                <c:pt idx="510">
                  <c:v>12.650712</c:v>
                </c:pt>
                <c:pt idx="511">
                  <c:v>12.646667000000001</c:v>
                </c:pt>
                <c:pt idx="512">
                  <c:v>12.646667000000001</c:v>
                </c:pt>
                <c:pt idx="513">
                  <c:v>12.646667000000001</c:v>
                </c:pt>
                <c:pt idx="514">
                  <c:v>12.646667000000001</c:v>
                </c:pt>
                <c:pt idx="515">
                  <c:v>12.636666999999999</c:v>
                </c:pt>
                <c:pt idx="516">
                  <c:v>12.6364</c:v>
                </c:pt>
                <c:pt idx="517">
                  <c:v>12.626666999999999</c:v>
                </c:pt>
                <c:pt idx="518">
                  <c:v>12.626666999999999</c:v>
                </c:pt>
                <c:pt idx="519">
                  <c:v>12.624724000000001</c:v>
                </c:pt>
                <c:pt idx="520">
                  <c:v>12.616667</c:v>
                </c:pt>
                <c:pt idx="521">
                  <c:v>12.616667</c:v>
                </c:pt>
                <c:pt idx="522">
                  <c:v>12.60994</c:v>
                </c:pt>
                <c:pt idx="523">
                  <c:v>12.606667</c:v>
                </c:pt>
                <c:pt idx="524">
                  <c:v>12.606667</c:v>
                </c:pt>
                <c:pt idx="525">
                  <c:v>12.601754</c:v>
                </c:pt>
                <c:pt idx="526">
                  <c:v>12.596667</c:v>
                </c:pt>
                <c:pt idx="527">
                  <c:v>12.596667</c:v>
                </c:pt>
                <c:pt idx="528">
                  <c:v>12.596667</c:v>
                </c:pt>
                <c:pt idx="529">
                  <c:v>12.586667</c:v>
                </c:pt>
                <c:pt idx="530">
                  <c:v>12.586667</c:v>
                </c:pt>
                <c:pt idx="531">
                  <c:v>12.586667</c:v>
                </c:pt>
                <c:pt idx="532">
                  <c:v>12.582151</c:v>
                </c:pt>
                <c:pt idx="533">
                  <c:v>12.579954000000001</c:v>
                </c:pt>
                <c:pt idx="534">
                  <c:v>12.579291</c:v>
                </c:pt>
                <c:pt idx="535">
                  <c:v>12.579243</c:v>
                </c:pt>
                <c:pt idx="536">
                  <c:v>12.577052</c:v>
                </c:pt>
                <c:pt idx="537">
                  <c:v>12.576667</c:v>
                </c:pt>
                <c:pt idx="538">
                  <c:v>12.568713000000001</c:v>
                </c:pt>
                <c:pt idx="539">
                  <c:v>12.566667000000001</c:v>
                </c:pt>
                <c:pt idx="540">
                  <c:v>12.56</c:v>
                </c:pt>
                <c:pt idx="541">
                  <c:v>12.556666999999999</c:v>
                </c:pt>
                <c:pt idx="542">
                  <c:v>12.553238</c:v>
                </c:pt>
                <c:pt idx="543">
                  <c:v>12.552885</c:v>
                </c:pt>
                <c:pt idx="544">
                  <c:v>12.547063</c:v>
                </c:pt>
                <c:pt idx="545">
                  <c:v>12.546666999999999</c:v>
                </c:pt>
                <c:pt idx="546">
                  <c:v>12.546666999999999</c:v>
                </c:pt>
                <c:pt idx="547">
                  <c:v>12.546666999999999</c:v>
                </c:pt>
                <c:pt idx="548">
                  <c:v>12.54128</c:v>
                </c:pt>
                <c:pt idx="549">
                  <c:v>12.54034</c:v>
                </c:pt>
                <c:pt idx="550">
                  <c:v>12.538171999999999</c:v>
                </c:pt>
                <c:pt idx="551">
                  <c:v>12.536667</c:v>
                </c:pt>
                <c:pt idx="552">
                  <c:v>12.536667</c:v>
                </c:pt>
                <c:pt idx="553">
                  <c:v>12.53192</c:v>
                </c:pt>
                <c:pt idx="554">
                  <c:v>12.531700000000001</c:v>
                </c:pt>
                <c:pt idx="555">
                  <c:v>12.530039</c:v>
                </c:pt>
                <c:pt idx="556">
                  <c:v>12.527632000000001</c:v>
                </c:pt>
                <c:pt idx="557">
                  <c:v>12.526667</c:v>
                </c:pt>
                <c:pt idx="558">
                  <c:v>12.526667</c:v>
                </c:pt>
                <c:pt idx="559">
                  <c:v>12.524267999999999</c:v>
                </c:pt>
                <c:pt idx="560">
                  <c:v>12.518755000000001</c:v>
                </c:pt>
                <c:pt idx="561">
                  <c:v>12.516667</c:v>
                </c:pt>
                <c:pt idx="562">
                  <c:v>12.516667</c:v>
                </c:pt>
                <c:pt idx="563">
                  <c:v>12.515673</c:v>
                </c:pt>
                <c:pt idx="564">
                  <c:v>12.515452</c:v>
                </c:pt>
                <c:pt idx="565">
                  <c:v>12.510866999999999</c:v>
                </c:pt>
                <c:pt idx="566">
                  <c:v>12.509451</c:v>
                </c:pt>
                <c:pt idx="567">
                  <c:v>12.50732</c:v>
                </c:pt>
                <c:pt idx="568">
                  <c:v>12.506667</c:v>
                </c:pt>
                <c:pt idx="569">
                  <c:v>12.49967</c:v>
                </c:pt>
                <c:pt idx="570">
                  <c:v>12.496667</c:v>
                </c:pt>
                <c:pt idx="571">
                  <c:v>12.496667</c:v>
                </c:pt>
                <c:pt idx="572">
                  <c:v>12.496667</c:v>
                </c:pt>
                <c:pt idx="573">
                  <c:v>12.494192</c:v>
                </c:pt>
                <c:pt idx="574">
                  <c:v>12.486667000000001</c:v>
                </c:pt>
                <c:pt idx="575">
                  <c:v>12.486667000000001</c:v>
                </c:pt>
                <c:pt idx="576">
                  <c:v>12.486667000000001</c:v>
                </c:pt>
                <c:pt idx="577">
                  <c:v>12.486667000000001</c:v>
                </c:pt>
                <c:pt idx="578">
                  <c:v>12.483803</c:v>
                </c:pt>
                <c:pt idx="579">
                  <c:v>12.476667000000001</c:v>
                </c:pt>
                <c:pt idx="580">
                  <c:v>12.470627</c:v>
                </c:pt>
                <c:pt idx="581">
                  <c:v>12.469526</c:v>
                </c:pt>
                <c:pt idx="582">
                  <c:v>12.466666999999999</c:v>
                </c:pt>
                <c:pt idx="583">
                  <c:v>12.463525000000001</c:v>
                </c:pt>
                <c:pt idx="584">
                  <c:v>12.462085</c:v>
                </c:pt>
                <c:pt idx="585">
                  <c:v>12.46</c:v>
                </c:pt>
                <c:pt idx="586">
                  <c:v>12.457205</c:v>
                </c:pt>
                <c:pt idx="587">
                  <c:v>12.456666999999999</c:v>
                </c:pt>
                <c:pt idx="588">
                  <c:v>12.456666999999999</c:v>
                </c:pt>
                <c:pt idx="589">
                  <c:v>12.456666999999999</c:v>
                </c:pt>
                <c:pt idx="590">
                  <c:v>12.452959999999999</c:v>
                </c:pt>
                <c:pt idx="591">
                  <c:v>12.450063</c:v>
                </c:pt>
                <c:pt idx="592">
                  <c:v>12.446826</c:v>
                </c:pt>
                <c:pt idx="593">
                  <c:v>12.446667</c:v>
                </c:pt>
                <c:pt idx="594">
                  <c:v>12.446667</c:v>
                </c:pt>
                <c:pt idx="595">
                  <c:v>12.445947</c:v>
                </c:pt>
                <c:pt idx="596">
                  <c:v>12.437687</c:v>
                </c:pt>
                <c:pt idx="597">
                  <c:v>12.436667</c:v>
                </c:pt>
                <c:pt idx="598">
                  <c:v>12.426667</c:v>
                </c:pt>
                <c:pt idx="599">
                  <c:v>12.426667</c:v>
                </c:pt>
                <c:pt idx="600">
                  <c:v>12.426667</c:v>
                </c:pt>
                <c:pt idx="601">
                  <c:v>12.426667</c:v>
                </c:pt>
                <c:pt idx="602">
                  <c:v>12.426667</c:v>
                </c:pt>
                <c:pt idx="603">
                  <c:v>12.426667</c:v>
                </c:pt>
                <c:pt idx="604">
                  <c:v>12.417757999999999</c:v>
                </c:pt>
                <c:pt idx="605">
                  <c:v>12.416667</c:v>
                </c:pt>
                <c:pt idx="606">
                  <c:v>12.416667</c:v>
                </c:pt>
                <c:pt idx="607">
                  <c:v>12.416667</c:v>
                </c:pt>
                <c:pt idx="608">
                  <c:v>12.406667000000001</c:v>
                </c:pt>
                <c:pt idx="609">
                  <c:v>12.406667000000001</c:v>
                </c:pt>
                <c:pt idx="610">
                  <c:v>12.406667000000001</c:v>
                </c:pt>
                <c:pt idx="611">
                  <c:v>12.406667000000001</c:v>
                </c:pt>
                <c:pt idx="612">
                  <c:v>12.396667000000001</c:v>
                </c:pt>
                <c:pt idx="613">
                  <c:v>12.396667000000001</c:v>
                </c:pt>
                <c:pt idx="614">
                  <c:v>12.396667000000001</c:v>
                </c:pt>
                <c:pt idx="615">
                  <c:v>12.396667000000001</c:v>
                </c:pt>
                <c:pt idx="616">
                  <c:v>12.395262000000001</c:v>
                </c:pt>
                <c:pt idx="617">
                  <c:v>12.389136000000001</c:v>
                </c:pt>
                <c:pt idx="618">
                  <c:v>12.3855</c:v>
                </c:pt>
                <c:pt idx="619">
                  <c:v>12.381643</c:v>
                </c:pt>
                <c:pt idx="620">
                  <c:v>12.379474999999999</c:v>
                </c:pt>
                <c:pt idx="621">
                  <c:v>12.376666999999999</c:v>
                </c:pt>
                <c:pt idx="622">
                  <c:v>12.369795</c:v>
                </c:pt>
                <c:pt idx="623">
                  <c:v>12.368988999999999</c:v>
                </c:pt>
                <c:pt idx="624">
                  <c:v>12.366667</c:v>
                </c:pt>
                <c:pt idx="625">
                  <c:v>12.366667</c:v>
                </c:pt>
                <c:pt idx="626">
                  <c:v>12.366667</c:v>
                </c:pt>
                <c:pt idx="627">
                  <c:v>12.366667</c:v>
                </c:pt>
                <c:pt idx="628">
                  <c:v>12.366667</c:v>
                </c:pt>
                <c:pt idx="629">
                  <c:v>12.365261</c:v>
                </c:pt>
                <c:pt idx="630">
                  <c:v>12.360096</c:v>
                </c:pt>
                <c:pt idx="631">
                  <c:v>12.359907</c:v>
                </c:pt>
                <c:pt idx="632">
                  <c:v>12.356667</c:v>
                </c:pt>
                <c:pt idx="633">
                  <c:v>12.356667</c:v>
                </c:pt>
                <c:pt idx="634">
                  <c:v>12.352134</c:v>
                </c:pt>
                <c:pt idx="635">
                  <c:v>12.352005999999999</c:v>
                </c:pt>
                <c:pt idx="636">
                  <c:v>12.35153</c:v>
                </c:pt>
                <c:pt idx="637">
                  <c:v>12.349615</c:v>
                </c:pt>
                <c:pt idx="638">
                  <c:v>12.346667</c:v>
                </c:pt>
                <c:pt idx="639">
                  <c:v>12.345928000000001</c:v>
                </c:pt>
                <c:pt idx="640">
                  <c:v>12.344163999999999</c:v>
                </c:pt>
                <c:pt idx="641">
                  <c:v>12.344147</c:v>
                </c:pt>
                <c:pt idx="642">
                  <c:v>12.343824</c:v>
                </c:pt>
                <c:pt idx="643">
                  <c:v>12.343541</c:v>
                </c:pt>
                <c:pt idx="644">
                  <c:v>12.34</c:v>
                </c:pt>
                <c:pt idx="645">
                  <c:v>12.336667</c:v>
                </c:pt>
                <c:pt idx="646">
                  <c:v>12.336667</c:v>
                </c:pt>
                <c:pt idx="647">
                  <c:v>12.336667</c:v>
                </c:pt>
                <c:pt idx="648">
                  <c:v>12.336667</c:v>
                </c:pt>
                <c:pt idx="649">
                  <c:v>12.336667</c:v>
                </c:pt>
                <c:pt idx="650">
                  <c:v>12.333289000000001</c:v>
                </c:pt>
                <c:pt idx="651">
                  <c:v>12.332798</c:v>
                </c:pt>
                <c:pt idx="652">
                  <c:v>12.329442</c:v>
                </c:pt>
                <c:pt idx="653">
                  <c:v>12.327170000000001</c:v>
                </c:pt>
                <c:pt idx="654">
                  <c:v>12.326667</c:v>
                </c:pt>
                <c:pt idx="655">
                  <c:v>12.326667</c:v>
                </c:pt>
                <c:pt idx="656">
                  <c:v>12.326667</c:v>
                </c:pt>
                <c:pt idx="657">
                  <c:v>12.323570999999999</c:v>
                </c:pt>
                <c:pt idx="658">
                  <c:v>12.322034</c:v>
                </c:pt>
                <c:pt idx="659">
                  <c:v>12.321802999999999</c:v>
                </c:pt>
                <c:pt idx="660">
                  <c:v>12.318534</c:v>
                </c:pt>
                <c:pt idx="661">
                  <c:v>12.316667000000001</c:v>
                </c:pt>
                <c:pt idx="662">
                  <c:v>12.316667000000001</c:v>
                </c:pt>
                <c:pt idx="663">
                  <c:v>12.316667000000001</c:v>
                </c:pt>
                <c:pt idx="664">
                  <c:v>12.316667000000001</c:v>
                </c:pt>
                <c:pt idx="665">
                  <c:v>12.311518</c:v>
                </c:pt>
                <c:pt idx="666">
                  <c:v>12.31105</c:v>
                </c:pt>
                <c:pt idx="667">
                  <c:v>12.306666999999999</c:v>
                </c:pt>
                <c:pt idx="668">
                  <c:v>12.306666999999999</c:v>
                </c:pt>
                <c:pt idx="669">
                  <c:v>12.301739</c:v>
                </c:pt>
                <c:pt idx="670">
                  <c:v>12.300523</c:v>
                </c:pt>
                <c:pt idx="671">
                  <c:v>12.298658</c:v>
                </c:pt>
                <c:pt idx="672">
                  <c:v>12.296666999999999</c:v>
                </c:pt>
                <c:pt idx="673">
                  <c:v>12.296666999999999</c:v>
                </c:pt>
                <c:pt idx="674">
                  <c:v>12.296666999999999</c:v>
                </c:pt>
                <c:pt idx="675">
                  <c:v>12.296666999999999</c:v>
                </c:pt>
                <c:pt idx="676">
                  <c:v>12.292845</c:v>
                </c:pt>
                <c:pt idx="677">
                  <c:v>12.289717</c:v>
                </c:pt>
                <c:pt idx="678">
                  <c:v>12.289433000000001</c:v>
                </c:pt>
                <c:pt idx="679">
                  <c:v>12.289009</c:v>
                </c:pt>
                <c:pt idx="680">
                  <c:v>12.286858000000001</c:v>
                </c:pt>
                <c:pt idx="681">
                  <c:v>12.286667</c:v>
                </c:pt>
                <c:pt idx="682">
                  <c:v>12.286667</c:v>
                </c:pt>
                <c:pt idx="683">
                  <c:v>12.278454</c:v>
                </c:pt>
                <c:pt idx="684">
                  <c:v>12.278105999999999</c:v>
                </c:pt>
                <c:pt idx="685">
                  <c:v>12.276667</c:v>
                </c:pt>
                <c:pt idx="686">
                  <c:v>12.276667</c:v>
                </c:pt>
                <c:pt idx="687">
                  <c:v>12.276667</c:v>
                </c:pt>
                <c:pt idx="688">
                  <c:v>12.27591</c:v>
                </c:pt>
                <c:pt idx="689">
                  <c:v>12.274592</c:v>
                </c:pt>
                <c:pt idx="690">
                  <c:v>12.268611</c:v>
                </c:pt>
                <c:pt idx="691">
                  <c:v>12.266667</c:v>
                </c:pt>
                <c:pt idx="692">
                  <c:v>12.266667</c:v>
                </c:pt>
                <c:pt idx="693">
                  <c:v>12.266667</c:v>
                </c:pt>
                <c:pt idx="694">
                  <c:v>12.266667</c:v>
                </c:pt>
                <c:pt idx="695">
                  <c:v>12.266667</c:v>
                </c:pt>
                <c:pt idx="696">
                  <c:v>12.266667</c:v>
                </c:pt>
                <c:pt idx="697">
                  <c:v>12.262181999999999</c:v>
                </c:pt>
                <c:pt idx="698">
                  <c:v>12.261755000000001</c:v>
                </c:pt>
                <c:pt idx="699">
                  <c:v>12.256667</c:v>
                </c:pt>
                <c:pt idx="700">
                  <c:v>12.256667</c:v>
                </c:pt>
                <c:pt idx="701">
                  <c:v>12.256667</c:v>
                </c:pt>
                <c:pt idx="702">
                  <c:v>12.256667</c:v>
                </c:pt>
                <c:pt idx="703">
                  <c:v>12.256667</c:v>
                </c:pt>
                <c:pt idx="704">
                  <c:v>12.246667</c:v>
                </c:pt>
                <c:pt idx="705">
                  <c:v>12.246667</c:v>
                </c:pt>
                <c:pt idx="706">
                  <c:v>12.246667</c:v>
                </c:pt>
                <c:pt idx="707">
                  <c:v>12.246667</c:v>
                </c:pt>
                <c:pt idx="708">
                  <c:v>12.245625</c:v>
                </c:pt>
                <c:pt idx="709">
                  <c:v>12.243271999999999</c:v>
                </c:pt>
                <c:pt idx="710">
                  <c:v>12.236667000000001</c:v>
                </c:pt>
                <c:pt idx="711">
                  <c:v>12.234645</c:v>
                </c:pt>
                <c:pt idx="712">
                  <c:v>12.227062</c:v>
                </c:pt>
                <c:pt idx="713">
                  <c:v>12.226129999999999</c:v>
                </c:pt>
                <c:pt idx="714">
                  <c:v>12.222172</c:v>
                </c:pt>
                <c:pt idx="715">
                  <c:v>12.219893000000001</c:v>
                </c:pt>
                <c:pt idx="716">
                  <c:v>12.219253999999999</c:v>
                </c:pt>
                <c:pt idx="717">
                  <c:v>12.216666999999999</c:v>
                </c:pt>
                <c:pt idx="718">
                  <c:v>12.211789</c:v>
                </c:pt>
                <c:pt idx="719">
                  <c:v>12.210749</c:v>
                </c:pt>
                <c:pt idx="720">
                  <c:v>12.207466</c:v>
                </c:pt>
                <c:pt idx="721">
                  <c:v>12.206666999999999</c:v>
                </c:pt>
                <c:pt idx="722">
                  <c:v>12.206666999999999</c:v>
                </c:pt>
                <c:pt idx="723">
                  <c:v>12.206666999999999</c:v>
                </c:pt>
                <c:pt idx="724">
                  <c:v>12.206666999999999</c:v>
                </c:pt>
                <c:pt idx="725">
                  <c:v>12.206666999999999</c:v>
                </c:pt>
                <c:pt idx="726">
                  <c:v>12.206666999999999</c:v>
                </c:pt>
                <c:pt idx="727">
                  <c:v>12.200343</c:v>
                </c:pt>
                <c:pt idx="728">
                  <c:v>12.197584000000001</c:v>
                </c:pt>
                <c:pt idx="729">
                  <c:v>12.197405</c:v>
                </c:pt>
                <c:pt idx="730">
                  <c:v>12.197331999999999</c:v>
                </c:pt>
                <c:pt idx="731">
                  <c:v>12.196667</c:v>
                </c:pt>
                <c:pt idx="732">
                  <c:v>12.196667</c:v>
                </c:pt>
                <c:pt idx="733">
                  <c:v>12.193642000000001</c:v>
                </c:pt>
                <c:pt idx="734">
                  <c:v>12.193445000000001</c:v>
                </c:pt>
                <c:pt idx="735">
                  <c:v>12.192828</c:v>
                </c:pt>
                <c:pt idx="736">
                  <c:v>12.186667</c:v>
                </c:pt>
                <c:pt idx="737">
                  <c:v>12.186667</c:v>
                </c:pt>
                <c:pt idx="738">
                  <c:v>12.186667</c:v>
                </c:pt>
                <c:pt idx="739">
                  <c:v>12.181565000000001</c:v>
                </c:pt>
                <c:pt idx="740">
                  <c:v>12.177636</c:v>
                </c:pt>
                <c:pt idx="741">
                  <c:v>12.176667</c:v>
                </c:pt>
                <c:pt idx="742">
                  <c:v>12.176667</c:v>
                </c:pt>
                <c:pt idx="743">
                  <c:v>12.176667</c:v>
                </c:pt>
                <c:pt idx="744">
                  <c:v>12.174125</c:v>
                </c:pt>
                <c:pt idx="745">
                  <c:v>12.166667</c:v>
                </c:pt>
                <c:pt idx="746">
                  <c:v>12.159371</c:v>
                </c:pt>
                <c:pt idx="747">
                  <c:v>12.156667000000001</c:v>
                </c:pt>
                <c:pt idx="748">
                  <c:v>12.156667000000001</c:v>
                </c:pt>
                <c:pt idx="749">
                  <c:v>12.156086999999999</c:v>
                </c:pt>
                <c:pt idx="750">
                  <c:v>12.154362000000001</c:v>
                </c:pt>
                <c:pt idx="751">
                  <c:v>12.15207</c:v>
                </c:pt>
                <c:pt idx="752">
                  <c:v>12.146667000000001</c:v>
                </c:pt>
                <c:pt idx="753">
                  <c:v>12.143611</c:v>
                </c:pt>
                <c:pt idx="754">
                  <c:v>12.143155999999999</c:v>
                </c:pt>
                <c:pt idx="755">
                  <c:v>12.138722</c:v>
                </c:pt>
                <c:pt idx="756">
                  <c:v>12.138627</c:v>
                </c:pt>
                <c:pt idx="757">
                  <c:v>12.137899000000001</c:v>
                </c:pt>
                <c:pt idx="758">
                  <c:v>12.136666999999999</c:v>
                </c:pt>
                <c:pt idx="759">
                  <c:v>12.136666999999999</c:v>
                </c:pt>
                <c:pt idx="760">
                  <c:v>12.136666999999999</c:v>
                </c:pt>
                <c:pt idx="761">
                  <c:v>12.136666999999999</c:v>
                </c:pt>
                <c:pt idx="762">
                  <c:v>12.136666999999999</c:v>
                </c:pt>
                <c:pt idx="763">
                  <c:v>12.136666999999999</c:v>
                </c:pt>
                <c:pt idx="764">
                  <c:v>12.134964</c:v>
                </c:pt>
                <c:pt idx="765">
                  <c:v>12.130063</c:v>
                </c:pt>
                <c:pt idx="766">
                  <c:v>12.126666999999999</c:v>
                </c:pt>
                <c:pt idx="767">
                  <c:v>12.126666999999999</c:v>
                </c:pt>
                <c:pt idx="768">
                  <c:v>12.124124999999999</c:v>
                </c:pt>
                <c:pt idx="769">
                  <c:v>12.12147</c:v>
                </c:pt>
                <c:pt idx="770">
                  <c:v>12.118200999999999</c:v>
                </c:pt>
                <c:pt idx="771">
                  <c:v>12.116667</c:v>
                </c:pt>
                <c:pt idx="772">
                  <c:v>12.116667</c:v>
                </c:pt>
                <c:pt idx="773">
                  <c:v>12.11359</c:v>
                </c:pt>
                <c:pt idx="774">
                  <c:v>12.11</c:v>
                </c:pt>
                <c:pt idx="775">
                  <c:v>12.106667</c:v>
                </c:pt>
                <c:pt idx="776">
                  <c:v>12.106667</c:v>
                </c:pt>
                <c:pt idx="777">
                  <c:v>12.105905</c:v>
                </c:pt>
                <c:pt idx="778">
                  <c:v>12.102857</c:v>
                </c:pt>
                <c:pt idx="779">
                  <c:v>12.102182000000001</c:v>
                </c:pt>
                <c:pt idx="780">
                  <c:v>12.097325</c:v>
                </c:pt>
                <c:pt idx="781">
                  <c:v>12.09614</c:v>
                </c:pt>
                <c:pt idx="782">
                  <c:v>12.092071000000001</c:v>
                </c:pt>
                <c:pt idx="783">
                  <c:v>12.086667</c:v>
                </c:pt>
                <c:pt idx="784">
                  <c:v>12.086399999999999</c:v>
                </c:pt>
                <c:pt idx="785">
                  <c:v>12.085241</c:v>
                </c:pt>
                <c:pt idx="786">
                  <c:v>12.076991</c:v>
                </c:pt>
                <c:pt idx="787">
                  <c:v>12.076667</c:v>
                </c:pt>
                <c:pt idx="788">
                  <c:v>12.076667</c:v>
                </c:pt>
                <c:pt idx="789">
                  <c:v>12.076667</c:v>
                </c:pt>
                <c:pt idx="790">
                  <c:v>12.076667</c:v>
                </c:pt>
                <c:pt idx="791">
                  <c:v>12.074597000000001</c:v>
                </c:pt>
                <c:pt idx="792">
                  <c:v>12.073447</c:v>
                </c:pt>
                <c:pt idx="793">
                  <c:v>12.070693</c:v>
                </c:pt>
                <c:pt idx="794">
                  <c:v>12.066667000000001</c:v>
                </c:pt>
                <c:pt idx="795">
                  <c:v>12.066667000000001</c:v>
                </c:pt>
                <c:pt idx="796">
                  <c:v>12.066667000000001</c:v>
                </c:pt>
                <c:pt idx="797">
                  <c:v>12.064522</c:v>
                </c:pt>
                <c:pt idx="798">
                  <c:v>12.062386</c:v>
                </c:pt>
                <c:pt idx="799">
                  <c:v>12.057164999999999</c:v>
                </c:pt>
                <c:pt idx="800">
                  <c:v>12.056666999999999</c:v>
                </c:pt>
                <c:pt idx="801">
                  <c:v>12.056666999999999</c:v>
                </c:pt>
                <c:pt idx="802">
                  <c:v>12.056666999999999</c:v>
                </c:pt>
                <c:pt idx="803">
                  <c:v>12.056666999999999</c:v>
                </c:pt>
                <c:pt idx="804">
                  <c:v>12.046666999999999</c:v>
                </c:pt>
                <c:pt idx="805">
                  <c:v>12.046666999999999</c:v>
                </c:pt>
                <c:pt idx="806">
                  <c:v>12.046666999999999</c:v>
                </c:pt>
                <c:pt idx="807">
                  <c:v>12.046666999999999</c:v>
                </c:pt>
                <c:pt idx="808">
                  <c:v>12.046666999999999</c:v>
                </c:pt>
                <c:pt idx="809">
                  <c:v>12.043682</c:v>
                </c:pt>
                <c:pt idx="810">
                  <c:v>12.041945</c:v>
                </c:pt>
                <c:pt idx="811">
                  <c:v>12.04041</c:v>
                </c:pt>
                <c:pt idx="812">
                  <c:v>12.039695999999999</c:v>
                </c:pt>
                <c:pt idx="813">
                  <c:v>12.036667</c:v>
                </c:pt>
                <c:pt idx="814">
                  <c:v>12.036667</c:v>
                </c:pt>
                <c:pt idx="815">
                  <c:v>12.036667</c:v>
                </c:pt>
                <c:pt idx="816">
                  <c:v>12.031897000000001</c:v>
                </c:pt>
                <c:pt idx="817">
                  <c:v>12.028774</c:v>
                </c:pt>
                <c:pt idx="818">
                  <c:v>12.027678999999999</c:v>
                </c:pt>
                <c:pt idx="819">
                  <c:v>12.026667</c:v>
                </c:pt>
                <c:pt idx="820">
                  <c:v>12.026667</c:v>
                </c:pt>
                <c:pt idx="821">
                  <c:v>12.026667</c:v>
                </c:pt>
                <c:pt idx="822">
                  <c:v>12.026667</c:v>
                </c:pt>
                <c:pt idx="823">
                  <c:v>12.024599</c:v>
                </c:pt>
                <c:pt idx="824">
                  <c:v>12.021796999999999</c:v>
                </c:pt>
                <c:pt idx="825">
                  <c:v>12.021431</c:v>
                </c:pt>
                <c:pt idx="826">
                  <c:v>12.016667</c:v>
                </c:pt>
                <c:pt idx="827">
                  <c:v>12.013555</c:v>
                </c:pt>
                <c:pt idx="828">
                  <c:v>12.01</c:v>
                </c:pt>
                <c:pt idx="829">
                  <c:v>12.00948</c:v>
                </c:pt>
                <c:pt idx="830">
                  <c:v>12.008699</c:v>
                </c:pt>
                <c:pt idx="831">
                  <c:v>12.006667</c:v>
                </c:pt>
                <c:pt idx="832">
                  <c:v>12.006667</c:v>
                </c:pt>
                <c:pt idx="833">
                  <c:v>12.006667</c:v>
                </c:pt>
                <c:pt idx="834">
                  <c:v>12.006667</c:v>
                </c:pt>
                <c:pt idx="835">
                  <c:v>12.006667</c:v>
                </c:pt>
                <c:pt idx="836">
                  <c:v>12.006667</c:v>
                </c:pt>
                <c:pt idx="837">
                  <c:v>12.006667</c:v>
                </c:pt>
                <c:pt idx="838">
                  <c:v>12.004004</c:v>
                </c:pt>
                <c:pt idx="839">
                  <c:v>12.002573999999999</c:v>
                </c:pt>
                <c:pt idx="840">
                  <c:v>11.998538999999999</c:v>
                </c:pt>
                <c:pt idx="841">
                  <c:v>11.996667</c:v>
                </c:pt>
                <c:pt idx="842">
                  <c:v>11.996667</c:v>
                </c:pt>
                <c:pt idx="843">
                  <c:v>11.996667</c:v>
                </c:pt>
                <c:pt idx="844">
                  <c:v>11.996667</c:v>
                </c:pt>
                <c:pt idx="845">
                  <c:v>11.996667</c:v>
                </c:pt>
                <c:pt idx="846">
                  <c:v>11.996052000000001</c:v>
                </c:pt>
                <c:pt idx="847">
                  <c:v>11.995073</c:v>
                </c:pt>
                <c:pt idx="848">
                  <c:v>11.993081999999999</c:v>
                </c:pt>
                <c:pt idx="849">
                  <c:v>11.990505000000001</c:v>
                </c:pt>
                <c:pt idx="850">
                  <c:v>11.987631</c:v>
                </c:pt>
                <c:pt idx="851">
                  <c:v>11.987537</c:v>
                </c:pt>
                <c:pt idx="852">
                  <c:v>11.987284000000001</c:v>
                </c:pt>
                <c:pt idx="853">
                  <c:v>11.986667000000001</c:v>
                </c:pt>
                <c:pt idx="854">
                  <c:v>11.986667000000001</c:v>
                </c:pt>
                <c:pt idx="855">
                  <c:v>11.986667000000001</c:v>
                </c:pt>
                <c:pt idx="856">
                  <c:v>11.983896</c:v>
                </c:pt>
                <c:pt idx="857">
                  <c:v>11.98272</c:v>
                </c:pt>
                <c:pt idx="858">
                  <c:v>11.979290000000001</c:v>
                </c:pt>
                <c:pt idx="859">
                  <c:v>11.977047000000001</c:v>
                </c:pt>
                <c:pt idx="860">
                  <c:v>11.976667000000001</c:v>
                </c:pt>
                <c:pt idx="861">
                  <c:v>11.974169</c:v>
                </c:pt>
                <c:pt idx="862">
                  <c:v>11.970146</c:v>
                </c:pt>
                <c:pt idx="863">
                  <c:v>11.967259</c:v>
                </c:pt>
                <c:pt idx="864">
                  <c:v>11.966666999999999</c:v>
                </c:pt>
                <c:pt idx="865">
                  <c:v>11.966666999999999</c:v>
                </c:pt>
                <c:pt idx="866">
                  <c:v>11.962509000000001</c:v>
                </c:pt>
                <c:pt idx="867">
                  <c:v>11.961945</c:v>
                </c:pt>
                <c:pt idx="868">
                  <c:v>11.956666999999999</c:v>
                </c:pt>
                <c:pt idx="869">
                  <c:v>11.956666999999999</c:v>
                </c:pt>
                <c:pt idx="870">
                  <c:v>11.956666999999999</c:v>
                </c:pt>
                <c:pt idx="871">
                  <c:v>11.956666999999999</c:v>
                </c:pt>
                <c:pt idx="872">
                  <c:v>11.950453</c:v>
                </c:pt>
                <c:pt idx="873">
                  <c:v>11.947988</c:v>
                </c:pt>
                <c:pt idx="874">
                  <c:v>11.947846</c:v>
                </c:pt>
                <c:pt idx="875">
                  <c:v>11.946667</c:v>
                </c:pt>
                <c:pt idx="876">
                  <c:v>11.946667</c:v>
                </c:pt>
                <c:pt idx="877">
                  <c:v>11.946667</c:v>
                </c:pt>
                <c:pt idx="878">
                  <c:v>11.946667</c:v>
                </c:pt>
                <c:pt idx="879">
                  <c:v>11.946667</c:v>
                </c:pt>
                <c:pt idx="880">
                  <c:v>11.936667</c:v>
                </c:pt>
                <c:pt idx="881">
                  <c:v>11.936667</c:v>
                </c:pt>
                <c:pt idx="882">
                  <c:v>11.936667</c:v>
                </c:pt>
                <c:pt idx="883">
                  <c:v>11.935476</c:v>
                </c:pt>
                <c:pt idx="884">
                  <c:v>11.932729999999999</c:v>
                </c:pt>
                <c:pt idx="885">
                  <c:v>11.926667</c:v>
                </c:pt>
                <c:pt idx="886">
                  <c:v>11.926667</c:v>
                </c:pt>
                <c:pt idx="887">
                  <c:v>11.926667</c:v>
                </c:pt>
                <c:pt idx="888">
                  <c:v>11.926667</c:v>
                </c:pt>
                <c:pt idx="889">
                  <c:v>11.926667</c:v>
                </c:pt>
                <c:pt idx="890">
                  <c:v>11.926667</c:v>
                </c:pt>
                <c:pt idx="891">
                  <c:v>11.924963999999999</c:v>
                </c:pt>
                <c:pt idx="892">
                  <c:v>11.924408</c:v>
                </c:pt>
                <c:pt idx="893">
                  <c:v>11.920325</c:v>
                </c:pt>
                <c:pt idx="894">
                  <c:v>11.916667</c:v>
                </c:pt>
                <c:pt idx="895">
                  <c:v>11.916667</c:v>
                </c:pt>
                <c:pt idx="896">
                  <c:v>11.916667</c:v>
                </c:pt>
                <c:pt idx="897">
                  <c:v>11.916667</c:v>
                </c:pt>
                <c:pt idx="898">
                  <c:v>11.916667</c:v>
                </c:pt>
                <c:pt idx="899">
                  <c:v>11.9101</c:v>
                </c:pt>
                <c:pt idx="900">
                  <c:v>11.908246999999999</c:v>
                </c:pt>
                <c:pt idx="901">
                  <c:v>11.906667000000001</c:v>
                </c:pt>
                <c:pt idx="902">
                  <c:v>11.906667000000001</c:v>
                </c:pt>
                <c:pt idx="903">
                  <c:v>11.906667000000001</c:v>
                </c:pt>
                <c:pt idx="904">
                  <c:v>11.906667000000001</c:v>
                </c:pt>
                <c:pt idx="905">
                  <c:v>11.906667000000001</c:v>
                </c:pt>
                <c:pt idx="906">
                  <c:v>11.906624000000001</c:v>
                </c:pt>
                <c:pt idx="907">
                  <c:v>11.905735999999999</c:v>
                </c:pt>
                <c:pt idx="908">
                  <c:v>11.903257</c:v>
                </c:pt>
                <c:pt idx="909">
                  <c:v>11.901945</c:v>
                </c:pt>
                <c:pt idx="910">
                  <c:v>11.896667000000001</c:v>
                </c:pt>
                <c:pt idx="911">
                  <c:v>11.896667000000001</c:v>
                </c:pt>
                <c:pt idx="912">
                  <c:v>11.896667000000001</c:v>
                </c:pt>
                <c:pt idx="913">
                  <c:v>11.896667000000001</c:v>
                </c:pt>
                <c:pt idx="914">
                  <c:v>11.896667000000001</c:v>
                </c:pt>
                <c:pt idx="915">
                  <c:v>11.883160999999999</c:v>
                </c:pt>
                <c:pt idx="916">
                  <c:v>11.881803</c:v>
                </c:pt>
                <c:pt idx="917">
                  <c:v>11.876666999999999</c:v>
                </c:pt>
                <c:pt idx="918">
                  <c:v>11.876365</c:v>
                </c:pt>
                <c:pt idx="919">
                  <c:v>11.875688</c:v>
                </c:pt>
                <c:pt idx="920">
                  <c:v>11.873671999999999</c:v>
                </c:pt>
                <c:pt idx="921">
                  <c:v>11.870428</c:v>
                </c:pt>
                <c:pt idx="922">
                  <c:v>11.866667</c:v>
                </c:pt>
                <c:pt idx="923">
                  <c:v>11.866667</c:v>
                </c:pt>
                <c:pt idx="924">
                  <c:v>11.866667</c:v>
                </c:pt>
                <c:pt idx="925">
                  <c:v>11.866667</c:v>
                </c:pt>
                <c:pt idx="926">
                  <c:v>11.861265</c:v>
                </c:pt>
                <c:pt idx="927">
                  <c:v>11.860462</c:v>
                </c:pt>
                <c:pt idx="928">
                  <c:v>11.856667</c:v>
                </c:pt>
                <c:pt idx="929">
                  <c:v>11.854023</c:v>
                </c:pt>
                <c:pt idx="930">
                  <c:v>11.850999</c:v>
                </c:pt>
                <c:pt idx="931">
                  <c:v>11.847518000000001</c:v>
                </c:pt>
                <c:pt idx="932">
                  <c:v>11.846667</c:v>
                </c:pt>
                <c:pt idx="933">
                  <c:v>11.846667</c:v>
                </c:pt>
                <c:pt idx="934">
                  <c:v>11.846667</c:v>
                </c:pt>
                <c:pt idx="935">
                  <c:v>11.836667</c:v>
                </c:pt>
                <c:pt idx="936">
                  <c:v>11.826667</c:v>
                </c:pt>
                <c:pt idx="937">
                  <c:v>11.826667</c:v>
                </c:pt>
                <c:pt idx="938">
                  <c:v>11.826667</c:v>
                </c:pt>
                <c:pt idx="939">
                  <c:v>11.826667</c:v>
                </c:pt>
                <c:pt idx="940">
                  <c:v>11.826667</c:v>
                </c:pt>
                <c:pt idx="941">
                  <c:v>11.816935000000001</c:v>
                </c:pt>
                <c:pt idx="942">
                  <c:v>11.816667000000001</c:v>
                </c:pt>
                <c:pt idx="943">
                  <c:v>11.816667000000001</c:v>
                </c:pt>
                <c:pt idx="944">
                  <c:v>11.816667000000001</c:v>
                </c:pt>
                <c:pt idx="945">
                  <c:v>11.813571</c:v>
                </c:pt>
                <c:pt idx="946">
                  <c:v>11.810949000000001</c:v>
                </c:pt>
                <c:pt idx="947">
                  <c:v>11.806666999999999</c:v>
                </c:pt>
                <c:pt idx="948">
                  <c:v>11.801375</c:v>
                </c:pt>
                <c:pt idx="949">
                  <c:v>11.796666999999999</c:v>
                </c:pt>
                <c:pt idx="950">
                  <c:v>11.796666999999999</c:v>
                </c:pt>
                <c:pt idx="951">
                  <c:v>11.796666999999999</c:v>
                </c:pt>
                <c:pt idx="952">
                  <c:v>11.795394</c:v>
                </c:pt>
                <c:pt idx="953">
                  <c:v>11.792844000000001</c:v>
                </c:pt>
                <c:pt idx="954">
                  <c:v>11.787151</c:v>
                </c:pt>
                <c:pt idx="955">
                  <c:v>11.786667</c:v>
                </c:pt>
                <c:pt idx="956">
                  <c:v>11.782419000000001</c:v>
                </c:pt>
                <c:pt idx="957">
                  <c:v>11.780975</c:v>
                </c:pt>
                <c:pt idx="958">
                  <c:v>11.779052999999999</c:v>
                </c:pt>
                <c:pt idx="959">
                  <c:v>11.777085</c:v>
                </c:pt>
                <c:pt idx="960">
                  <c:v>11.776667</c:v>
                </c:pt>
                <c:pt idx="961">
                  <c:v>11.776667</c:v>
                </c:pt>
                <c:pt idx="962">
                  <c:v>11.776667</c:v>
                </c:pt>
                <c:pt idx="963">
                  <c:v>11.776667</c:v>
                </c:pt>
                <c:pt idx="964">
                  <c:v>11.776667</c:v>
                </c:pt>
                <c:pt idx="965">
                  <c:v>11.776667</c:v>
                </c:pt>
                <c:pt idx="966">
                  <c:v>11.775886</c:v>
                </c:pt>
                <c:pt idx="967">
                  <c:v>11.775095</c:v>
                </c:pt>
                <c:pt idx="968">
                  <c:v>11.773082</c:v>
                </c:pt>
                <c:pt idx="969">
                  <c:v>11.769323</c:v>
                </c:pt>
                <c:pt idx="970">
                  <c:v>11.76801</c:v>
                </c:pt>
                <c:pt idx="971">
                  <c:v>11.766667</c:v>
                </c:pt>
                <c:pt idx="972">
                  <c:v>11.766667</c:v>
                </c:pt>
                <c:pt idx="973">
                  <c:v>11.766667</c:v>
                </c:pt>
                <c:pt idx="974">
                  <c:v>11.766636999999999</c:v>
                </c:pt>
                <c:pt idx="975">
                  <c:v>11.766398000000001</c:v>
                </c:pt>
                <c:pt idx="976">
                  <c:v>11.762325000000001</c:v>
                </c:pt>
                <c:pt idx="977">
                  <c:v>11.759084</c:v>
                </c:pt>
                <c:pt idx="978">
                  <c:v>11.757300000000001</c:v>
                </c:pt>
                <c:pt idx="979">
                  <c:v>11.756667</c:v>
                </c:pt>
                <c:pt idx="980">
                  <c:v>11.756667</c:v>
                </c:pt>
                <c:pt idx="981">
                  <c:v>11.756667</c:v>
                </c:pt>
                <c:pt idx="982">
                  <c:v>11.756667</c:v>
                </c:pt>
                <c:pt idx="983">
                  <c:v>11.756667</c:v>
                </c:pt>
                <c:pt idx="984">
                  <c:v>11.756667</c:v>
                </c:pt>
                <c:pt idx="985">
                  <c:v>11.756667</c:v>
                </c:pt>
                <c:pt idx="986">
                  <c:v>11.756636</c:v>
                </c:pt>
                <c:pt idx="987">
                  <c:v>11.755922999999999</c:v>
                </c:pt>
                <c:pt idx="988">
                  <c:v>11.746667</c:v>
                </c:pt>
                <c:pt idx="989">
                  <c:v>11.746667</c:v>
                </c:pt>
                <c:pt idx="990">
                  <c:v>11.746667</c:v>
                </c:pt>
                <c:pt idx="991">
                  <c:v>11.746667</c:v>
                </c:pt>
                <c:pt idx="992">
                  <c:v>11.74531</c:v>
                </c:pt>
                <c:pt idx="993">
                  <c:v>11.740430999999999</c:v>
                </c:pt>
                <c:pt idx="994">
                  <c:v>11.737522999999999</c:v>
                </c:pt>
                <c:pt idx="995">
                  <c:v>11.736667000000001</c:v>
                </c:pt>
                <c:pt idx="996">
                  <c:v>11.736667000000001</c:v>
                </c:pt>
                <c:pt idx="997">
                  <c:v>11.736667000000001</c:v>
                </c:pt>
                <c:pt idx="998">
                  <c:v>11.736667000000001</c:v>
                </c:pt>
                <c:pt idx="999">
                  <c:v>11.735452</c:v>
                </c:pt>
                <c:pt idx="1000">
                  <c:v>11.726667000000001</c:v>
                </c:pt>
                <c:pt idx="1001">
                  <c:v>11.726667000000001</c:v>
                </c:pt>
                <c:pt idx="1002">
                  <c:v>11.716666999999999</c:v>
                </c:pt>
                <c:pt idx="1003">
                  <c:v>11.716666999999999</c:v>
                </c:pt>
                <c:pt idx="1004">
                  <c:v>11.716666999999999</c:v>
                </c:pt>
                <c:pt idx="1005">
                  <c:v>11.716666999999999</c:v>
                </c:pt>
                <c:pt idx="1006">
                  <c:v>11.711257</c:v>
                </c:pt>
                <c:pt idx="1007">
                  <c:v>11.709512</c:v>
                </c:pt>
                <c:pt idx="1008">
                  <c:v>11.707860999999999</c:v>
                </c:pt>
                <c:pt idx="1009">
                  <c:v>11.706666999999999</c:v>
                </c:pt>
                <c:pt idx="1010">
                  <c:v>11.706666999999999</c:v>
                </c:pt>
                <c:pt idx="1011">
                  <c:v>11.706666999999999</c:v>
                </c:pt>
                <c:pt idx="1012">
                  <c:v>11.706666999999999</c:v>
                </c:pt>
                <c:pt idx="1013">
                  <c:v>11.706666999999999</c:v>
                </c:pt>
                <c:pt idx="1014">
                  <c:v>11.706666999999999</c:v>
                </c:pt>
                <c:pt idx="1015">
                  <c:v>11.706666999999999</c:v>
                </c:pt>
                <c:pt idx="1016">
                  <c:v>11.705114</c:v>
                </c:pt>
                <c:pt idx="1017">
                  <c:v>11.702071</c:v>
                </c:pt>
                <c:pt idx="1018">
                  <c:v>11.700428</c:v>
                </c:pt>
                <c:pt idx="1019">
                  <c:v>11.696667</c:v>
                </c:pt>
                <c:pt idx="1020">
                  <c:v>11.696667</c:v>
                </c:pt>
                <c:pt idx="1021">
                  <c:v>11.696667</c:v>
                </c:pt>
                <c:pt idx="1022">
                  <c:v>11.689672</c:v>
                </c:pt>
                <c:pt idx="1023">
                  <c:v>11.686667</c:v>
                </c:pt>
                <c:pt idx="1024">
                  <c:v>11.686667</c:v>
                </c:pt>
                <c:pt idx="1025">
                  <c:v>11.686667</c:v>
                </c:pt>
                <c:pt idx="1026">
                  <c:v>11.685895</c:v>
                </c:pt>
                <c:pt idx="1027">
                  <c:v>11.684873</c:v>
                </c:pt>
                <c:pt idx="1028">
                  <c:v>11.680949</c:v>
                </c:pt>
                <c:pt idx="1029">
                  <c:v>11.679574000000001</c:v>
                </c:pt>
                <c:pt idx="1030">
                  <c:v>11.676667</c:v>
                </c:pt>
                <c:pt idx="1031">
                  <c:v>11.676667</c:v>
                </c:pt>
                <c:pt idx="1032">
                  <c:v>11.676667</c:v>
                </c:pt>
                <c:pt idx="1033">
                  <c:v>11.666667</c:v>
                </c:pt>
                <c:pt idx="1034">
                  <c:v>11.666667</c:v>
                </c:pt>
                <c:pt idx="1035">
                  <c:v>11.666667</c:v>
                </c:pt>
                <c:pt idx="1036">
                  <c:v>11.664630000000001</c:v>
                </c:pt>
                <c:pt idx="1037">
                  <c:v>11.662184</c:v>
                </c:pt>
                <c:pt idx="1038">
                  <c:v>11.66047</c:v>
                </c:pt>
                <c:pt idx="1039">
                  <c:v>11.66</c:v>
                </c:pt>
                <c:pt idx="1040">
                  <c:v>11.656972</c:v>
                </c:pt>
                <c:pt idx="1041">
                  <c:v>11.656667000000001</c:v>
                </c:pt>
                <c:pt idx="1042">
                  <c:v>11.656667000000001</c:v>
                </c:pt>
                <c:pt idx="1043">
                  <c:v>11.656667000000001</c:v>
                </c:pt>
                <c:pt idx="1044">
                  <c:v>11.656667000000001</c:v>
                </c:pt>
                <c:pt idx="1045">
                  <c:v>11.656667000000001</c:v>
                </c:pt>
                <c:pt idx="1046">
                  <c:v>11.656667000000001</c:v>
                </c:pt>
                <c:pt idx="1047">
                  <c:v>11.647212</c:v>
                </c:pt>
                <c:pt idx="1048">
                  <c:v>11.646667000000001</c:v>
                </c:pt>
                <c:pt idx="1049">
                  <c:v>11.646667000000001</c:v>
                </c:pt>
                <c:pt idx="1050">
                  <c:v>11.646667000000001</c:v>
                </c:pt>
                <c:pt idx="1051">
                  <c:v>11.645735999999999</c:v>
                </c:pt>
                <c:pt idx="1052">
                  <c:v>11.644569000000001</c:v>
                </c:pt>
                <c:pt idx="1053">
                  <c:v>11.643746</c:v>
                </c:pt>
                <c:pt idx="1054">
                  <c:v>11.64</c:v>
                </c:pt>
                <c:pt idx="1055">
                  <c:v>11.64</c:v>
                </c:pt>
                <c:pt idx="1056">
                  <c:v>11.638484999999999</c:v>
                </c:pt>
                <c:pt idx="1057">
                  <c:v>11.637188999999999</c:v>
                </c:pt>
                <c:pt idx="1058">
                  <c:v>11.636666999999999</c:v>
                </c:pt>
                <c:pt idx="1059">
                  <c:v>11.636666999999999</c:v>
                </c:pt>
                <c:pt idx="1060">
                  <c:v>11.636164000000001</c:v>
                </c:pt>
                <c:pt idx="1061">
                  <c:v>11.627979</c:v>
                </c:pt>
                <c:pt idx="1062">
                  <c:v>11.627299000000001</c:v>
                </c:pt>
                <c:pt idx="1063">
                  <c:v>11.626666999999999</c:v>
                </c:pt>
                <c:pt idx="1064">
                  <c:v>11.626666999999999</c:v>
                </c:pt>
                <c:pt idx="1065">
                  <c:v>11.626666999999999</c:v>
                </c:pt>
                <c:pt idx="1066">
                  <c:v>11.626666999999999</c:v>
                </c:pt>
                <c:pt idx="1067">
                  <c:v>11.626666999999999</c:v>
                </c:pt>
                <c:pt idx="1068">
                  <c:v>11.626666999999999</c:v>
                </c:pt>
                <c:pt idx="1069">
                  <c:v>11.625992999999999</c:v>
                </c:pt>
                <c:pt idx="1070">
                  <c:v>11.624060999999999</c:v>
                </c:pt>
                <c:pt idx="1071">
                  <c:v>11.623272</c:v>
                </c:pt>
                <c:pt idx="1072">
                  <c:v>11.622560999999999</c:v>
                </c:pt>
                <c:pt idx="1073">
                  <c:v>11.621055</c:v>
                </c:pt>
                <c:pt idx="1074">
                  <c:v>11.61947</c:v>
                </c:pt>
                <c:pt idx="1075">
                  <c:v>11.617253</c:v>
                </c:pt>
                <c:pt idx="1076">
                  <c:v>11.616667</c:v>
                </c:pt>
                <c:pt idx="1077">
                  <c:v>11.616667</c:v>
                </c:pt>
                <c:pt idx="1078">
                  <c:v>11.616667</c:v>
                </c:pt>
                <c:pt idx="1079">
                  <c:v>11.615926</c:v>
                </c:pt>
                <c:pt idx="1080">
                  <c:v>11.614621</c:v>
                </c:pt>
                <c:pt idx="1081">
                  <c:v>11.614437000000001</c:v>
                </c:pt>
                <c:pt idx="1082">
                  <c:v>11.613509000000001</c:v>
                </c:pt>
                <c:pt idx="1083">
                  <c:v>11.612959999999999</c:v>
                </c:pt>
                <c:pt idx="1084">
                  <c:v>11.610867000000001</c:v>
                </c:pt>
                <c:pt idx="1085">
                  <c:v>11.609131</c:v>
                </c:pt>
                <c:pt idx="1086">
                  <c:v>11.608864000000001</c:v>
                </c:pt>
                <c:pt idx="1087">
                  <c:v>11.607086000000001</c:v>
                </c:pt>
                <c:pt idx="1088">
                  <c:v>11.606667</c:v>
                </c:pt>
                <c:pt idx="1089">
                  <c:v>11.606667</c:v>
                </c:pt>
                <c:pt idx="1090">
                  <c:v>11.606667</c:v>
                </c:pt>
                <c:pt idx="1091">
                  <c:v>11.606667</c:v>
                </c:pt>
                <c:pt idx="1092">
                  <c:v>11.604837</c:v>
                </c:pt>
                <c:pt idx="1093">
                  <c:v>11.603224000000001</c:v>
                </c:pt>
                <c:pt idx="1094">
                  <c:v>11.602983</c:v>
                </c:pt>
                <c:pt idx="1095">
                  <c:v>11.598817</c:v>
                </c:pt>
                <c:pt idx="1096">
                  <c:v>11.598793000000001</c:v>
                </c:pt>
                <c:pt idx="1097">
                  <c:v>11.598519</c:v>
                </c:pt>
                <c:pt idx="1098">
                  <c:v>11.597789000000001</c:v>
                </c:pt>
                <c:pt idx="1099">
                  <c:v>11.596667</c:v>
                </c:pt>
                <c:pt idx="1100">
                  <c:v>11.596667</c:v>
                </c:pt>
                <c:pt idx="1101">
                  <c:v>11.596667</c:v>
                </c:pt>
                <c:pt idx="1102">
                  <c:v>11.590552000000001</c:v>
                </c:pt>
                <c:pt idx="1103">
                  <c:v>11.586667</c:v>
                </c:pt>
                <c:pt idx="1104">
                  <c:v>11.586667</c:v>
                </c:pt>
                <c:pt idx="1105">
                  <c:v>11.586667</c:v>
                </c:pt>
                <c:pt idx="1106">
                  <c:v>11.585715</c:v>
                </c:pt>
                <c:pt idx="1107">
                  <c:v>11.576667</c:v>
                </c:pt>
                <c:pt idx="1108">
                  <c:v>11.576667</c:v>
                </c:pt>
                <c:pt idx="1109">
                  <c:v>11.576667</c:v>
                </c:pt>
                <c:pt idx="1110">
                  <c:v>11.57531</c:v>
                </c:pt>
                <c:pt idx="1111">
                  <c:v>11.574676999999999</c:v>
                </c:pt>
                <c:pt idx="1112">
                  <c:v>11.570796</c:v>
                </c:pt>
                <c:pt idx="1113">
                  <c:v>11.570428</c:v>
                </c:pt>
                <c:pt idx="1114">
                  <c:v>11.568343</c:v>
                </c:pt>
                <c:pt idx="1115">
                  <c:v>11.567970000000001</c:v>
                </c:pt>
                <c:pt idx="1116">
                  <c:v>11.566667000000001</c:v>
                </c:pt>
                <c:pt idx="1117">
                  <c:v>11.566667000000001</c:v>
                </c:pt>
                <c:pt idx="1118">
                  <c:v>11.566667000000001</c:v>
                </c:pt>
                <c:pt idx="1119">
                  <c:v>11.566667000000001</c:v>
                </c:pt>
                <c:pt idx="1120">
                  <c:v>11.566667000000001</c:v>
                </c:pt>
                <c:pt idx="1121">
                  <c:v>11.565678999999999</c:v>
                </c:pt>
                <c:pt idx="1122">
                  <c:v>11.564643999999999</c:v>
                </c:pt>
                <c:pt idx="1123">
                  <c:v>11.557085000000001</c:v>
                </c:pt>
                <c:pt idx="1124">
                  <c:v>11.556666999999999</c:v>
                </c:pt>
                <c:pt idx="1125">
                  <c:v>11.556666999999999</c:v>
                </c:pt>
                <c:pt idx="1126">
                  <c:v>11.556666999999999</c:v>
                </c:pt>
                <c:pt idx="1127">
                  <c:v>11.554456</c:v>
                </c:pt>
                <c:pt idx="1128">
                  <c:v>11.554455000000001</c:v>
                </c:pt>
                <c:pt idx="1129">
                  <c:v>11.553195000000001</c:v>
                </c:pt>
                <c:pt idx="1130">
                  <c:v>11.547874999999999</c:v>
                </c:pt>
                <c:pt idx="1131">
                  <c:v>11.54748</c:v>
                </c:pt>
                <c:pt idx="1132">
                  <c:v>11.546666999999999</c:v>
                </c:pt>
                <c:pt idx="1133">
                  <c:v>11.546666999999999</c:v>
                </c:pt>
                <c:pt idx="1134">
                  <c:v>11.541169999999999</c:v>
                </c:pt>
                <c:pt idx="1135">
                  <c:v>11.533697999999999</c:v>
                </c:pt>
                <c:pt idx="1136">
                  <c:v>11.531938999999999</c:v>
                </c:pt>
                <c:pt idx="1137">
                  <c:v>11.531826000000001</c:v>
                </c:pt>
                <c:pt idx="1138">
                  <c:v>11.527331999999999</c:v>
                </c:pt>
                <c:pt idx="1139">
                  <c:v>11.526667</c:v>
                </c:pt>
                <c:pt idx="1140">
                  <c:v>11.526667</c:v>
                </c:pt>
                <c:pt idx="1141">
                  <c:v>11.526667</c:v>
                </c:pt>
                <c:pt idx="1142">
                  <c:v>11.526667</c:v>
                </c:pt>
                <c:pt idx="1143">
                  <c:v>11.522686999999999</c:v>
                </c:pt>
                <c:pt idx="1144">
                  <c:v>11.522629999999999</c:v>
                </c:pt>
                <c:pt idx="1145">
                  <c:v>11.516683</c:v>
                </c:pt>
                <c:pt idx="1146">
                  <c:v>11.516667</c:v>
                </c:pt>
                <c:pt idx="1147">
                  <c:v>11.516667</c:v>
                </c:pt>
                <c:pt idx="1148">
                  <c:v>11.516667</c:v>
                </c:pt>
                <c:pt idx="1149">
                  <c:v>11.515404</c:v>
                </c:pt>
                <c:pt idx="1150">
                  <c:v>11.514620000000001</c:v>
                </c:pt>
                <c:pt idx="1151">
                  <c:v>11.513776999999999</c:v>
                </c:pt>
                <c:pt idx="1152">
                  <c:v>11.512228</c:v>
                </c:pt>
                <c:pt idx="1153">
                  <c:v>11.509563999999999</c:v>
                </c:pt>
                <c:pt idx="1154">
                  <c:v>11.506667</c:v>
                </c:pt>
                <c:pt idx="1155">
                  <c:v>11.506667</c:v>
                </c:pt>
                <c:pt idx="1156">
                  <c:v>11.506667</c:v>
                </c:pt>
                <c:pt idx="1157">
                  <c:v>11.506667</c:v>
                </c:pt>
                <c:pt idx="1158">
                  <c:v>11.506667</c:v>
                </c:pt>
                <c:pt idx="1159">
                  <c:v>11.506667</c:v>
                </c:pt>
                <c:pt idx="1160">
                  <c:v>11.506667</c:v>
                </c:pt>
                <c:pt idx="1161">
                  <c:v>11.506667</c:v>
                </c:pt>
                <c:pt idx="1162">
                  <c:v>11.506036</c:v>
                </c:pt>
                <c:pt idx="1163">
                  <c:v>11.494747</c:v>
                </c:pt>
                <c:pt idx="1164">
                  <c:v>11.493081999999999</c:v>
                </c:pt>
                <c:pt idx="1165">
                  <c:v>11.490129</c:v>
                </c:pt>
                <c:pt idx="1166">
                  <c:v>11.49</c:v>
                </c:pt>
                <c:pt idx="1167">
                  <c:v>11.489243999999999</c:v>
                </c:pt>
                <c:pt idx="1168">
                  <c:v>11.486667000000001</c:v>
                </c:pt>
                <c:pt idx="1169">
                  <c:v>11.486667000000001</c:v>
                </c:pt>
                <c:pt idx="1170">
                  <c:v>11.486667000000001</c:v>
                </c:pt>
                <c:pt idx="1171">
                  <c:v>11.486667000000001</c:v>
                </c:pt>
                <c:pt idx="1172">
                  <c:v>11.486667000000001</c:v>
                </c:pt>
                <c:pt idx="1173">
                  <c:v>11.485878</c:v>
                </c:pt>
                <c:pt idx="1174">
                  <c:v>11.48531</c:v>
                </c:pt>
                <c:pt idx="1175">
                  <c:v>11.484776</c:v>
                </c:pt>
                <c:pt idx="1176">
                  <c:v>11.479464</c:v>
                </c:pt>
                <c:pt idx="1177">
                  <c:v>11.476779000000001</c:v>
                </c:pt>
                <c:pt idx="1178">
                  <c:v>11.476667000000001</c:v>
                </c:pt>
                <c:pt idx="1179">
                  <c:v>11.476667000000001</c:v>
                </c:pt>
                <c:pt idx="1180">
                  <c:v>11.472184</c:v>
                </c:pt>
                <c:pt idx="1181">
                  <c:v>11.471518</c:v>
                </c:pt>
                <c:pt idx="1182">
                  <c:v>11.471518</c:v>
                </c:pt>
                <c:pt idx="1183">
                  <c:v>11.468420999999999</c:v>
                </c:pt>
                <c:pt idx="1184">
                  <c:v>11.466666999999999</c:v>
                </c:pt>
                <c:pt idx="1185">
                  <c:v>11.466666999999999</c:v>
                </c:pt>
                <c:pt idx="1186">
                  <c:v>11.466666999999999</c:v>
                </c:pt>
                <c:pt idx="1187">
                  <c:v>11.466666999999999</c:v>
                </c:pt>
                <c:pt idx="1188">
                  <c:v>11.466666999999999</c:v>
                </c:pt>
                <c:pt idx="1189">
                  <c:v>11.466666999999999</c:v>
                </c:pt>
                <c:pt idx="1190">
                  <c:v>11.466666999999999</c:v>
                </c:pt>
                <c:pt idx="1191">
                  <c:v>11.466666999999999</c:v>
                </c:pt>
                <c:pt idx="1192">
                  <c:v>11.456666999999999</c:v>
                </c:pt>
                <c:pt idx="1193">
                  <c:v>11.456666999999999</c:v>
                </c:pt>
                <c:pt idx="1194">
                  <c:v>11.456666999999999</c:v>
                </c:pt>
                <c:pt idx="1195">
                  <c:v>11.449052999999999</c:v>
                </c:pt>
                <c:pt idx="1196">
                  <c:v>11.446667</c:v>
                </c:pt>
                <c:pt idx="1197">
                  <c:v>11.446667</c:v>
                </c:pt>
                <c:pt idx="1198">
                  <c:v>11.444421999999999</c:v>
                </c:pt>
                <c:pt idx="1199">
                  <c:v>11.44</c:v>
                </c:pt>
                <c:pt idx="1200">
                  <c:v>11.438801</c:v>
                </c:pt>
                <c:pt idx="1201">
                  <c:v>11.436667</c:v>
                </c:pt>
                <c:pt idx="1202">
                  <c:v>11.436667</c:v>
                </c:pt>
                <c:pt idx="1203">
                  <c:v>11.436667</c:v>
                </c:pt>
                <c:pt idx="1204">
                  <c:v>11.436667</c:v>
                </c:pt>
                <c:pt idx="1205">
                  <c:v>11.431120999999999</c:v>
                </c:pt>
                <c:pt idx="1206">
                  <c:v>11.429717</c:v>
                </c:pt>
                <c:pt idx="1207">
                  <c:v>11.428959000000001</c:v>
                </c:pt>
                <c:pt idx="1208">
                  <c:v>11.427659</c:v>
                </c:pt>
                <c:pt idx="1209">
                  <c:v>11.426667</c:v>
                </c:pt>
                <c:pt idx="1210">
                  <c:v>11.426667</c:v>
                </c:pt>
                <c:pt idx="1211">
                  <c:v>11.426667</c:v>
                </c:pt>
                <c:pt idx="1212">
                  <c:v>11.423567</c:v>
                </c:pt>
                <c:pt idx="1213">
                  <c:v>11.423382999999999</c:v>
                </c:pt>
                <c:pt idx="1214">
                  <c:v>11.422545</c:v>
                </c:pt>
                <c:pt idx="1215">
                  <c:v>11.416667</c:v>
                </c:pt>
                <c:pt idx="1216">
                  <c:v>11.416667</c:v>
                </c:pt>
                <c:pt idx="1217">
                  <c:v>11.416667</c:v>
                </c:pt>
                <c:pt idx="1218">
                  <c:v>11.406667000000001</c:v>
                </c:pt>
                <c:pt idx="1219">
                  <c:v>11.406667000000001</c:v>
                </c:pt>
                <c:pt idx="1220">
                  <c:v>11.406667000000001</c:v>
                </c:pt>
                <c:pt idx="1221">
                  <c:v>11.406667000000001</c:v>
                </c:pt>
                <c:pt idx="1222">
                  <c:v>11.403161000000001</c:v>
                </c:pt>
                <c:pt idx="1223">
                  <c:v>11.402912000000001</c:v>
                </c:pt>
                <c:pt idx="1224">
                  <c:v>11.400380999999999</c:v>
                </c:pt>
                <c:pt idx="1225">
                  <c:v>11.396667000000001</c:v>
                </c:pt>
                <c:pt idx="1226">
                  <c:v>11.396667000000001</c:v>
                </c:pt>
                <c:pt idx="1227">
                  <c:v>11.396667000000001</c:v>
                </c:pt>
                <c:pt idx="1228">
                  <c:v>11.396667000000001</c:v>
                </c:pt>
                <c:pt idx="1229">
                  <c:v>11.395215</c:v>
                </c:pt>
                <c:pt idx="1230">
                  <c:v>11.39</c:v>
                </c:pt>
                <c:pt idx="1231">
                  <c:v>11.386666999999999</c:v>
                </c:pt>
                <c:pt idx="1232">
                  <c:v>11.386666999999999</c:v>
                </c:pt>
                <c:pt idx="1233">
                  <c:v>11.386096999999999</c:v>
                </c:pt>
                <c:pt idx="1234">
                  <c:v>11.376666999999999</c:v>
                </c:pt>
                <c:pt idx="1235">
                  <c:v>11.376666999999999</c:v>
                </c:pt>
                <c:pt idx="1236">
                  <c:v>11.376666999999999</c:v>
                </c:pt>
                <c:pt idx="1237">
                  <c:v>11.376054999999999</c:v>
                </c:pt>
                <c:pt idx="1238">
                  <c:v>11.373835</c:v>
                </c:pt>
                <c:pt idx="1239">
                  <c:v>11.372588</c:v>
                </c:pt>
                <c:pt idx="1240">
                  <c:v>11.372014999999999</c:v>
                </c:pt>
                <c:pt idx="1241">
                  <c:v>11.368069</c:v>
                </c:pt>
                <c:pt idx="1242">
                  <c:v>11.366803000000001</c:v>
                </c:pt>
                <c:pt idx="1243">
                  <c:v>11.366667</c:v>
                </c:pt>
                <c:pt idx="1244">
                  <c:v>11.366667</c:v>
                </c:pt>
                <c:pt idx="1245">
                  <c:v>11.366621</c:v>
                </c:pt>
                <c:pt idx="1246">
                  <c:v>11.364418000000001</c:v>
                </c:pt>
                <c:pt idx="1247">
                  <c:v>11.359813000000001</c:v>
                </c:pt>
                <c:pt idx="1248">
                  <c:v>11.357683</c:v>
                </c:pt>
                <c:pt idx="1249">
                  <c:v>11.356667</c:v>
                </c:pt>
                <c:pt idx="1250">
                  <c:v>11.356667</c:v>
                </c:pt>
                <c:pt idx="1251">
                  <c:v>11.356667</c:v>
                </c:pt>
                <c:pt idx="1252">
                  <c:v>11.356667</c:v>
                </c:pt>
                <c:pt idx="1253">
                  <c:v>11.355073000000001</c:v>
                </c:pt>
                <c:pt idx="1254">
                  <c:v>11.355072</c:v>
                </c:pt>
                <c:pt idx="1255">
                  <c:v>11.35</c:v>
                </c:pt>
                <c:pt idx="1256">
                  <c:v>11.348280000000001</c:v>
                </c:pt>
                <c:pt idx="1257">
                  <c:v>11.346667</c:v>
                </c:pt>
                <c:pt idx="1258">
                  <c:v>11.342924</c:v>
                </c:pt>
                <c:pt idx="1259">
                  <c:v>11.341073</c:v>
                </c:pt>
                <c:pt idx="1260">
                  <c:v>11.340396</c:v>
                </c:pt>
                <c:pt idx="1261">
                  <c:v>11.336667</c:v>
                </c:pt>
                <c:pt idx="1262">
                  <c:v>11.334968</c:v>
                </c:pt>
                <c:pt idx="1263">
                  <c:v>11.333129</c:v>
                </c:pt>
                <c:pt idx="1264">
                  <c:v>11.329305</c:v>
                </c:pt>
                <c:pt idx="1265">
                  <c:v>11.328685</c:v>
                </c:pt>
                <c:pt idx="1266">
                  <c:v>11.327237</c:v>
                </c:pt>
                <c:pt idx="1267">
                  <c:v>11.326667</c:v>
                </c:pt>
                <c:pt idx="1268">
                  <c:v>11.326667</c:v>
                </c:pt>
                <c:pt idx="1269">
                  <c:v>11.326667</c:v>
                </c:pt>
                <c:pt idx="1270">
                  <c:v>11.326667</c:v>
                </c:pt>
                <c:pt idx="1271">
                  <c:v>11.326667</c:v>
                </c:pt>
                <c:pt idx="1272">
                  <c:v>11.325105000000001</c:v>
                </c:pt>
                <c:pt idx="1273">
                  <c:v>11.324766</c:v>
                </c:pt>
                <c:pt idx="1274">
                  <c:v>11.324125</c:v>
                </c:pt>
                <c:pt idx="1275">
                  <c:v>11.316667000000001</c:v>
                </c:pt>
                <c:pt idx="1276">
                  <c:v>11.316667000000001</c:v>
                </c:pt>
                <c:pt idx="1277">
                  <c:v>11.313272</c:v>
                </c:pt>
                <c:pt idx="1278">
                  <c:v>11.306666999999999</c:v>
                </c:pt>
                <c:pt idx="1279">
                  <c:v>11.306666999999999</c:v>
                </c:pt>
                <c:pt idx="1280">
                  <c:v>11.299098000000001</c:v>
                </c:pt>
                <c:pt idx="1281">
                  <c:v>11.297392</c:v>
                </c:pt>
                <c:pt idx="1282">
                  <c:v>11.296666999999999</c:v>
                </c:pt>
                <c:pt idx="1283">
                  <c:v>11.296666999999999</c:v>
                </c:pt>
                <c:pt idx="1284">
                  <c:v>11.296666999999999</c:v>
                </c:pt>
                <c:pt idx="1285">
                  <c:v>11.296666999999999</c:v>
                </c:pt>
                <c:pt idx="1286">
                  <c:v>11.296666999999999</c:v>
                </c:pt>
                <c:pt idx="1287">
                  <c:v>11.296666999999999</c:v>
                </c:pt>
                <c:pt idx="1288">
                  <c:v>11.29</c:v>
                </c:pt>
                <c:pt idx="1289">
                  <c:v>11.286667</c:v>
                </c:pt>
                <c:pt idx="1290">
                  <c:v>11.286667</c:v>
                </c:pt>
                <c:pt idx="1291">
                  <c:v>11.284715</c:v>
                </c:pt>
                <c:pt idx="1292">
                  <c:v>11.283461000000001</c:v>
                </c:pt>
                <c:pt idx="1293">
                  <c:v>11.283238000000001</c:v>
                </c:pt>
                <c:pt idx="1294">
                  <c:v>11.281459999999999</c:v>
                </c:pt>
                <c:pt idx="1295">
                  <c:v>11.278924</c:v>
                </c:pt>
                <c:pt idx="1296">
                  <c:v>11.276667</c:v>
                </c:pt>
                <c:pt idx="1297">
                  <c:v>11.276667</c:v>
                </c:pt>
                <c:pt idx="1298">
                  <c:v>11.276667</c:v>
                </c:pt>
                <c:pt idx="1299">
                  <c:v>11.276336000000001</c:v>
                </c:pt>
                <c:pt idx="1300">
                  <c:v>11.275608</c:v>
                </c:pt>
                <c:pt idx="1301">
                  <c:v>11.275406</c:v>
                </c:pt>
                <c:pt idx="1302">
                  <c:v>11.273272</c:v>
                </c:pt>
                <c:pt idx="1303">
                  <c:v>11.270664</c:v>
                </c:pt>
                <c:pt idx="1304">
                  <c:v>11.270270999999999</c:v>
                </c:pt>
                <c:pt idx="1305">
                  <c:v>11.266667</c:v>
                </c:pt>
                <c:pt idx="1306">
                  <c:v>11.266667</c:v>
                </c:pt>
                <c:pt idx="1307">
                  <c:v>11.266667</c:v>
                </c:pt>
                <c:pt idx="1308">
                  <c:v>11.266667</c:v>
                </c:pt>
                <c:pt idx="1309">
                  <c:v>11.266667</c:v>
                </c:pt>
                <c:pt idx="1310">
                  <c:v>11.26295</c:v>
                </c:pt>
                <c:pt idx="1311">
                  <c:v>11.26146</c:v>
                </c:pt>
                <c:pt idx="1312">
                  <c:v>11.256667</c:v>
                </c:pt>
                <c:pt idx="1313">
                  <c:v>11.256667</c:v>
                </c:pt>
                <c:pt idx="1314">
                  <c:v>11.256667</c:v>
                </c:pt>
                <c:pt idx="1315">
                  <c:v>11.256667</c:v>
                </c:pt>
                <c:pt idx="1316">
                  <c:v>11.256667</c:v>
                </c:pt>
                <c:pt idx="1317">
                  <c:v>11.253341000000001</c:v>
                </c:pt>
                <c:pt idx="1318">
                  <c:v>11.250194</c:v>
                </c:pt>
                <c:pt idx="1319">
                  <c:v>11.250157</c:v>
                </c:pt>
                <c:pt idx="1320">
                  <c:v>11.25</c:v>
                </c:pt>
                <c:pt idx="1321">
                  <c:v>11.249907</c:v>
                </c:pt>
                <c:pt idx="1322">
                  <c:v>11.248627000000001</c:v>
                </c:pt>
                <c:pt idx="1323">
                  <c:v>11.248153</c:v>
                </c:pt>
                <c:pt idx="1324">
                  <c:v>11.246667</c:v>
                </c:pt>
                <c:pt idx="1325">
                  <c:v>11.246667</c:v>
                </c:pt>
                <c:pt idx="1326">
                  <c:v>11.246667</c:v>
                </c:pt>
                <c:pt idx="1327">
                  <c:v>11.246667</c:v>
                </c:pt>
                <c:pt idx="1328">
                  <c:v>11.236667000000001</c:v>
                </c:pt>
                <c:pt idx="1329">
                  <c:v>11.236446000000001</c:v>
                </c:pt>
                <c:pt idx="1330">
                  <c:v>11.232391</c:v>
                </c:pt>
                <c:pt idx="1331">
                  <c:v>11.226667000000001</c:v>
                </c:pt>
                <c:pt idx="1332">
                  <c:v>11.226667000000001</c:v>
                </c:pt>
                <c:pt idx="1333">
                  <c:v>11.226667000000001</c:v>
                </c:pt>
                <c:pt idx="1334">
                  <c:v>11.218343000000001</c:v>
                </c:pt>
                <c:pt idx="1335">
                  <c:v>11.216666999999999</c:v>
                </c:pt>
                <c:pt idx="1336">
                  <c:v>11.216666999999999</c:v>
                </c:pt>
                <c:pt idx="1337">
                  <c:v>11.215356999999999</c:v>
                </c:pt>
                <c:pt idx="1338">
                  <c:v>11.215260000000001</c:v>
                </c:pt>
                <c:pt idx="1339">
                  <c:v>11.213981</c:v>
                </c:pt>
                <c:pt idx="1340">
                  <c:v>11.206666999999999</c:v>
                </c:pt>
                <c:pt idx="1341">
                  <c:v>11.206666999999999</c:v>
                </c:pt>
                <c:pt idx="1342">
                  <c:v>11.206666999999999</c:v>
                </c:pt>
                <c:pt idx="1343">
                  <c:v>11.206666999999999</c:v>
                </c:pt>
                <c:pt idx="1344">
                  <c:v>11.204249000000001</c:v>
                </c:pt>
                <c:pt idx="1345">
                  <c:v>11.201976</c:v>
                </c:pt>
                <c:pt idx="1346">
                  <c:v>11.196667</c:v>
                </c:pt>
                <c:pt idx="1347">
                  <c:v>11.196667</c:v>
                </c:pt>
                <c:pt idx="1348">
                  <c:v>11.196667</c:v>
                </c:pt>
                <c:pt idx="1349">
                  <c:v>11.190744</c:v>
                </c:pt>
                <c:pt idx="1350">
                  <c:v>11.186667</c:v>
                </c:pt>
                <c:pt idx="1351">
                  <c:v>11.186667</c:v>
                </c:pt>
                <c:pt idx="1352">
                  <c:v>11.186667</c:v>
                </c:pt>
                <c:pt idx="1353">
                  <c:v>11.186667</c:v>
                </c:pt>
                <c:pt idx="1354">
                  <c:v>11.186667</c:v>
                </c:pt>
                <c:pt idx="1355">
                  <c:v>11.184362</c:v>
                </c:pt>
                <c:pt idx="1356">
                  <c:v>11.180807</c:v>
                </c:pt>
                <c:pt idx="1357">
                  <c:v>11.176667</c:v>
                </c:pt>
                <c:pt idx="1358">
                  <c:v>11.176667</c:v>
                </c:pt>
                <c:pt idx="1359">
                  <c:v>11.176667</c:v>
                </c:pt>
                <c:pt idx="1360">
                  <c:v>11.176667</c:v>
                </c:pt>
                <c:pt idx="1361">
                  <c:v>11.176667</c:v>
                </c:pt>
                <c:pt idx="1362">
                  <c:v>11.172950999999999</c:v>
                </c:pt>
                <c:pt idx="1363">
                  <c:v>11.171709</c:v>
                </c:pt>
                <c:pt idx="1364">
                  <c:v>11.170712</c:v>
                </c:pt>
                <c:pt idx="1365">
                  <c:v>11.169343</c:v>
                </c:pt>
                <c:pt idx="1366">
                  <c:v>11.167773</c:v>
                </c:pt>
                <c:pt idx="1367">
                  <c:v>11.166667</c:v>
                </c:pt>
                <c:pt idx="1368">
                  <c:v>11.166667</c:v>
                </c:pt>
                <c:pt idx="1369">
                  <c:v>11.166667</c:v>
                </c:pt>
                <c:pt idx="1370">
                  <c:v>11.165077</c:v>
                </c:pt>
                <c:pt idx="1371">
                  <c:v>11.164835999999999</c:v>
                </c:pt>
                <c:pt idx="1372">
                  <c:v>11.162832999999999</c:v>
                </c:pt>
                <c:pt idx="1373">
                  <c:v>11.159216000000001</c:v>
                </c:pt>
                <c:pt idx="1374">
                  <c:v>11.158383000000001</c:v>
                </c:pt>
                <c:pt idx="1375">
                  <c:v>11.156667000000001</c:v>
                </c:pt>
                <c:pt idx="1376">
                  <c:v>11.156667000000001</c:v>
                </c:pt>
                <c:pt idx="1377">
                  <c:v>11.156667000000001</c:v>
                </c:pt>
                <c:pt idx="1378">
                  <c:v>11.156667000000001</c:v>
                </c:pt>
                <c:pt idx="1379">
                  <c:v>11.156667000000001</c:v>
                </c:pt>
                <c:pt idx="1380">
                  <c:v>11.156667000000001</c:v>
                </c:pt>
                <c:pt idx="1381">
                  <c:v>11.156667000000001</c:v>
                </c:pt>
                <c:pt idx="1382">
                  <c:v>11.156667000000001</c:v>
                </c:pt>
                <c:pt idx="1383">
                  <c:v>11.156662000000001</c:v>
                </c:pt>
                <c:pt idx="1384">
                  <c:v>11.155341999999999</c:v>
                </c:pt>
                <c:pt idx="1385">
                  <c:v>11.153627999999999</c:v>
                </c:pt>
                <c:pt idx="1386">
                  <c:v>11.146667000000001</c:v>
                </c:pt>
                <c:pt idx="1387">
                  <c:v>11.145994</c:v>
                </c:pt>
                <c:pt idx="1388">
                  <c:v>11.143753999999999</c:v>
                </c:pt>
                <c:pt idx="1389">
                  <c:v>11.139620000000001</c:v>
                </c:pt>
                <c:pt idx="1390">
                  <c:v>11.139526</c:v>
                </c:pt>
                <c:pt idx="1391">
                  <c:v>11.139054</c:v>
                </c:pt>
                <c:pt idx="1392">
                  <c:v>11.136666999999999</c:v>
                </c:pt>
                <c:pt idx="1393">
                  <c:v>11.136666999999999</c:v>
                </c:pt>
                <c:pt idx="1394">
                  <c:v>11.136666999999999</c:v>
                </c:pt>
                <c:pt idx="1395">
                  <c:v>11.136666999999999</c:v>
                </c:pt>
                <c:pt idx="1396">
                  <c:v>11.136666999999999</c:v>
                </c:pt>
                <c:pt idx="1397">
                  <c:v>11.136507999999999</c:v>
                </c:pt>
                <c:pt idx="1398">
                  <c:v>11.135215000000001</c:v>
                </c:pt>
                <c:pt idx="1399">
                  <c:v>11.134766000000001</c:v>
                </c:pt>
                <c:pt idx="1400">
                  <c:v>11.131739</c:v>
                </c:pt>
                <c:pt idx="1401">
                  <c:v>11.127687</c:v>
                </c:pt>
                <c:pt idx="1402">
                  <c:v>11.126666999999999</c:v>
                </c:pt>
                <c:pt idx="1403">
                  <c:v>11.126666999999999</c:v>
                </c:pt>
                <c:pt idx="1404">
                  <c:v>11.116667</c:v>
                </c:pt>
                <c:pt idx="1405">
                  <c:v>11.116667</c:v>
                </c:pt>
                <c:pt idx="1406">
                  <c:v>11.116667</c:v>
                </c:pt>
                <c:pt idx="1407">
                  <c:v>11.116667</c:v>
                </c:pt>
                <c:pt idx="1408">
                  <c:v>11.116667</c:v>
                </c:pt>
                <c:pt idx="1409">
                  <c:v>11.116667</c:v>
                </c:pt>
                <c:pt idx="1410">
                  <c:v>11.112159999999999</c:v>
                </c:pt>
                <c:pt idx="1411">
                  <c:v>11.109508</c:v>
                </c:pt>
                <c:pt idx="1412">
                  <c:v>11.108473</c:v>
                </c:pt>
                <c:pt idx="1413">
                  <c:v>11.106667</c:v>
                </c:pt>
                <c:pt idx="1414">
                  <c:v>11.106667</c:v>
                </c:pt>
                <c:pt idx="1415">
                  <c:v>11.105264999999999</c:v>
                </c:pt>
                <c:pt idx="1416">
                  <c:v>11.103294</c:v>
                </c:pt>
                <c:pt idx="1417">
                  <c:v>11.102363</c:v>
                </c:pt>
                <c:pt idx="1418">
                  <c:v>11.100763000000001</c:v>
                </c:pt>
                <c:pt idx="1419">
                  <c:v>11.099748</c:v>
                </c:pt>
                <c:pt idx="1420">
                  <c:v>11.097998</c:v>
                </c:pt>
                <c:pt idx="1421">
                  <c:v>11.096667</c:v>
                </c:pt>
                <c:pt idx="1422">
                  <c:v>11.096667</c:v>
                </c:pt>
                <c:pt idx="1423">
                  <c:v>11.096163000000001</c:v>
                </c:pt>
                <c:pt idx="1424">
                  <c:v>11.094154</c:v>
                </c:pt>
                <c:pt idx="1425">
                  <c:v>11.092866000000001</c:v>
                </c:pt>
                <c:pt idx="1426">
                  <c:v>11.091186</c:v>
                </c:pt>
                <c:pt idx="1427">
                  <c:v>11.090439</c:v>
                </c:pt>
                <c:pt idx="1428">
                  <c:v>11.090119</c:v>
                </c:pt>
                <c:pt idx="1429">
                  <c:v>11.086667</c:v>
                </c:pt>
                <c:pt idx="1430">
                  <c:v>11.086667</c:v>
                </c:pt>
                <c:pt idx="1431">
                  <c:v>11.084136000000001</c:v>
                </c:pt>
                <c:pt idx="1432">
                  <c:v>11.078364000000001</c:v>
                </c:pt>
                <c:pt idx="1433">
                  <c:v>11.076779</c:v>
                </c:pt>
                <c:pt idx="1434">
                  <c:v>11.076703999999999</c:v>
                </c:pt>
                <c:pt idx="1435">
                  <c:v>11.076689999999999</c:v>
                </c:pt>
                <c:pt idx="1436">
                  <c:v>11.076667</c:v>
                </c:pt>
                <c:pt idx="1437">
                  <c:v>11.076667</c:v>
                </c:pt>
                <c:pt idx="1438">
                  <c:v>11.076667</c:v>
                </c:pt>
                <c:pt idx="1439">
                  <c:v>11.076667</c:v>
                </c:pt>
                <c:pt idx="1440">
                  <c:v>11.076667</c:v>
                </c:pt>
                <c:pt idx="1441">
                  <c:v>11.075893000000001</c:v>
                </c:pt>
                <c:pt idx="1442">
                  <c:v>11.072715000000001</c:v>
                </c:pt>
                <c:pt idx="1443">
                  <c:v>11.070033</c:v>
                </c:pt>
                <c:pt idx="1444">
                  <c:v>11.068667</c:v>
                </c:pt>
                <c:pt idx="1445">
                  <c:v>11.066636000000001</c:v>
                </c:pt>
                <c:pt idx="1446">
                  <c:v>11.0663</c:v>
                </c:pt>
                <c:pt idx="1447">
                  <c:v>11.066298</c:v>
                </c:pt>
                <c:pt idx="1448">
                  <c:v>11.064216</c:v>
                </c:pt>
                <c:pt idx="1449">
                  <c:v>11.063233</c:v>
                </c:pt>
                <c:pt idx="1450">
                  <c:v>11.062946</c:v>
                </c:pt>
                <c:pt idx="1451">
                  <c:v>11.062813999999999</c:v>
                </c:pt>
                <c:pt idx="1452">
                  <c:v>11.061464000000001</c:v>
                </c:pt>
                <c:pt idx="1453">
                  <c:v>11.06</c:v>
                </c:pt>
                <c:pt idx="1454">
                  <c:v>11.058552000000001</c:v>
                </c:pt>
                <c:pt idx="1455">
                  <c:v>11.056939</c:v>
                </c:pt>
                <c:pt idx="1456">
                  <c:v>11.056666999999999</c:v>
                </c:pt>
                <c:pt idx="1457">
                  <c:v>11.056666999999999</c:v>
                </c:pt>
                <c:pt idx="1458">
                  <c:v>11.056666999999999</c:v>
                </c:pt>
                <c:pt idx="1459">
                  <c:v>11.055975</c:v>
                </c:pt>
                <c:pt idx="1460">
                  <c:v>11.050476</c:v>
                </c:pt>
                <c:pt idx="1461">
                  <c:v>11.047654</c:v>
                </c:pt>
                <c:pt idx="1462">
                  <c:v>11.046666999999999</c:v>
                </c:pt>
                <c:pt idx="1463">
                  <c:v>11.046666999999999</c:v>
                </c:pt>
                <c:pt idx="1464">
                  <c:v>11.044314</c:v>
                </c:pt>
                <c:pt idx="1465">
                  <c:v>11.039891000000001</c:v>
                </c:pt>
                <c:pt idx="1466">
                  <c:v>11.036667</c:v>
                </c:pt>
                <c:pt idx="1467">
                  <c:v>11.036667</c:v>
                </c:pt>
                <c:pt idx="1468">
                  <c:v>11.036667</c:v>
                </c:pt>
                <c:pt idx="1469">
                  <c:v>11.036667</c:v>
                </c:pt>
                <c:pt idx="1470">
                  <c:v>11.030033</c:v>
                </c:pt>
                <c:pt idx="1471">
                  <c:v>11.026667</c:v>
                </c:pt>
                <c:pt idx="1472">
                  <c:v>11.026667</c:v>
                </c:pt>
                <c:pt idx="1473">
                  <c:v>11.024488</c:v>
                </c:pt>
                <c:pt idx="1474">
                  <c:v>11.023961</c:v>
                </c:pt>
                <c:pt idx="1475">
                  <c:v>11.016667</c:v>
                </c:pt>
                <c:pt idx="1476">
                  <c:v>11.016667</c:v>
                </c:pt>
                <c:pt idx="1477">
                  <c:v>11.011469999999999</c:v>
                </c:pt>
                <c:pt idx="1478">
                  <c:v>11.006667</c:v>
                </c:pt>
                <c:pt idx="1479">
                  <c:v>11.006667</c:v>
                </c:pt>
                <c:pt idx="1480">
                  <c:v>11.006542</c:v>
                </c:pt>
                <c:pt idx="1481">
                  <c:v>11.003461</c:v>
                </c:pt>
                <c:pt idx="1482">
                  <c:v>11.002583</c:v>
                </c:pt>
                <c:pt idx="1483">
                  <c:v>10.998938000000001</c:v>
                </c:pt>
                <c:pt idx="1484">
                  <c:v>10.996667</c:v>
                </c:pt>
                <c:pt idx="1485">
                  <c:v>10.996667</c:v>
                </c:pt>
                <c:pt idx="1486">
                  <c:v>10.996667</c:v>
                </c:pt>
                <c:pt idx="1487">
                  <c:v>10.996667</c:v>
                </c:pt>
                <c:pt idx="1488">
                  <c:v>10.996667</c:v>
                </c:pt>
                <c:pt idx="1489">
                  <c:v>10.993918000000001</c:v>
                </c:pt>
                <c:pt idx="1490">
                  <c:v>10.993698</c:v>
                </c:pt>
                <c:pt idx="1491">
                  <c:v>10.993055999999999</c:v>
                </c:pt>
                <c:pt idx="1492">
                  <c:v>10.992986999999999</c:v>
                </c:pt>
                <c:pt idx="1493">
                  <c:v>10.989385</c:v>
                </c:pt>
                <c:pt idx="1494">
                  <c:v>10.986667000000001</c:v>
                </c:pt>
                <c:pt idx="1495">
                  <c:v>10.980364</c:v>
                </c:pt>
                <c:pt idx="1496">
                  <c:v>10.977615999999999</c:v>
                </c:pt>
                <c:pt idx="1497">
                  <c:v>10.977347</c:v>
                </c:pt>
                <c:pt idx="1498">
                  <c:v>10.976667000000001</c:v>
                </c:pt>
                <c:pt idx="1499">
                  <c:v>10.976667000000001</c:v>
                </c:pt>
                <c:pt idx="1500">
                  <c:v>10.976667000000001</c:v>
                </c:pt>
                <c:pt idx="1501">
                  <c:v>10.976667000000001</c:v>
                </c:pt>
                <c:pt idx="1502">
                  <c:v>10.976115999999999</c:v>
                </c:pt>
                <c:pt idx="1503">
                  <c:v>10.966666999999999</c:v>
                </c:pt>
                <c:pt idx="1504">
                  <c:v>10.966666999999999</c:v>
                </c:pt>
                <c:pt idx="1505">
                  <c:v>10.966666999999999</c:v>
                </c:pt>
                <c:pt idx="1506">
                  <c:v>10.966666999999999</c:v>
                </c:pt>
                <c:pt idx="1507">
                  <c:v>10.965878</c:v>
                </c:pt>
                <c:pt idx="1508">
                  <c:v>10.965505</c:v>
                </c:pt>
                <c:pt idx="1509">
                  <c:v>10.961076</c:v>
                </c:pt>
                <c:pt idx="1510">
                  <c:v>10.957884999999999</c:v>
                </c:pt>
                <c:pt idx="1511">
                  <c:v>10.956685</c:v>
                </c:pt>
                <c:pt idx="1512">
                  <c:v>10.956666999999999</c:v>
                </c:pt>
                <c:pt idx="1513">
                  <c:v>10.956666999999999</c:v>
                </c:pt>
                <c:pt idx="1514">
                  <c:v>10.956666999999999</c:v>
                </c:pt>
                <c:pt idx="1515">
                  <c:v>10.955261</c:v>
                </c:pt>
                <c:pt idx="1516">
                  <c:v>10.949145</c:v>
                </c:pt>
                <c:pt idx="1517">
                  <c:v>10.946667</c:v>
                </c:pt>
                <c:pt idx="1518">
                  <c:v>10.946667</c:v>
                </c:pt>
                <c:pt idx="1519">
                  <c:v>10.946667</c:v>
                </c:pt>
                <c:pt idx="1520">
                  <c:v>10.946667</c:v>
                </c:pt>
                <c:pt idx="1521">
                  <c:v>10.945389</c:v>
                </c:pt>
                <c:pt idx="1522">
                  <c:v>10.945309999999999</c:v>
                </c:pt>
                <c:pt idx="1523">
                  <c:v>10.944597</c:v>
                </c:pt>
                <c:pt idx="1524">
                  <c:v>10.942276</c:v>
                </c:pt>
                <c:pt idx="1525">
                  <c:v>10.937201</c:v>
                </c:pt>
                <c:pt idx="1526">
                  <c:v>10.936667</c:v>
                </c:pt>
                <c:pt idx="1527">
                  <c:v>10.936667</c:v>
                </c:pt>
                <c:pt idx="1528">
                  <c:v>10.936667</c:v>
                </c:pt>
                <c:pt idx="1529">
                  <c:v>10.936667</c:v>
                </c:pt>
                <c:pt idx="1530">
                  <c:v>10.936667</c:v>
                </c:pt>
                <c:pt idx="1531">
                  <c:v>10.936332</c:v>
                </c:pt>
                <c:pt idx="1532">
                  <c:v>10.935641</c:v>
                </c:pt>
                <c:pt idx="1533">
                  <c:v>10.933983</c:v>
                </c:pt>
                <c:pt idx="1534">
                  <c:v>10.929902999999999</c:v>
                </c:pt>
                <c:pt idx="1535">
                  <c:v>10.928153</c:v>
                </c:pt>
                <c:pt idx="1536">
                  <c:v>10.926667</c:v>
                </c:pt>
                <c:pt idx="1537">
                  <c:v>10.926667</c:v>
                </c:pt>
                <c:pt idx="1538">
                  <c:v>10.926667</c:v>
                </c:pt>
                <c:pt idx="1539">
                  <c:v>10.926667</c:v>
                </c:pt>
                <c:pt idx="1540">
                  <c:v>10.926667</c:v>
                </c:pt>
                <c:pt idx="1541">
                  <c:v>10.926667</c:v>
                </c:pt>
                <c:pt idx="1542">
                  <c:v>10.926588000000001</c:v>
                </c:pt>
                <c:pt idx="1543">
                  <c:v>10.926285999999999</c:v>
                </c:pt>
                <c:pt idx="1544">
                  <c:v>10.923435</c:v>
                </c:pt>
                <c:pt idx="1545">
                  <c:v>10.923272000000001</c:v>
                </c:pt>
                <c:pt idx="1546">
                  <c:v>10.922306000000001</c:v>
                </c:pt>
                <c:pt idx="1547">
                  <c:v>10.916667</c:v>
                </c:pt>
                <c:pt idx="1548">
                  <c:v>10.916667</c:v>
                </c:pt>
                <c:pt idx="1549">
                  <c:v>10.91</c:v>
                </c:pt>
                <c:pt idx="1550">
                  <c:v>10.909859000000001</c:v>
                </c:pt>
                <c:pt idx="1551">
                  <c:v>10.908405999999999</c:v>
                </c:pt>
                <c:pt idx="1552">
                  <c:v>10.906867999999999</c:v>
                </c:pt>
                <c:pt idx="1553">
                  <c:v>10.906667000000001</c:v>
                </c:pt>
                <c:pt idx="1554">
                  <c:v>10.906667000000001</c:v>
                </c:pt>
                <c:pt idx="1555">
                  <c:v>10.904598</c:v>
                </c:pt>
                <c:pt idx="1556">
                  <c:v>10.902599</c:v>
                </c:pt>
                <c:pt idx="1557">
                  <c:v>10.899877</c:v>
                </c:pt>
                <c:pt idx="1558">
                  <c:v>10.899588</c:v>
                </c:pt>
                <c:pt idx="1559">
                  <c:v>10.899516</c:v>
                </c:pt>
                <c:pt idx="1560">
                  <c:v>10.898725000000001</c:v>
                </c:pt>
                <c:pt idx="1561">
                  <c:v>10.896667000000001</c:v>
                </c:pt>
                <c:pt idx="1562">
                  <c:v>10.896667000000001</c:v>
                </c:pt>
                <c:pt idx="1563">
                  <c:v>10.896667000000001</c:v>
                </c:pt>
                <c:pt idx="1564">
                  <c:v>10.896667000000001</c:v>
                </c:pt>
                <c:pt idx="1565">
                  <c:v>10.896554</c:v>
                </c:pt>
                <c:pt idx="1566">
                  <c:v>10.894546999999999</c:v>
                </c:pt>
                <c:pt idx="1567">
                  <c:v>10.892163999999999</c:v>
                </c:pt>
                <c:pt idx="1568">
                  <c:v>10.889749</c:v>
                </c:pt>
                <c:pt idx="1569">
                  <c:v>10.889635</c:v>
                </c:pt>
                <c:pt idx="1570">
                  <c:v>10.889112000000001</c:v>
                </c:pt>
                <c:pt idx="1571">
                  <c:v>10.888862</c:v>
                </c:pt>
                <c:pt idx="1572">
                  <c:v>10.888658</c:v>
                </c:pt>
                <c:pt idx="1573">
                  <c:v>10.886666999999999</c:v>
                </c:pt>
                <c:pt idx="1574">
                  <c:v>10.886666999999999</c:v>
                </c:pt>
                <c:pt idx="1575">
                  <c:v>10.886666999999999</c:v>
                </c:pt>
                <c:pt idx="1576">
                  <c:v>10.886666999999999</c:v>
                </c:pt>
                <c:pt idx="1577">
                  <c:v>10.886666999999999</c:v>
                </c:pt>
                <c:pt idx="1578">
                  <c:v>10.886666999999999</c:v>
                </c:pt>
                <c:pt idx="1579">
                  <c:v>10.886666999999999</c:v>
                </c:pt>
                <c:pt idx="1580">
                  <c:v>10.886666999999999</c:v>
                </c:pt>
                <c:pt idx="1581">
                  <c:v>10.886196</c:v>
                </c:pt>
                <c:pt idx="1582">
                  <c:v>10.883680999999999</c:v>
                </c:pt>
                <c:pt idx="1583">
                  <c:v>10.881243</c:v>
                </c:pt>
                <c:pt idx="1584">
                  <c:v>10.879493</c:v>
                </c:pt>
                <c:pt idx="1585">
                  <c:v>10.876666999999999</c:v>
                </c:pt>
                <c:pt idx="1586">
                  <c:v>10.876666999999999</c:v>
                </c:pt>
                <c:pt idx="1587">
                  <c:v>10.873958999999999</c:v>
                </c:pt>
                <c:pt idx="1588">
                  <c:v>10.871741</c:v>
                </c:pt>
                <c:pt idx="1589">
                  <c:v>10.871283999999999</c:v>
                </c:pt>
                <c:pt idx="1590">
                  <c:v>10.867578999999999</c:v>
                </c:pt>
                <c:pt idx="1591">
                  <c:v>10.867537</c:v>
                </c:pt>
                <c:pt idx="1592">
                  <c:v>10.866953000000001</c:v>
                </c:pt>
                <c:pt idx="1593">
                  <c:v>10.866667</c:v>
                </c:pt>
                <c:pt idx="1594">
                  <c:v>10.866667</c:v>
                </c:pt>
                <c:pt idx="1595">
                  <c:v>10.866667</c:v>
                </c:pt>
                <c:pt idx="1596">
                  <c:v>10.866667</c:v>
                </c:pt>
                <c:pt idx="1597">
                  <c:v>10.866667</c:v>
                </c:pt>
                <c:pt idx="1598">
                  <c:v>10.86</c:v>
                </c:pt>
                <c:pt idx="1599">
                  <c:v>10.856667</c:v>
                </c:pt>
                <c:pt idx="1600">
                  <c:v>10.856667</c:v>
                </c:pt>
                <c:pt idx="1601">
                  <c:v>10.856667</c:v>
                </c:pt>
                <c:pt idx="1602">
                  <c:v>10.856667</c:v>
                </c:pt>
                <c:pt idx="1603">
                  <c:v>10.856667</c:v>
                </c:pt>
                <c:pt idx="1604">
                  <c:v>10.856667</c:v>
                </c:pt>
                <c:pt idx="1605">
                  <c:v>10.85538</c:v>
                </c:pt>
                <c:pt idx="1606">
                  <c:v>10.853802</c:v>
                </c:pt>
                <c:pt idx="1607">
                  <c:v>10.849014</c:v>
                </c:pt>
                <c:pt idx="1608">
                  <c:v>10.846667</c:v>
                </c:pt>
                <c:pt idx="1609">
                  <c:v>10.846667</c:v>
                </c:pt>
                <c:pt idx="1610">
                  <c:v>10.846667</c:v>
                </c:pt>
                <c:pt idx="1611">
                  <c:v>10.844362</c:v>
                </c:pt>
                <c:pt idx="1612">
                  <c:v>10.842845000000001</c:v>
                </c:pt>
                <c:pt idx="1613">
                  <c:v>10.839577999999999</c:v>
                </c:pt>
                <c:pt idx="1614">
                  <c:v>10.838872</c:v>
                </c:pt>
                <c:pt idx="1615">
                  <c:v>10.838585</c:v>
                </c:pt>
                <c:pt idx="1616">
                  <c:v>10.837465999999999</c:v>
                </c:pt>
                <c:pt idx="1617">
                  <c:v>10.836667</c:v>
                </c:pt>
                <c:pt idx="1618">
                  <c:v>10.836667</c:v>
                </c:pt>
                <c:pt idx="1619">
                  <c:v>10.836667</c:v>
                </c:pt>
                <c:pt idx="1620">
                  <c:v>10.836667</c:v>
                </c:pt>
                <c:pt idx="1621">
                  <c:v>10.830475</c:v>
                </c:pt>
                <c:pt idx="1622">
                  <c:v>10.828343</c:v>
                </c:pt>
                <c:pt idx="1623">
                  <c:v>10.827189000000001</c:v>
                </c:pt>
                <c:pt idx="1624">
                  <c:v>10.826667</c:v>
                </c:pt>
                <c:pt idx="1625">
                  <c:v>10.826667</c:v>
                </c:pt>
                <c:pt idx="1626">
                  <c:v>10.826667</c:v>
                </c:pt>
                <c:pt idx="1627">
                  <c:v>10.8264</c:v>
                </c:pt>
                <c:pt idx="1628">
                  <c:v>10.820251000000001</c:v>
                </c:pt>
                <c:pt idx="1629">
                  <c:v>10.817993</c:v>
                </c:pt>
                <c:pt idx="1630">
                  <c:v>10.81771</c:v>
                </c:pt>
                <c:pt idx="1631">
                  <c:v>10.817205</c:v>
                </c:pt>
                <c:pt idx="1632">
                  <c:v>10.816667000000001</c:v>
                </c:pt>
                <c:pt idx="1633">
                  <c:v>10.816667000000001</c:v>
                </c:pt>
                <c:pt idx="1634">
                  <c:v>10.816398</c:v>
                </c:pt>
                <c:pt idx="1635">
                  <c:v>10.815607999999999</c:v>
                </c:pt>
                <c:pt idx="1636">
                  <c:v>10.813513</c:v>
                </c:pt>
                <c:pt idx="1637">
                  <c:v>10.808054</c:v>
                </c:pt>
                <c:pt idx="1638">
                  <c:v>10.807131999999999</c:v>
                </c:pt>
                <c:pt idx="1639">
                  <c:v>10.806666999999999</c:v>
                </c:pt>
                <c:pt idx="1640">
                  <c:v>10.806666999999999</c:v>
                </c:pt>
                <c:pt idx="1641">
                  <c:v>10.80423</c:v>
                </c:pt>
                <c:pt idx="1642">
                  <c:v>10.803934999999999</c:v>
                </c:pt>
                <c:pt idx="1643">
                  <c:v>10.80256</c:v>
                </c:pt>
                <c:pt idx="1644">
                  <c:v>10.800554</c:v>
                </c:pt>
                <c:pt idx="1645">
                  <c:v>10.799985</c:v>
                </c:pt>
                <c:pt idx="1646">
                  <c:v>10.797141</c:v>
                </c:pt>
                <c:pt idx="1647">
                  <c:v>10.796666999999999</c:v>
                </c:pt>
                <c:pt idx="1648">
                  <c:v>10.793566999999999</c:v>
                </c:pt>
                <c:pt idx="1649">
                  <c:v>10.791471</c:v>
                </c:pt>
                <c:pt idx="1650">
                  <c:v>10.789132</c:v>
                </c:pt>
                <c:pt idx="1651">
                  <c:v>10.786667</c:v>
                </c:pt>
                <c:pt idx="1652">
                  <c:v>10.786667</c:v>
                </c:pt>
                <c:pt idx="1653">
                  <c:v>10.786667</c:v>
                </c:pt>
                <c:pt idx="1654">
                  <c:v>10.783982999999999</c:v>
                </c:pt>
                <c:pt idx="1655">
                  <c:v>10.783256</c:v>
                </c:pt>
                <c:pt idx="1656">
                  <c:v>10.781916000000001</c:v>
                </c:pt>
                <c:pt idx="1657">
                  <c:v>10.776667</c:v>
                </c:pt>
                <c:pt idx="1658">
                  <c:v>10.776667</c:v>
                </c:pt>
                <c:pt idx="1659">
                  <c:v>10.776667</c:v>
                </c:pt>
                <c:pt idx="1660">
                  <c:v>10.771817</c:v>
                </c:pt>
                <c:pt idx="1661">
                  <c:v>10.770996999999999</c:v>
                </c:pt>
                <c:pt idx="1662">
                  <c:v>10.769119</c:v>
                </c:pt>
                <c:pt idx="1663">
                  <c:v>10.767955000000001</c:v>
                </c:pt>
                <c:pt idx="1664">
                  <c:v>10.767799999999999</c:v>
                </c:pt>
                <c:pt idx="1665">
                  <c:v>10.766667</c:v>
                </c:pt>
                <c:pt idx="1666">
                  <c:v>10.766544</c:v>
                </c:pt>
                <c:pt idx="1667">
                  <c:v>10.757300000000001</c:v>
                </c:pt>
                <c:pt idx="1668">
                  <c:v>10.756667</c:v>
                </c:pt>
                <c:pt idx="1669">
                  <c:v>10.756667</c:v>
                </c:pt>
                <c:pt idx="1670">
                  <c:v>10.755974999999999</c:v>
                </c:pt>
                <c:pt idx="1671">
                  <c:v>10.754299</c:v>
                </c:pt>
                <c:pt idx="1672">
                  <c:v>10.749508000000001</c:v>
                </c:pt>
                <c:pt idx="1673">
                  <c:v>10.748010000000001</c:v>
                </c:pt>
                <c:pt idx="1674">
                  <c:v>10.747441999999999</c:v>
                </c:pt>
                <c:pt idx="1675">
                  <c:v>10.746667</c:v>
                </c:pt>
                <c:pt idx="1676">
                  <c:v>10.746667</c:v>
                </c:pt>
                <c:pt idx="1677">
                  <c:v>10.746667</c:v>
                </c:pt>
                <c:pt idx="1678">
                  <c:v>10.746667</c:v>
                </c:pt>
                <c:pt idx="1679">
                  <c:v>10.746667</c:v>
                </c:pt>
                <c:pt idx="1680">
                  <c:v>10.746667</c:v>
                </c:pt>
                <c:pt idx="1681">
                  <c:v>10.745972999999999</c:v>
                </c:pt>
                <c:pt idx="1682">
                  <c:v>10.745868</c:v>
                </c:pt>
                <c:pt idx="1683">
                  <c:v>10.742865999999999</c:v>
                </c:pt>
                <c:pt idx="1684">
                  <c:v>10.742592999999999</c:v>
                </c:pt>
                <c:pt idx="1685">
                  <c:v>10.742386</c:v>
                </c:pt>
                <c:pt idx="1686">
                  <c:v>10.74</c:v>
                </c:pt>
                <c:pt idx="1687">
                  <c:v>10.736667000000001</c:v>
                </c:pt>
                <c:pt idx="1688">
                  <c:v>10.736667000000001</c:v>
                </c:pt>
                <c:pt idx="1689">
                  <c:v>10.736667000000001</c:v>
                </c:pt>
                <c:pt idx="1690">
                  <c:v>10.736667000000001</c:v>
                </c:pt>
                <c:pt idx="1691">
                  <c:v>10.735944999999999</c:v>
                </c:pt>
                <c:pt idx="1692">
                  <c:v>10.735735999999999</c:v>
                </c:pt>
                <c:pt idx="1693">
                  <c:v>10.731090999999999</c:v>
                </c:pt>
                <c:pt idx="1694">
                  <c:v>10.729907000000001</c:v>
                </c:pt>
                <c:pt idx="1695">
                  <c:v>10.727727</c:v>
                </c:pt>
                <c:pt idx="1696">
                  <c:v>10.726667000000001</c:v>
                </c:pt>
                <c:pt idx="1697">
                  <c:v>10.726667000000001</c:v>
                </c:pt>
                <c:pt idx="1698">
                  <c:v>10.723272</c:v>
                </c:pt>
                <c:pt idx="1699">
                  <c:v>10.721945</c:v>
                </c:pt>
                <c:pt idx="1700">
                  <c:v>10.72</c:v>
                </c:pt>
                <c:pt idx="1701">
                  <c:v>10.716666999999999</c:v>
                </c:pt>
                <c:pt idx="1702">
                  <c:v>10.716666999999999</c:v>
                </c:pt>
                <c:pt idx="1703">
                  <c:v>10.716666999999999</c:v>
                </c:pt>
                <c:pt idx="1704">
                  <c:v>10.716666999999999</c:v>
                </c:pt>
                <c:pt idx="1705">
                  <c:v>10.716666999999999</c:v>
                </c:pt>
                <c:pt idx="1706">
                  <c:v>10.716666999999999</c:v>
                </c:pt>
                <c:pt idx="1707">
                  <c:v>10.712797999999999</c:v>
                </c:pt>
                <c:pt idx="1708">
                  <c:v>10.711897</c:v>
                </c:pt>
                <c:pt idx="1709">
                  <c:v>10.709771</c:v>
                </c:pt>
                <c:pt idx="1710">
                  <c:v>10.706666999999999</c:v>
                </c:pt>
                <c:pt idx="1711">
                  <c:v>10.706666999999999</c:v>
                </c:pt>
                <c:pt idx="1712">
                  <c:v>10.706666999999999</c:v>
                </c:pt>
                <c:pt idx="1713">
                  <c:v>10.705254999999999</c:v>
                </c:pt>
                <c:pt idx="1714">
                  <c:v>10.704014000000001</c:v>
                </c:pt>
                <c:pt idx="1715">
                  <c:v>10.7</c:v>
                </c:pt>
                <c:pt idx="1716">
                  <c:v>10.697565000000001</c:v>
                </c:pt>
                <c:pt idx="1717">
                  <c:v>10.696667</c:v>
                </c:pt>
                <c:pt idx="1718">
                  <c:v>10.696667</c:v>
                </c:pt>
                <c:pt idx="1719">
                  <c:v>10.696667</c:v>
                </c:pt>
                <c:pt idx="1720">
                  <c:v>10.695499</c:v>
                </c:pt>
                <c:pt idx="1721">
                  <c:v>10.695356</c:v>
                </c:pt>
                <c:pt idx="1722">
                  <c:v>10.691924999999999</c:v>
                </c:pt>
                <c:pt idx="1723">
                  <c:v>10.691663999999999</c:v>
                </c:pt>
                <c:pt idx="1724">
                  <c:v>10.687189</c:v>
                </c:pt>
                <c:pt idx="1725">
                  <c:v>10.686667</c:v>
                </c:pt>
                <c:pt idx="1726">
                  <c:v>10.686667</c:v>
                </c:pt>
                <c:pt idx="1727">
                  <c:v>10.686667</c:v>
                </c:pt>
                <c:pt idx="1728">
                  <c:v>10.686667</c:v>
                </c:pt>
                <c:pt idx="1729">
                  <c:v>10.686400000000001</c:v>
                </c:pt>
                <c:pt idx="1730">
                  <c:v>10.684741000000001</c:v>
                </c:pt>
                <c:pt idx="1731">
                  <c:v>10.683031</c:v>
                </c:pt>
                <c:pt idx="1732">
                  <c:v>10.682797000000001</c:v>
                </c:pt>
                <c:pt idx="1733">
                  <c:v>10.680301999999999</c:v>
                </c:pt>
                <c:pt idx="1734">
                  <c:v>10.678774000000001</c:v>
                </c:pt>
                <c:pt idx="1735">
                  <c:v>10.678485</c:v>
                </c:pt>
                <c:pt idx="1736">
                  <c:v>10.676667</c:v>
                </c:pt>
                <c:pt idx="1737">
                  <c:v>10.676667</c:v>
                </c:pt>
                <c:pt idx="1738">
                  <c:v>10.676667</c:v>
                </c:pt>
                <c:pt idx="1739">
                  <c:v>10.67591</c:v>
                </c:pt>
                <c:pt idx="1740">
                  <c:v>10.675483</c:v>
                </c:pt>
                <c:pt idx="1741">
                  <c:v>10.673304</c:v>
                </c:pt>
                <c:pt idx="1742">
                  <c:v>10.673266</c:v>
                </c:pt>
                <c:pt idx="1743">
                  <c:v>10.673025000000001</c:v>
                </c:pt>
                <c:pt idx="1744">
                  <c:v>10.672485</c:v>
                </c:pt>
                <c:pt idx="1745">
                  <c:v>10.669560000000001</c:v>
                </c:pt>
                <c:pt idx="1746">
                  <c:v>10.669416999999999</c:v>
                </c:pt>
                <c:pt idx="1747">
                  <c:v>10.667726999999999</c:v>
                </c:pt>
                <c:pt idx="1748">
                  <c:v>10.666897000000001</c:v>
                </c:pt>
                <c:pt idx="1749">
                  <c:v>10.666667</c:v>
                </c:pt>
                <c:pt idx="1750">
                  <c:v>10.663881999999999</c:v>
                </c:pt>
                <c:pt idx="1751">
                  <c:v>10.662701999999999</c:v>
                </c:pt>
                <c:pt idx="1752">
                  <c:v>10.660617999999999</c:v>
                </c:pt>
                <c:pt idx="1753">
                  <c:v>10.660128</c:v>
                </c:pt>
                <c:pt idx="1754">
                  <c:v>10.659006</c:v>
                </c:pt>
                <c:pt idx="1755">
                  <c:v>10.656667000000001</c:v>
                </c:pt>
                <c:pt idx="1756">
                  <c:v>10.656036</c:v>
                </c:pt>
                <c:pt idx="1757">
                  <c:v>10.649901</c:v>
                </c:pt>
                <c:pt idx="1758">
                  <c:v>10.649442000000001</c:v>
                </c:pt>
                <c:pt idx="1759">
                  <c:v>10.648557</c:v>
                </c:pt>
                <c:pt idx="1760">
                  <c:v>10.648242</c:v>
                </c:pt>
                <c:pt idx="1761">
                  <c:v>10.647235999999999</c:v>
                </c:pt>
                <c:pt idx="1762">
                  <c:v>10.646667000000001</c:v>
                </c:pt>
                <c:pt idx="1763">
                  <c:v>10.646667000000001</c:v>
                </c:pt>
                <c:pt idx="1764">
                  <c:v>10.6464</c:v>
                </c:pt>
                <c:pt idx="1765">
                  <c:v>10.643935000000001</c:v>
                </c:pt>
                <c:pt idx="1766">
                  <c:v>10.642844999999999</c:v>
                </c:pt>
                <c:pt idx="1767">
                  <c:v>10.642371000000001</c:v>
                </c:pt>
                <c:pt idx="1768">
                  <c:v>10.642355</c:v>
                </c:pt>
                <c:pt idx="1769">
                  <c:v>10.642087</c:v>
                </c:pt>
                <c:pt idx="1770">
                  <c:v>10.641044000000001</c:v>
                </c:pt>
                <c:pt idx="1771">
                  <c:v>10.636666999999999</c:v>
                </c:pt>
                <c:pt idx="1772">
                  <c:v>10.636666999999999</c:v>
                </c:pt>
                <c:pt idx="1773">
                  <c:v>10.631679999999999</c:v>
                </c:pt>
                <c:pt idx="1774">
                  <c:v>10.629954</c:v>
                </c:pt>
                <c:pt idx="1775">
                  <c:v>10.628420999999999</c:v>
                </c:pt>
                <c:pt idx="1776">
                  <c:v>10.627679000000001</c:v>
                </c:pt>
                <c:pt idx="1777">
                  <c:v>10.627473999999999</c:v>
                </c:pt>
                <c:pt idx="1778">
                  <c:v>10.627253</c:v>
                </c:pt>
                <c:pt idx="1779">
                  <c:v>10.626666999999999</c:v>
                </c:pt>
                <c:pt idx="1780">
                  <c:v>10.626666999999999</c:v>
                </c:pt>
                <c:pt idx="1781">
                  <c:v>10.626666999999999</c:v>
                </c:pt>
                <c:pt idx="1782">
                  <c:v>10.626666999999999</c:v>
                </c:pt>
                <c:pt idx="1783">
                  <c:v>10.626666999999999</c:v>
                </c:pt>
                <c:pt idx="1784">
                  <c:v>10.624183</c:v>
                </c:pt>
                <c:pt idx="1785">
                  <c:v>10.623379999999999</c:v>
                </c:pt>
                <c:pt idx="1786">
                  <c:v>10.622925</c:v>
                </c:pt>
                <c:pt idx="1787">
                  <c:v>10.619892999999999</c:v>
                </c:pt>
                <c:pt idx="1788">
                  <c:v>10.618627</c:v>
                </c:pt>
                <c:pt idx="1789">
                  <c:v>10.616667</c:v>
                </c:pt>
                <c:pt idx="1790">
                  <c:v>10.616667</c:v>
                </c:pt>
                <c:pt idx="1791">
                  <c:v>10.616667</c:v>
                </c:pt>
                <c:pt idx="1792">
                  <c:v>10.616667</c:v>
                </c:pt>
                <c:pt idx="1793">
                  <c:v>10.616667</c:v>
                </c:pt>
                <c:pt idx="1794">
                  <c:v>10.615917</c:v>
                </c:pt>
                <c:pt idx="1795">
                  <c:v>10.612892</c:v>
                </c:pt>
                <c:pt idx="1796">
                  <c:v>10.61</c:v>
                </c:pt>
                <c:pt idx="1797">
                  <c:v>10.606667</c:v>
                </c:pt>
                <c:pt idx="1798">
                  <c:v>10.606667</c:v>
                </c:pt>
                <c:pt idx="1799">
                  <c:v>10.606667</c:v>
                </c:pt>
                <c:pt idx="1800">
                  <c:v>10.606667</c:v>
                </c:pt>
                <c:pt idx="1801">
                  <c:v>10.604456000000001</c:v>
                </c:pt>
                <c:pt idx="1802">
                  <c:v>10.602086999999999</c:v>
                </c:pt>
                <c:pt idx="1803">
                  <c:v>10.601556</c:v>
                </c:pt>
                <c:pt idx="1804">
                  <c:v>10.600191000000001</c:v>
                </c:pt>
                <c:pt idx="1805">
                  <c:v>10.597602999999999</c:v>
                </c:pt>
                <c:pt idx="1806">
                  <c:v>10.596667</c:v>
                </c:pt>
                <c:pt idx="1807">
                  <c:v>10.596667</c:v>
                </c:pt>
                <c:pt idx="1808">
                  <c:v>10.596667</c:v>
                </c:pt>
                <c:pt idx="1809">
                  <c:v>10.595444000000001</c:v>
                </c:pt>
                <c:pt idx="1810">
                  <c:v>10.595302999999999</c:v>
                </c:pt>
                <c:pt idx="1811">
                  <c:v>10.594125999999999</c:v>
                </c:pt>
                <c:pt idx="1812">
                  <c:v>10.592497</c:v>
                </c:pt>
                <c:pt idx="1813">
                  <c:v>10.591056999999999</c:v>
                </c:pt>
                <c:pt idx="1814">
                  <c:v>10.586667</c:v>
                </c:pt>
                <c:pt idx="1815">
                  <c:v>10.586667</c:v>
                </c:pt>
                <c:pt idx="1816">
                  <c:v>10.586667</c:v>
                </c:pt>
                <c:pt idx="1817">
                  <c:v>10.586667</c:v>
                </c:pt>
                <c:pt idx="1818">
                  <c:v>10.586667</c:v>
                </c:pt>
                <c:pt idx="1819">
                  <c:v>10.586667</c:v>
                </c:pt>
                <c:pt idx="1820">
                  <c:v>10.586667</c:v>
                </c:pt>
                <c:pt idx="1821">
                  <c:v>10.586394</c:v>
                </c:pt>
                <c:pt idx="1822">
                  <c:v>10.584201999999999</c:v>
                </c:pt>
                <c:pt idx="1823">
                  <c:v>10.582758</c:v>
                </c:pt>
                <c:pt idx="1824">
                  <c:v>10.58217</c:v>
                </c:pt>
                <c:pt idx="1825">
                  <c:v>10.581849999999999</c:v>
                </c:pt>
                <c:pt idx="1826">
                  <c:v>10.579907</c:v>
                </c:pt>
                <c:pt idx="1827">
                  <c:v>10.576667</c:v>
                </c:pt>
                <c:pt idx="1828">
                  <c:v>10.576667</c:v>
                </c:pt>
                <c:pt idx="1829">
                  <c:v>10.574766</c:v>
                </c:pt>
                <c:pt idx="1830">
                  <c:v>10.573698</c:v>
                </c:pt>
                <c:pt idx="1831">
                  <c:v>10.573251000000001</c:v>
                </c:pt>
                <c:pt idx="1832">
                  <c:v>10.571699000000001</c:v>
                </c:pt>
                <c:pt idx="1833">
                  <c:v>10.571139000000001</c:v>
                </c:pt>
                <c:pt idx="1834">
                  <c:v>10.570062</c:v>
                </c:pt>
                <c:pt idx="1835">
                  <c:v>10.568327</c:v>
                </c:pt>
                <c:pt idx="1836">
                  <c:v>10.567442</c:v>
                </c:pt>
                <c:pt idx="1837">
                  <c:v>10.566667000000001</c:v>
                </c:pt>
                <c:pt idx="1838">
                  <c:v>10.566667000000001</c:v>
                </c:pt>
                <c:pt idx="1839">
                  <c:v>10.566667000000001</c:v>
                </c:pt>
                <c:pt idx="1840">
                  <c:v>10.566667000000001</c:v>
                </c:pt>
                <c:pt idx="1841">
                  <c:v>10.566667000000001</c:v>
                </c:pt>
                <c:pt idx="1842">
                  <c:v>10.566667000000001</c:v>
                </c:pt>
                <c:pt idx="1843">
                  <c:v>10.564741</c:v>
                </c:pt>
                <c:pt idx="1844">
                  <c:v>10.563966000000001</c:v>
                </c:pt>
                <c:pt idx="1845">
                  <c:v>10.563745000000001</c:v>
                </c:pt>
                <c:pt idx="1846">
                  <c:v>10.562417</c:v>
                </c:pt>
                <c:pt idx="1847">
                  <c:v>10.559811</c:v>
                </c:pt>
                <c:pt idx="1848">
                  <c:v>10.556666999999999</c:v>
                </c:pt>
                <c:pt idx="1849">
                  <c:v>10.556666999999999</c:v>
                </c:pt>
                <c:pt idx="1850">
                  <c:v>10.556666999999999</c:v>
                </c:pt>
                <c:pt idx="1851">
                  <c:v>10.553454</c:v>
                </c:pt>
                <c:pt idx="1852">
                  <c:v>10.546779000000001</c:v>
                </c:pt>
                <c:pt idx="1853">
                  <c:v>10.546666999999999</c:v>
                </c:pt>
                <c:pt idx="1854">
                  <c:v>10.546666999999999</c:v>
                </c:pt>
                <c:pt idx="1855">
                  <c:v>10.546333000000001</c:v>
                </c:pt>
                <c:pt idx="1856">
                  <c:v>10.544266</c:v>
                </c:pt>
                <c:pt idx="1857">
                  <c:v>10.541990999999999</c:v>
                </c:pt>
                <c:pt idx="1858">
                  <c:v>10.536667</c:v>
                </c:pt>
                <c:pt idx="1859">
                  <c:v>10.536667</c:v>
                </c:pt>
                <c:pt idx="1860">
                  <c:v>10.536667</c:v>
                </c:pt>
                <c:pt idx="1861">
                  <c:v>10.536667</c:v>
                </c:pt>
                <c:pt idx="1862">
                  <c:v>10.536667</c:v>
                </c:pt>
                <c:pt idx="1863">
                  <c:v>10.535166</c:v>
                </c:pt>
                <c:pt idx="1864">
                  <c:v>10.533175999999999</c:v>
                </c:pt>
                <c:pt idx="1865">
                  <c:v>10.532809</c:v>
                </c:pt>
                <c:pt idx="1866">
                  <c:v>10.531632</c:v>
                </c:pt>
                <c:pt idx="1867">
                  <c:v>10.531264999999999</c:v>
                </c:pt>
                <c:pt idx="1868">
                  <c:v>10.53</c:v>
                </c:pt>
                <c:pt idx="1869">
                  <c:v>10.529572</c:v>
                </c:pt>
                <c:pt idx="1870">
                  <c:v>10.527607</c:v>
                </c:pt>
                <c:pt idx="1871">
                  <c:v>10.526667</c:v>
                </c:pt>
                <c:pt idx="1872">
                  <c:v>10.526667</c:v>
                </c:pt>
                <c:pt idx="1873">
                  <c:v>10.526667</c:v>
                </c:pt>
                <c:pt idx="1874">
                  <c:v>10.521243</c:v>
                </c:pt>
                <c:pt idx="1875">
                  <c:v>10.518233</c:v>
                </c:pt>
                <c:pt idx="1876">
                  <c:v>10.517047</c:v>
                </c:pt>
                <c:pt idx="1877">
                  <c:v>10.516667</c:v>
                </c:pt>
                <c:pt idx="1878">
                  <c:v>10.516667</c:v>
                </c:pt>
                <c:pt idx="1879">
                  <c:v>10.516667</c:v>
                </c:pt>
                <c:pt idx="1880">
                  <c:v>10.516667</c:v>
                </c:pt>
                <c:pt idx="1881">
                  <c:v>10.515389000000001</c:v>
                </c:pt>
                <c:pt idx="1882">
                  <c:v>10.506826</c:v>
                </c:pt>
                <c:pt idx="1883">
                  <c:v>10.506667</c:v>
                </c:pt>
                <c:pt idx="1884">
                  <c:v>10.506304999999999</c:v>
                </c:pt>
                <c:pt idx="1885">
                  <c:v>10.503844000000001</c:v>
                </c:pt>
                <c:pt idx="1886">
                  <c:v>10.503548</c:v>
                </c:pt>
                <c:pt idx="1887">
                  <c:v>10.5</c:v>
                </c:pt>
                <c:pt idx="1888">
                  <c:v>10.496667</c:v>
                </c:pt>
                <c:pt idx="1889">
                  <c:v>10.495834</c:v>
                </c:pt>
                <c:pt idx="1890">
                  <c:v>10.494156</c:v>
                </c:pt>
                <c:pt idx="1891">
                  <c:v>10.492222</c:v>
                </c:pt>
                <c:pt idx="1892">
                  <c:v>10.490618</c:v>
                </c:pt>
                <c:pt idx="1893">
                  <c:v>10.486967999999999</c:v>
                </c:pt>
                <c:pt idx="1894">
                  <c:v>10.486667000000001</c:v>
                </c:pt>
                <c:pt idx="1895">
                  <c:v>10.486667000000001</c:v>
                </c:pt>
                <c:pt idx="1896">
                  <c:v>10.483983</c:v>
                </c:pt>
                <c:pt idx="1897">
                  <c:v>10.481139000000001</c:v>
                </c:pt>
                <c:pt idx="1898">
                  <c:v>10.480949000000001</c:v>
                </c:pt>
                <c:pt idx="1899">
                  <c:v>10.479329</c:v>
                </c:pt>
                <c:pt idx="1900">
                  <c:v>10.478604000000001</c:v>
                </c:pt>
                <c:pt idx="1901">
                  <c:v>10.477663</c:v>
                </c:pt>
                <c:pt idx="1902">
                  <c:v>10.476667000000001</c:v>
                </c:pt>
                <c:pt idx="1903">
                  <c:v>10.476667000000001</c:v>
                </c:pt>
                <c:pt idx="1904">
                  <c:v>10.475857</c:v>
                </c:pt>
                <c:pt idx="1905">
                  <c:v>10.474067</c:v>
                </c:pt>
                <c:pt idx="1906">
                  <c:v>10.47</c:v>
                </c:pt>
                <c:pt idx="1907">
                  <c:v>10.469291</c:v>
                </c:pt>
                <c:pt idx="1908">
                  <c:v>10.467869</c:v>
                </c:pt>
                <c:pt idx="1909">
                  <c:v>10.466666999999999</c:v>
                </c:pt>
                <c:pt idx="1910">
                  <c:v>10.466666999999999</c:v>
                </c:pt>
                <c:pt idx="1911">
                  <c:v>10.466666999999999</c:v>
                </c:pt>
                <c:pt idx="1912">
                  <c:v>10.466666999999999</c:v>
                </c:pt>
                <c:pt idx="1913">
                  <c:v>10.466594000000001</c:v>
                </c:pt>
                <c:pt idx="1914">
                  <c:v>10.466281</c:v>
                </c:pt>
                <c:pt idx="1915">
                  <c:v>10.465310000000001</c:v>
                </c:pt>
                <c:pt idx="1916">
                  <c:v>10.460533</c:v>
                </c:pt>
                <c:pt idx="1917">
                  <c:v>10.45858</c:v>
                </c:pt>
                <c:pt idx="1918">
                  <c:v>10.457046999999999</c:v>
                </c:pt>
                <c:pt idx="1919">
                  <c:v>10.456666999999999</c:v>
                </c:pt>
                <c:pt idx="1920">
                  <c:v>10.456666999999999</c:v>
                </c:pt>
                <c:pt idx="1921">
                  <c:v>10.453407</c:v>
                </c:pt>
                <c:pt idx="1922">
                  <c:v>10.446667</c:v>
                </c:pt>
                <c:pt idx="1923">
                  <c:v>10.446667</c:v>
                </c:pt>
                <c:pt idx="1924">
                  <c:v>10.446667</c:v>
                </c:pt>
                <c:pt idx="1925">
                  <c:v>10.446667</c:v>
                </c:pt>
                <c:pt idx="1926">
                  <c:v>10.444748000000001</c:v>
                </c:pt>
                <c:pt idx="1927">
                  <c:v>10.443092</c:v>
                </c:pt>
                <c:pt idx="1928">
                  <c:v>10.442418999999999</c:v>
                </c:pt>
                <c:pt idx="1929">
                  <c:v>10.436873</c:v>
                </c:pt>
                <c:pt idx="1930">
                  <c:v>10.436667</c:v>
                </c:pt>
                <c:pt idx="1931">
                  <c:v>10.436667</c:v>
                </c:pt>
                <c:pt idx="1932">
                  <c:v>10.434692999999999</c:v>
                </c:pt>
                <c:pt idx="1933">
                  <c:v>10.434065</c:v>
                </c:pt>
                <c:pt idx="1934">
                  <c:v>10.426667</c:v>
                </c:pt>
                <c:pt idx="1935">
                  <c:v>10.426667</c:v>
                </c:pt>
                <c:pt idx="1936">
                  <c:v>10.426667</c:v>
                </c:pt>
                <c:pt idx="1937">
                  <c:v>10.426667</c:v>
                </c:pt>
                <c:pt idx="1938">
                  <c:v>10.426667</c:v>
                </c:pt>
                <c:pt idx="1939">
                  <c:v>10.42367</c:v>
                </c:pt>
                <c:pt idx="1940">
                  <c:v>10.420142999999999</c:v>
                </c:pt>
                <c:pt idx="1941">
                  <c:v>10.419051</c:v>
                </c:pt>
                <c:pt idx="1942">
                  <c:v>10.416667</c:v>
                </c:pt>
                <c:pt idx="1943">
                  <c:v>10.4155</c:v>
                </c:pt>
                <c:pt idx="1944">
                  <c:v>10.408849</c:v>
                </c:pt>
                <c:pt idx="1945">
                  <c:v>10.407158000000001</c:v>
                </c:pt>
                <c:pt idx="1946">
                  <c:v>10.406667000000001</c:v>
                </c:pt>
                <c:pt idx="1947">
                  <c:v>10.406340999999999</c:v>
                </c:pt>
                <c:pt idx="1948">
                  <c:v>10.403745000000001</c:v>
                </c:pt>
                <c:pt idx="1949">
                  <c:v>10.4</c:v>
                </c:pt>
                <c:pt idx="1950">
                  <c:v>10.399518</c:v>
                </c:pt>
                <c:pt idx="1951">
                  <c:v>10.398680000000001</c:v>
                </c:pt>
                <c:pt idx="1952">
                  <c:v>10.398042</c:v>
                </c:pt>
                <c:pt idx="1953">
                  <c:v>10.396667000000001</c:v>
                </c:pt>
                <c:pt idx="1954">
                  <c:v>10.396667000000001</c:v>
                </c:pt>
                <c:pt idx="1955">
                  <c:v>10.391171</c:v>
                </c:pt>
                <c:pt idx="1956">
                  <c:v>10.391012999999999</c:v>
                </c:pt>
                <c:pt idx="1957">
                  <c:v>10.39</c:v>
                </c:pt>
                <c:pt idx="1958">
                  <c:v>10.39</c:v>
                </c:pt>
                <c:pt idx="1959">
                  <c:v>10.386666999999999</c:v>
                </c:pt>
                <c:pt idx="1960">
                  <c:v>10.386666999999999</c:v>
                </c:pt>
                <c:pt idx="1961">
                  <c:v>10.386666999999999</c:v>
                </c:pt>
                <c:pt idx="1962">
                  <c:v>10.385641</c:v>
                </c:pt>
                <c:pt idx="1963">
                  <c:v>10.385241000000001</c:v>
                </c:pt>
                <c:pt idx="1964">
                  <c:v>10.382104999999999</c:v>
                </c:pt>
                <c:pt idx="1965">
                  <c:v>10.381754000000001</c:v>
                </c:pt>
                <c:pt idx="1966">
                  <c:v>10.380095000000001</c:v>
                </c:pt>
                <c:pt idx="1967">
                  <c:v>10.379606000000001</c:v>
                </c:pt>
                <c:pt idx="1968">
                  <c:v>10.379575000000001</c:v>
                </c:pt>
                <c:pt idx="1969">
                  <c:v>10.379136000000001</c:v>
                </c:pt>
                <c:pt idx="1970">
                  <c:v>10.377281999999999</c:v>
                </c:pt>
                <c:pt idx="1971">
                  <c:v>10.376685</c:v>
                </c:pt>
                <c:pt idx="1972">
                  <c:v>10.373697999999999</c:v>
                </c:pt>
                <c:pt idx="1973">
                  <c:v>10.372781</c:v>
                </c:pt>
                <c:pt idx="1974">
                  <c:v>10.372225</c:v>
                </c:pt>
                <c:pt idx="1975">
                  <c:v>10.369657999999999</c:v>
                </c:pt>
                <c:pt idx="1976">
                  <c:v>10.368035000000001</c:v>
                </c:pt>
                <c:pt idx="1977">
                  <c:v>10.367672000000001</c:v>
                </c:pt>
                <c:pt idx="1978">
                  <c:v>10.366667</c:v>
                </c:pt>
                <c:pt idx="1979">
                  <c:v>10.366667</c:v>
                </c:pt>
                <c:pt idx="1980">
                  <c:v>10.366667</c:v>
                </c:pt>
                <c:pt idx="1981">
                  <c:v>10.366667</c:v>
                </c:pt>
                <c:pt idx="1982">
                  <c:v>10.365072</c:v>
                </c:pt>
                <c:pt idx="1983">
                  <c:v>10.364906</c:v>
                </c:pt>
                <c:pt idx="1984">
                  <c:v>10.364521</c:v>
                </c:pt>
                <c:pt idx="1985">
                  <c:v>10.364125</c:v>
                </c:pt>
                <c:pt idx="1986">
                  <c:v>10.364042</c:v>
                </c:pt>
                <c:pt idx="1987">
                  <c:v>10.360401</c:v>
                </c:pt>
                <c:pt idx="1988">
                  <c:v>10.357009</c:v>
                </c:pt>
                <c:pt idx="1989">
                  <c:v>10.356667</c:v>
                </c:pt>
                <c:pt idx="1990">
                  <c:v>10.356309</c:v>
                </c:pt>
                <c:pt idx="1991">
                  <c:v>10.353619</c:v>
                </c:pt>
                <c:pt idx="1992">
                  <c:v>10.351516999999999</c:v>
                </c:pt>
                <c:pt idx="1993">
                  <c:v>10.350410999999999</c:v>
                </c:pt>
                <c:pt idx="1994">
                  <c:v>10.347381</c:v>
                </c:pt>
                <c:pt idx="1995">
                  <c:v>10.345283999999999</c:v>
                </c:pt>
                <c:pt idx="1996">
                  <c:v>10.344991</c:v>
                </c:pt>
                <c:pt idx="1997">
                  <c:v>10.344809</c:v>
                </c:pt>
                <c:pt idx="1998">
                  <c:v>10.339705</c:v>
                </c:pt>
                <c:pt idx="1999">
                  <c:v>10.338106</c:v>
                </c:pt>
                <c:pt idx="2000">
                  <c:v>10.336667</c:v>
                </c:pt>
                <c:pt idx="2001">
                  <c:v>10.336667</c:v>
                </c:pt>
                <c:pt idx="2002">
                  <c:v>10.336667</c:v>
                </c:pt>
                <c:pt idx="2003">
                  <c:v>10.336667</c:v>
                </c:pt>
                <c:pt idx="2004">
                  <c:v>10.336667</c:v>
                </c:pt>
                <c:pt idx="2005">
                  <c:v>10.336637</c:v>
                </c:pt>
                <c:pt idx="2006">
                  <c:v>10.334835999999999</c:v>
                </c:pt>
                <c:pt idx="2007">
                  <c:v>10.334482</c:v>
                </c:pt>
                <c:pt idx="2008">
                  <c:v>10.333624</c:v>
                </c:pt>
                <c:pt idx="2009">
                  <c:v>10.330541999999999</c:v>
                </c:pt>
                <c:pt idx="2010">
                  <c:v>10.330453</c:v>
                </c:pt>
                <c:pt idx="2011">
                  <c:v>10.326667</c:v>
                </c:pt>
                <c:pt idx="2012">
                  <c:v>10.326667</c:v>
                </c:pt>
                <c:pt idx="2013">
                  <c:v>10.326067999999999</c:v>
                </c:pt>
                <c:pt idx="2014">
                  <c:v>10.325877</c:v>
                </c:pt>
                <c:pt idx="2015">
                  <c:v>10.324653</c:v>
                </c:pt>
                <c:pt idx="2016">
                  <c:v>10.32429</c:v>
                </c:pt>
                <c:pt idx="2017">
                  <c:v>10.323935000000001</c:v>
                </c:pt>
                <c:pt idx="2018">
                  <c:v>10.323696999999999</c:v>
                </c:pt>
                <c:pt idx="2019">
                  <c:v>10.317014</c:v>
                </c:pt>
                <c:pt idx="2020">
                  <c:v>10.316667000000001</c:v>
                </c:pt>
                <c:pt idx="2021">
                  <c:v>10.316350999999999</c:v>
                </c:pt>
                <c:pt idx="2022">
                  <c:v>10.315973</c:v>
                </c:pt>
                <c:pt idx="2023">
                  <c:v>10.306825</c:v>
                </c:pt>
                <c:pt idx="2024">
                  <c:v>10.306773</c:v>
                </c:pt>
                <c:pt idx="2025">
                  <c:v>10.306666999999999</c:v>
                </c:pt>
                <c:pt idx="2026">
                  <c:v>10.306666999999999</c:v>
                </c:pt>
                <c:pt idx="2027">
                  <c:v>10.303793000000001</c:v>
                </c:pt>
                <c:pt idx="2028">
                  <c:v>10.303341</c:v>
                </c:pt>
                <c:pt idx="2029">
                  <c:v>10.302626</c:v>
                </c:pt>
                <c:pt idx="2030">
                  <c:v>10.302324</c:v>
                </c:pt>
                <c:pt idx="2031">
                  <c:v>10.301351</c:v>
                </c:pt>
                <c:pt idx="2032">
                  <c:v>10.301253000000001</c:v>
                </c:pt>
                <c:pt idx="2033">
                  <c:v>10.297347</c:v>
                </c:pt>
                <c:pt idx="2034">
                  <c:v>10.296666999999999</c:v>
                </c:pt>
                <c:pt idx="2035">
                  <c:v>10.296666999999999</c:v>
                </c:pt>
                <c:pt idx="2036">
                  <c:v>10.29383</c:v>
                </c:pt>
                <c:pt idx="2037">
                  <c:v>10.291092000000001</c:v>
                </c:pt>
                <c:pt idx="2038">
                  <c:v>10.286935</c:v>
                </c:pt>
                <c:pt idx="2039">
                  <c:v>10.286667</c:v>
                </c:pt>
                <c:pt idx="2040">
                  <c:v>10.286667</c:v>
                </c:pt>
                <c:pt idx="2041">
                  <c:v>10.286667</c:v>
                </c:pt>
                <c:pt idx="2042">
                  <c:v>10.28248</c:v>
                </c:pt>
                <c:pt idx="2043">
                  <c:v>10.279714999999999</c:v>
                </c:pt>
                <c:pt idx="2044">
                  <c:v>10.2773</c:v>
                </c:pt>
                <c:pt idx="2045">
                  <c:v>10.276667</c:v>
                </c:pt>
                <c:pt idx="2046">
                  <c:v>10.276667</c:v>
                </c:pt>
                <c:pt idx="2047">
                  <c:v>10.273434999999999</c:v>
                </c:pt>
                <c:pt idx="2048">
                  <c:v>10.269564000000001</c:v>
                </c:pt>
                <c:pt idx="2049">
                  <c:v>10.266920000000001</c:v>
                </c:pt>
                <c:pt idx="2050">
                  <c:v>10.266667</c:v>
                </c:pt>
                <c:pt idx="2051">
                  <c:v>10.264920999999999</c:v>
                </c:pt>
                <c:pt idx="2052">
                  <c:v>10.264866</c:v>
                </c:pt>
                <c:pt idx="2053">
                  <c:v>10.264836000000001</c:v>
                </c:pt>
                <c:pt idx="2054">
                  <c:v>10.26384</c:v>
                </c:pt>
                <c:pt idx="2055">
                  <c:v>10.259701</c:v>
                </c:pt>
                <c:pt idx="2056">
                  <c:v>10.257447000000001</c:v>
                </c:pt>
                <c:pt idx="2057">
                  <c:v>10.256667</c:v>
                </c:pt>
                <c:pt idx="2058">
                  <c:v>10.256667</c:v>
                </c:pt>
                <c:pt idx="2059">
                  <c:v>10.256667</c:v>
                </c:pt>
                <c:pt idx="2060">
                  <c:v>10.256667</c:v>
                </c:pt>
                <c:pt idx="2061">
                  <c:v>10.255114000000001</c:v>
                </c:pt>
                <c:pt idx="2062">
                  <c:v>10.254738</c:v>
                </c:pt>
                <c:pt idx="2063">
                  <c:v>10.252134</c:v>
                </c:pt>
                <c:pt idx="2064">
                  <c:v>10.25074</c:v>
                </c:pt>
                <c:pt idx="2065">
                  <c:v>10.250525</c:v>
                </c:pt>
                <c:pt idx="2066">
                  <c:v>10.247918</c:v>
                </c:pt>
                <c:pt idx="2067">
                  <c:v>10.246667</c:v>
                </c:pt>
                <c:pt idx="2068">
                  <c:v>10.246667</c:v>
                </c:pt>
                <c:pt idx="2069">
                  <c:v>10.246667</c:v>
                </c:pt>
                <c:pt idx="2070">
                  <c:v>10.245255</c:v>
                </c:pt>
                <c:pt idx="2071">
                  <c:v>10.244973</c:v>
                </c:pt>
                <c:pt idx="2072">
                  <c:v>10.244266</c:v>
                </c:pt>
                <c:pt idx="2073">
                  <c:v>10.241517999999999</c:v>
                </c:pt>
                <c:pt idx="2074">
                  <c:v>10.24</c:v>
                </c:pt>
                <c:pt idx="2075">
                  <c:v>10.238339</c:v>
                </c:pt>
                <c:pt idx="2076">
                  <c:v>10.238208999999999</c:v>
                </c:pt>
                <c:pt idx="2077">
                  <c:v>10.236667000000001</c:v>
                </c:pt>
                <c:pt idx="2078">
                  <c:v>10.236667000000001</c:v>
                </c:pt>
                <c:pt idx="2079">
                  <c:v>10.236667000000001</c:v>
                </c:pt>
                <c:pt idx="2080">
                  <c:v>10.236667000000001</c:v>
                </c:pt>
                <c:pt idx="2081">
                  <c:v>10.235977999999999</c:v>
                </c:pt>
                <c:pt idx="2082">
                  <c:v>10.235772000000001</c:v>
                </c:pt>
                <c:pt idx="2083">
                  <c:v>10.235547</c:v>
                </c:pt>
                <c:pt idx="2084">
                  <c:v>10.235329999999999</c:v>
                </c:pt>
                <c:pt idx="2085">
                  <c:v>10.233934</c:v>
                </c:pt>
                <c:pt idx="2086">
                  <c:v>10.233224</c:v>
                </c:pt>
                <c:pt idx="2087">
                  <c:v>10.232939999999999</c:v>
                </c:pt>
                <c:pt idx="2088">
                  <c:v>10.229286</c:v>
                </c:pt>
                <c:pt idx="2089">
                  <c:v>10.228082000000001</c:v>
                </c:pt>
                <c:pt idx="2090">
                  <c:v>10.226779000000001</c:v>
                </c:pt>
                <c:pt idx="2091">
                  <c:v>10.226667000000001</c:v>
                </c:pt>
                <c:pt idx="2092">
                  <c:v>10.226667000000001</c:v>
                </c:pt>
                <c:pt idx="2093">
                  <c:v>10.226667000000001</c:v>
                </c:pt>
                <c:pt idx="2094">
                  <c:v>10.226667000000001</c:v>
                </c:pt>
                <c:pt idx="2095">
                  <c:v>10.226667000000001</c:v>
                </c:pt>
                <c:pt idx="2096">
                  <c:v>10.226667000000001</c:v>
                </c:pt>
                <c:pt idx="2097">
                  <c:v>10.223082</c:v>
                </c:pt>
                <c:pt idx="2098">
                  <c:v>10.221914</c:v>
                </c:pt>
                <c:pt idx="2099">
                  <c:v>10.221754000000001</c:v>
                </c:pt>
                <c:pt idx="2100">
                  <c:v>10.221550000000001</c:v>
                </c:pt>
                <c:pt idx="2101">
                  <c:v>10.221295</c:v>
                </c:pt>
                <c:pt idx="2102">
                  <c:v>10.22106</c:v>
                </c:pt>
                <c:pt idx="2103">
                  <c:v>10.220791</c:v>
                </c:pt>
                <c:pt idx="2104">
                  <c:v>10.218745999999999</c:v>
                </c:pt>
                <c:pt idx="2105">
                  <c:v>10.216666999999999</c:v>
                </c:pt>
                <c:pt idx="2106">
                  <c:v>10.216666999999999</c:v>
                </c:pt>
                <c:pt idx="2107">
                  <c:v>10.216666999999999</c:v>
                </c:pt>
                <c:pt idx="2108">
                  <c:v>10.216666999999999</c:v>
                </c:pt>
                <c:pt idx="2109">
                  <c:v>10.210933000000001</c:v>
                </c:pt>
                <c:pt idx="2110">
                  <c:v>10.210000000000001</c:v>
                </c:pt>
                <c:pt idx="2111">
                  <c:v>10.209597</c:v>
                </c:pt>
                <c:pt idx="2112">
                  <c:v>10.209517</c:v>
                </c:pt>
                <c:pt idx="2113">
                  <c:v>10.206666999999999</c:v>
                </c:pt>
                <c:pt idx="2114">
                  <c:v>10.206666999999999</c:v>
                </c:pt>
                <c:pt idx="2115">
                  <c:v>10.206666999999999</c:v>
                </c:pt>
                <c:pt idx="2116">
                  <c:v>10.205973999999999</c:v>
                </c:pt>
                <c:pt idx="2117">
                  <c:v>10.202939000000001</c:v>
                </c:pt>
                <c:pt idx="2118">
                  <c:v>10.202838</c:v>
                </c:pt>
                <c:pt idx="2119">
                  <c:v>10.201499</c:v>
                </c:pt>
                <c:pt idx="2120">
                  <c:v>10.201008</c:v>
                </c:pt>
                <c:pt idx="2121">
                  <c:v>10.199592000000001</c:v>
                </c:pt>
                <c:pt idx="2122">
                  <c:v>10.196884000000001</c:v>
                </c:pt>
                <c:pt idx="2123">
                  <c:v>10.196667</c:v>
                </c:pt>
                <c:pt idx="2124">
                  <c:v>10.196667</c:v>
                </c:pt>
                <c:pt idx="2125">
                  <c:v>10.196667</c:v>
                </c:pt>
                <c:pt idx="2126">
                  <c:v>10.196667</c:v>
                </c:pt>
                <c:pt idx="2127">
                  <c:v>10.196667</c:v>
                </c:pt>
                <c:pt idx="2128">
                  <c:v>10.196667</c:v>
                </c:pt>
                <c:pt idx="2129">
                  <c:v>10.191585</c:v>
                </c:pt>
                <c:pt idx="2130">
                  <c:v>10.191186</c:v>
                </c:pt>
                <c:pt idx="2131">
                  <c:v>10.186667</c:v>
                </c:pt>
                <c:pt idx="2132">
                  <c:v>10.186667</c:v>
                </c:pt>
                <c:pt idx="2133">
                  <c:v>10.186667</c:v>
                </c:pt>
                <c:pt idx="2134">
                  <c:v>10.184101999999999</c:v>
                </c:pt>
                <c:pt idx="2135">
                  <c:v>10.181374</c:v>
                </c:pt>
                <c:pt idx="2136">
                  <c:v>10.179771000000001</c:v>
                </c:pt>
                <c:pt idx="2137">
                  <c:v>10.177941000000001</c:v>
                </c:pt>
                <c:pt idx="2138">
                  <c:v>10.177713000000001</c:v>
                </c:pt>
                <c:pt idx="2139">
                  <c:v>10.176667</c:v>
                </c:pt>
                <c:pt idx="2140">
                  <c:v>10.173774</c:v>
                </c:pt>
                <c:pt idx="2141">
                  <c:v>10.171139</c:v>
                </c:pt>
                <c:pt idx="2142">
                  <c:v>10.167687000000001</c:v>
                </c:pt>
                <c:pt idx="2143">
                  <c:v>10.166667</c:v>
                </c:pt>
                <c:pt idx="2144">
                  <c:v>10.166667</c:v>
                </c:pt>
                <c:pt idx="2145">
                  <c:v>10.166667</c:v>
                </c:pt>
                <c:pt idx="2146">
                  <c:v>10.166667</c:v>
                </c:pt>
                <c:pt idx="2147">
                  <c:v>10.163778000000001</c:v>
                </c:pt>
                <c:pt idx="2148">
                  <c:v>10.160729999999999</c:v>
                </c:pt>
                <c:pt idx="2149">
                  <c:v>10.160551999999999</c:v>
                </c:pt>
                <c:pt idx="2150">
                  <c:v>10.159681000000001</c:v>
                </c:pt>
                <c:pt idx="2151">
                  <c:v>10.158248</c:v>
                </c:pt>
                <c:pt idx="2152">
                  <c:v>10.157245</c:v>
                </c:pt>
                <c:pt idx="2153">
                  <c:v>10.157187</c:v>
                </c:pt>
                <c:pt idx="2154">
                  <c:v>10.156667000000001</c:v>
                </c:pt>
                <c:pt idx="2155">
                  <c:v>10.153696999999999</c:v>
                </c:pt>
                <c:pt idx="2156">
                  <c:v>10.151764999999999</c:v>
                </c:pt>
                <c:pt idx="2157">
                  <c:v>10.15</c:v>
                </c:pt>
                <c:pt idx="2158">
                  <c:v>10.15</c:v>
                </c:pt>
                <c:pt idx="2159">
                  <c:v>10.147254999999999</c:v>
                </c:pt>
                <c:pt idx="2160">
                  <c:v>10.146667000000001</c:v>
                </c:pt>
                <c:pt idx="2161">
                  <c:v>10.146667000000001</c:v>
                </c:pt>
                <c:pt idx="2162">
                  <c:v>10.146667000000001</c:v>
                </c:pt>
                <c:pt idx="2163">
                  <c:v>10.145269000000001</c:v>
                </c:pt>
                <c:pt idx="2164">
                  <c:v>10.144197</c:v>
                </c:pt>
                <c:pt idx="2165">
                  <c:v>10.140523</c:v>
                </c:pt>
                <c:pt idx="2166">
                  <c:v>10.14</c:v>
                </c:pt>
                <c:pt idx="2167">
                  <c:v>10.136666999999999</c:v>
                </c:pt>
                <c:pt idx="2168">
                  <c:v>10.136666999999999</c:v>
                </c:pt>
                <c:pt idx="2169">
                  <c:v>10.134599</c:v>
                </c:pt>
                <c:pt idx="2170">
                  <c:v>10.130333</c:v>
                </c:pt>
                <c:pt idx="2171">
                  <c:v>10.129243000000001</c:v>
                </c:pt>
                <c:pt idx="2172">
                  <c:v>10.128864</c:v>
                </c:pt>
                <c:pt idx="2173">
                  <c:v>10.1274</c:v>
                </c:pt>
                <c:pt idx="2174">
                  <c:v>10.126666999999999</c:v>
                </c:pt>
                <c:pt idx="2175">
                  <c:v>10.126666999999999</c:v>
                </c:pt>
                <c:pt idx="2176">
                  <c:v>10.126666999999999</c:v>
                </c:pt>
                <c:pt idx="2177">
                  <c:v>10.126666999999999</c:v>
                </c:pt>
                <c:pt idx="2178">
                  <c:v>10.126666999999999</c:v>
                </c:pt>
                <c:pt idx="2179">
                  <c:v>10.125215000000001</c:v>
                </c:pt>
                <c:pt idx="2180">
                  <c:v>10.123271000000001</c:v>
                </c:pt>
                <c:pt idx="2181">
                  <c:v>10.119999999999999</c:v>
                </c:pt>
                <c:pt idx="2182">
                  <c:v>10.116667</c:v>
                </c:pt>
                <c:pt idx="2183">
                  <c:v>10.116667</c:v>
                </c:pt>
                <c:pt idx="2184">
                  <c:v>10.112608</c:v>
                </c:pt>
                <c:pt idx="2185">
                  <c:v>10.112197</c:v>
                </c:pt>
                <c:pt idx="2186">
                  <c:v>10.109503</c:v>
                </c:pt>
                <c:pt idx="2187">
                  <c:v>10.107964000000001</c:v>
                </c:pt>
                <c:pt idx="2188">
                  <c:v>10.10749</c:v>
                </c:pt>
                <c:pt idx="2189">
                  <c:v>10.106667</c:v>
                </c:pt>
                <c:pt idx="2190">
                  <c:v>10.106667</c:v>
                </c:pt>
                <c:pt idx="2191">
                  <c:v>10.106002999999999</c:v>
                </c:pt>
                <c:pt idx="2192">
                  <c:v>10.104028</c:v>
                </c:pt>
                <c:pt idx="2193">
                  <c:v>10.102182000000001</c:v>
                </c:pt>
                <c:pt idx="2194">
                  <c:v>10.09761</c:v>
                </c:pt>
                <c:pt idx="2195">
                  <c:v>10.096667</c:v>
                </c:pt>
                <c:pt idx="2196">
                  <c:v>10.096667</c:v>
                </c:pt>
                <c:pt idx="2197">
                  <c:v>10.096667</c:v>
                </c:pt>
                <c:pt idx="2198">
                  <c:v>10.094752</c:v>
                </c:pt>
                <c:pt idx="2199">
                  <c:v>10.09224</c:v>
                </c:pt>
                <c:pt idx="2200">
                  <c:v>10.090475</c:v>
                </c:pt>
                <c:pt idx="2201">
                  <c:v>10.090222000000001</c:v>
                </c:pt>
                <c:pt idx="2202">
                  <c:v>10.090214</c:v>
                </c:pt>
                <c:pt idx="2203">
                  <c:v>10.089682</c:v>
                </c:pt>
                <c:pt idx="2204">
                  <c:v>10.088201</c:v>
                </c:pt>
                <c:pt idx="2205">
                  <c:v>10.086667</c:v>
                </c:pt>
                <c:pt idx="2206">
                  <c:v>10.086667</c:v>
                </c:pt>
                <c:pt idx="2207">
                  <c:v>10.086667</c:v>
                </c:pt>
                <c:pt idx="2208">
                  <c:v>10.086667</c:v>
                </c:pt>
                <c:pt idx="2209">
                  <c:v>10.083254999999999</c:v>
                </c:pt>
                <c:pt idx="2210">
                  <c:v>10.0808</c:v>
                </c:pt>
                <c:pt idx="2211">
                  <c:v>10.080507000000001</c:v>
                </c:pt>
                <c:pt idx="2212">
                  <c:v>10.078390000000001</c:v>
                </c:pt>
                <c:pt idx="2213">
                  <c:v>10.076667</c:v>
                </c:pt>
                <c:pt idx="2214">
                  <c:v>10.076667</c:v>
                </c:pt>
                <c:pt idx="2215">
                  <c:v>10.073119999999999</c:v>
                </c:pt>
                <c:pt idx="2216">
                  <c:v>10.072865</c:v>
                </c:pt>
                <c:pt idx="2217">
                  <c:v>10.0717</c:v>
                </c:pt>
                <c:pt idx="2218">
                  <c:v>10.068002</c:v>
                </c:pt>
                <c:pt idx="2219">
                  <c:v>10.066667000000001</c:v>
                </c:pt>
                <c:pt idx="2220">
                  <c:v>10.066667000000001</c:v>
                </c:pt>
                <c:pt idx="2221">
                  <c:v>10.066667000000001</c:v>
                </c:pt>
                <c:pt idx="2222">
                  <c:v>10.066667000000001</c:v>
                </c:pt>
                <c:pt idx="2223">
                  <c:v>10.066667000000001</c:v>
                </c:pt>
                <c:pt idx="2224">
                  <c:v>10.065973</c:v>
                </c:pt>
                <c:pt idx="2225">
                  <c:v>10.065697</c:v>
                </c:pt>
                <c:pt idx="2226">
                  <c:v>10.062941</c:v>
                </c:pt>
                <c:pt idx="2227">
                  <c:v>10.059381</c:v>
                </c:pt>
                <c:pt idx="2228">
                  <c:v>10.056666999999999</c:v>
                </c:pt>
                <c:pt idx="2229">
                  <c:v>10.056666999999999</c:v>
                </c:pt>
                <c:pt idx="2230">
                  <c:v>10.056666999999999</c:v>
                </c:pt>
                <c:pt idx="2231">
                  <c:v>10.054646</c:v>
                </c:pt>
                <c:pt idx="2232">
                  <c:v>10.052687000000001</c:v>
                </c:pt>
                <c:pt idx="2233">
                  <c:v>10.048162</c:v>
                </c:pt>
                <c:pt idx="2234">
                  <c:v>10.046666999999999</c:v>
                </c:pt>
                <c:pt idx="2235">
                  <c:v>10.046666999999999</c:v>
                </c:pt>
                <c:pt idx="2236">
                  <c:v>10.044836</c:v>
                </c:pt>
                <c:pt idx="2237">
                  <c:v>10.044599</c:v>
                </c:pt>
                <c:pt idx="2238">
                  <c:v>10.044385</c:v>
                </c:pt>
                <c:pt idx="2239">
                  <c:v>10.040044</c:v>
                </c:pt>
                <c:pt idx="2240">
                  <c:v>10.039009</c:v>
                </c:pt>
                <c:pt idx="2241">
                  <c:v>10.036667</c:v>
                </c:pt>
                <c:pt idx="2242">
                  <c:v>10.036667</c:v>
                </c:pt>
                <c:pt idx="2243">
                  <c:v>10.036667</c:v>
                </c:pt>
                <c:pt idx="2244">
                  <c:v>10.036667</c:v>
                </c:pt>
                <c:pt idx="2245">
                  <c:v>10.036667</c:v>
                </c:pt>
                <c:pt idx="2246">
                  <c:v>10.034691</c:v>
                </c:pt>
                <c:pt idx="2247">
                  <c:v>10.029999999999999</c:v>
                </c:pt>
                <c:pt idx="2248">
                  <c:v>10.026667</c:v>
                </c:pt>
                <c:pt idx="2249">
                  <c:v>10.024267</c:v>
                </c:pt>
                <c:pt idx="2250">
                  <c:v>10.023713000000001</c:v>
                </c:pt>
                <c:pt idx="2251">
                  <c:v>10.021281</c:v>
                </c:pt>
                <c:pt idx="2252">
                  <c:v>10.019550000000001</c:v>
                </c:pt>
                <c:pt idx="2253">
                  <c:v>10.018530999999999</c:v>
                </c:pt>
                <c:pt idx="2254">
                  <c:v>10.018096</c:v>
                </c:pt>
                <c:pt idx="2255">
                  <c:v>10.016667</c:v>
                </c:pt>
                <c:pt idx="2256">
                  <c:v>10.016667</c:v>
                </c:pt>
                <c:pt idx="2257">
                  <c:v>10.016667</c:v>
                </c:pt>
                <c:pt idx="2258">
                  <c:v>10.015262</c:v>
                </c:pt>
                <c:pt idx="2259">
                  <c:v>10.014531</c:v>
                </c:pt>
                <c:pt idx="2260">
                  <c:v>10.012893999999999</c:v>
                </c:pt>
                <c:pt idx="2261">
                  <c:v>10.01027</c:v>
                </c:pt>
                <c:pt idx="2262">
                  <c:v>10.01</c:v>
                </c:pt>
                <c:pt idx="2263">
                  <c:v>10.006667</c:v>
                </c:pt>
                <c:pt idx="2264">
                  <c:v>10.006667</c:v>
                </c:pt>
                <c:pt idx="2265">
                  <c:v>10.006667</c:v>
                </c:pt>
                <c:pt idx="2266">
                  <c:v>10.006667</c:v>
                </c:pt>
                <c:pt idx="2267">
                  <c:v>10.005877999999999</c:v>
                </c:pt>
                <c:pt idx="2268">
                  <c:v>10.00422</c:v>
                </c:pt>
                <c:pt idx="2269">
                  <c:v>10.000852</c:v>
                </c:pt>
                <c:pt idx="2270">
                  <c:v>9.9985336999999994</c:v>
                </c:pt>
                <c:pt idx="2271">
                  <c:v>9.9966667000000005</c:v>
                </c:pt>
                <c:pt idx="2272">
                  <c:v>9.9966667000000005</c:v>
                </c:pt>
                <c:pt idx="2273">
                  <c:v>9.9966667000000005</c:v>
                </c:pt>
                <c:pt idx="2274">
                  <c:v>9.9961170999999993</c:v>
                </c:pt>
                <c:pt idx="2275">
                  <c:v>9.9944368000000008</c:v>
                </c:pt>
                <c:pt idx="2276">
                  <c:v>9.9939572999999999</c:v>
                </c:pt>
                <c:pt idx="2277">
                  <c:v>9.9932891999999995</c:v>
                </c:pt>
                <c:pt idx="2278">
                  <c:v>9.9929646999999999</c:v>
                </c:pt>
                <c:pt idx="2279">
                  <c:v>9.9922602000000005</c:v>
                </c:pt>
                <c:pt idx="2280">
                  <c:v>9.9915114000000003</c:v>
                </c:pt>
                <c:pt idx="2281">
                  <c:v>9.9894599999999993</c:v>
                </c:pt>
                <c:pt idx="2282">
                  <c:v>9.9882007999999995</c:v>
                </c:pt>
                <c:pt idx="2283">
                  <c:v>9.9866667000000007</c:v>
                </c:pt>
                <c:pt idx="2284">
                  <c:v>9.9866667000000007</c:v>
                </c:pt>
                <c:pt idx="2285">
                  <c:v>9.9844559000000004</c:v>
                </c:pt>
                <c:pt idx="2286">
                  <c:v>9.9835855999999996</c:v>
                </c:pt>
                <c:pt idx="2287">
                  <c:v>9.9833502000000003</c:v>
                </c:pt>
                <c:pt idx="2288">
                  <c:v>9.9830024000000002</c:v>
                </c:pt>
                <c:pt idx="2289">
                  <c:v>9.9824850999999999</c:v>
                </c:pt>
                <c:pt idx="2290">
                  <c:v>9.9818171000000007</c:v>
                </c:pt>
                <c:pt idx="2291">
                  <c:v>9.98</c:v>
                </c:pt>
                <c:pt idx="2292">
                  <c:v>9.98</c:v>
                </c:pt>
                <c:pt idx="2293">
                  <c:v>9.9799541999999999</c:v>
                </c:pt>
                <c:pt idx="2294">
                  <c:v>9.9766667000000009</c:v>
                </c:pt>
                <c:pt idx="2295">
                  <c:v>9.9766667000000009</c:v>
                </c:pt>
                <c:pt idx="2296">
                  <c:v>9.9766667000000009</c:v>
                </c:pt>
                <c:pt idx="2297">
                  <c:v>9.9766667000000009</c:v>
                </c:pt>
                <c:pt idx="2298">
                  <c:v>9.9766667000000009</c:v>
                </c:pt>
                <c:pt idx="2299">
                  <c:v>9.9743382999999994</c:v>
                </c:pt>
                <c:pt idx="2300">
                  <c:v>9.9708538000000004</c:v>
                </c:pt>
                <c:pt idx="2301">
                  <c:v>9.9680652999999992</c:v>
                </c:pt>
                <c:pt idx="2302">
                  <c:v>9.9678044999999997</c:v>
                </c:pt>
                <c:pt idx="2303">
                  <c:v>9.9666666999999993</c:v>
                </c:pt>
                <c:pt idx="2304">
                  <c:v>9.9666666999999993</c:v>
                </c:pt>
                <c:pt idx="2305">
                  <c:v>9.9666666999999993</c:v>
                </c:pt>
                <c:pt idx="2306">
                  <c:v>9.9666666999999993</c:v>
                </c:pt>
                <c:pt idx="2307">
                  <c:v>9.9666666999999993</c:v>
                </c:pt>
                <c:pt idx="2308">
                  <c:v>9.9666666999999993</c:v>
                </c:pt>
                <c:pt idx="2309">
                  <c:v>9.9659732999999999</c:v>
                </c:pt>
                <c:pt idx="2310">
                  <c:v>9.9641246999999993</c:v>
                </c:pt>
                <c:pt idx="2311">
                  <c:v>9.9600000000000009</c:v>
                </c:pt>
                <c:pt idx="2312">
                  <c:v>9.9592273000000002</c:v>
                </c:pt>
                <c:pt idx="2313">
                  <c:v>9.9589426999999997</c:v>
                </c:pt>
                <c:pt idx="2314">
                  <c:v>9.9589110000000005</c:v>
                </c:pt>
                <c:pt idx="2315">
                  <c:v>9.9579129999999996</c:v>
                </c:pt>
                <c:pt idx="2316">
                  <c:v>9.9566666999999995</c:v>
                </c:pt>
                <c:pt idx="2317">
                  <c:v>9.9566666999999995</c:v>
                </c:pt>
                <c:pt idx="2318">
                  <c:v>9.9566666999999995</c:v>
                </c:pt>
                <c:pt idx="2319">
                  <c:v>9.9566666999999995</c:v>
                </c:pt>
                <c:pt idx="2320">
                  <c:v>9.9500235000000004</c:v>
                </c:pt>
                <c:pt idx="2321">
                  <c:v>9.9481373000000008</c:v>
                </c:pt>
                <c:pt idx="2322">
                  <c:v>9.9475505000000002</c:v>
                </c:pt>
                <c:pt idx="2323">
                  <c:v>9.9470474000000006</c:v>
                </c:pt>
                <c:pt idx="2324">
                  <c:v>9.9470237000000008</c:v>
                </c:pt>
                <c:pt idx="2325">
                  <c:v>9.9467786999999994</c:v>
                </c:pt>
                <c:pt idx="2326">
                  <c:v>9.9466666999999998</c:v>
                </c:pt>
                <c:pt idx="2327">
                  <c:v>9.9466666999999998</c:v>
                </c:pt>
                <c:pt idx="2328">
                  <c:v>9.9466666999999998</c:v>
                </c:pt>
                <c:pt idx="2329">
                  <c:v>9.9466666999999998</c:v>
                </c:pt>
                <c:pt idx="2330">
                  <c:v>9.9466666999999998</c:v>
                </c:pt>
                <c:pt idx="2331">
                  <c:v>9.9390537000000005</c:v>
                </c:pt>
                <c:pt idx="2332">
                  <c:v>9.9366667</c:v>
                </c:pt>
                <c:pt idx="2333">
                  <c:v>9.9366667</c:v>
                </c:pt>
                <c:pt idx="2334">
                  <c:v>9.9366667</c:v>
                </c:pt>
                <c:pt idx="2335">
                  <c:v>9.9351379000000009</c:v>
                </c:pt>
                <c:pt idx="2336">
                  <c:v>9.9349825000000003</c:v>
                </c:pt>
                <c:pt idx="2337">
                  <c:v>9.9329236999999999</c:v>
                </c:pt>
                <c:pt idx="2338">
                  <c:v>9.9286273000000005</c:v>
                </c:pt>
                <c:pt idx="2339">
                  <c:v>9.9266667000000002</c:v>
                </c:pt>
                <c:pt idx="2340">
                  <c:v>9.9266667000000002</c:v>
                </c:pt>
                <c:pt idx="2341">
                  <c:v>9.9266667000000002</c:v>
                </c:pt>
                <c:pt idx="2342">
                  <c:v>9.9219288999999993</c:v>
                </c:pt>
                <c:pt idx="2343">
                  <c:v>9.9217379999999995</c:v>
                </c:pt>
                <c:pt idx="2344">
                  <c:v>9.9206689000000008</c:v>
                </c:pt>
                <c:pt idx="2345">
                  <c:v>9.9167310999999998</c:v>
                </c:pt>
                <c:pt idx="2346">
                  <c:v>9.9166667000000004</c:v>
                </c:pt>
                <c:pt idx="2347">
                  <c:v>9.9166667000000004</c:v>
                </c:pt>
                <c:pt idx="2348">
                  <c:v>9.9166667000000004</c:v>
                </c:pt>
                <c:pt idx="2349">
                  <c:v>9.9166667000000004</c:v>
                </c:pt>
                <c:pt idx="2350">
                  <c:v>9.9158781999999999</c:v>
                </c:pt>
                <c:pt idx="2351">
                  <c:v>9.91568</c:v>
                </c:pt>
                <c:pt idx="2352">
                  <c:v>9.9142983000000005</c:v>
                </c:pt>
                <c:pt idx="2353">
                  <c:v>9.9139952999999998</c:v>
                </c:pt>
                <c:pt idx="2354">
                  <c:v>9.9102412999999991</c:v>
                </c:pt>
                <c:pt idx="2355">
                  <c:v>9.91</c:v>
                </c:pt>
                <c:pt idx="2356">
                  <c:v>9.9086750000000006</c:v>
                </c:pt>
                <c:pt idx="2357">
                  <c:v>9.9078225</c:v>
                </c:pt>
                <c:pt idx="2358">
                  <c:v>9.9066667000000006</c:v>
                </c:pt>
                <c:pt idx="2359">
                  <c:v>9.9066667000000006</c:v>
                </c:pt>
                <c:pt idx="2360">
                  <c:v>9.9043513000000001</c:v>
                </c:pt>
                <c:pt idx="2361">
                  <c:v>9.9039342999999995</c:v>
                </c:pt>
                <c:pt idx="2362">
                  <c:v>9.9029130999999992</c:v>
                </c:pt>
                <c:pt idx="2363">
                  <c:v>9.9009651000000005</c:v>
                </c:pt>
                <c:pt idx="2364">
                  <c:v>9.8969681000000005</c:v>
                </c:pt>
                <c:pt idx="2365">
                  <c:v>9.8966667000000008</c:v>
                </c:pt>
                <c:pt idx="2366">
                  <c:v>9.8966667000000008</c:v>
                </c:pt>
                <c:pt idx="2367">
                  <c:v>9.8966667000000008</c:v>
                </c:pt>
                <c:pt idx="2368">
                  <c:v>9.8923673000000001</c:v>
                </c:pt>
                <c:pt idx="2369">
                  <c:v>9.89</c:v>
                </c:pt>
                <c:pt idx="2370">
                  <c:v>9.8878097999999994</c:v>
                </c:pt>
                <c:pt idx="2371">
                  <c:v>9.8869811999999992</c:v>
                </c:pt>
                <c:pt idx="2372">
                  <c:v>9.8866666999999993</c:v>
                </c:pt>
                <c:pt idx="2373">
                  <c:v>9.8866666999999993</c:v>
                </c:pt>
                <c:pt idx="2374">
                  <c:v>9.8866666999999993</c:v>
                </c:pt>
                <c:pt idx="2375">
                  <c:v>9.8866666999999993</c:v>
                </c:pt>
                <c:pt idx="2376">
                  <c:v>9.8866666999999993</c:v>
                </c:pt>
                <c:pt idx="2377">
                  <c:v>9.8862149000000006</c:v>
                </c:pt>
                <c:pt idx="2378">
                  <c:v>9.8830822999999999</c:v>
                </c:pt>
                <c:pt idx="2379">
                  <c:v>9.8830635000000004</c:v>
                </c:pt>
                <c:pt idx="2380">
                  <c:v>9.8797707999999993</c:v>
                </c:pt>
                <c:pt idx="2381">
                  <c:v>9.8796686999999999</c:v>
                </c:pt>
                <c:pt idx="2382">
                  <c:v>9.8766666999999995</c:v>
                </c:pt>
                <c:pt idx="2383">
                  <c:v>9.8766666999999995</c:v>
                </c:pt>
                <c:pt idx="2384">
                  <c:v>9.8766666999999995</c:v>
                </c:pt>
                <c:pt idx="2385">
                  <c:v>9.8766666999999995</c:v>
                </c:pt>
                <c:pt idx="2386">
                  <c:v>9.8733660000000008</c:v>
                </c:pt>
                <c:pt idx="2387">
                  <c:v>9.8718020000000006</c:v>
                </c:pt>
                <c:pt idx="2388">
                  <c:v>9.8684440999999996</c:v>
                </c:pt>
                <c:pt idx="2389">
                  <c:v>9.8674023000000002</c:v>
                </c:pt>
                <c:pt idx="2390">
                  <c:v>9.8666666999999997</c:v>
                </c:pt>
                <c:pt idx="2391">
                  <c:v>9.8666666999999997</c:v>
                </c:pt>
                <c:pt idx="2392">
                  <c:v>9.8666666999999997</c:v>
                </c:pt>
                <c:pt idx="2393">
                  <c:v>9.8666666999999997</c:v>
                </c:pt>
                <c:pt idx="2394">
                  <c:v>9.8666666999999997</c:v>
                </c:pt>
                <c:pt idx="2395">
                  <c:v>9.8654621000000002</c:v>
                </c:pt>
                <c:pt idx="2396">
                  <c:v>9.8647334000000004</c:v>
                </c:pt>
                <c:pt idx="2397">
                  <c:v>9.8646930000000008</c:v>
                </c:pt>
                <c:pt idx="2398">
                  <c:v>9.8634719000000004</c:v>
                </c:pt>
                <c:pt idx="2399">
                  <c:v>9.8567371999999995</c:v>
                </c:pt>
                <c:pt idx="2400">
                  <c:v>9.8566666999999999</c:v>
                </c:pt>
                <c:pt idx="2401">
                  <c:v>9.8566666999999999</c:v>
                </c:pt>
                <c:pt idx="2402">
                  <c:v>9.8566666999999999</c:v>
                </c:pt>
                <c:pt idx="2403">
                  <c:v>9.8566666999999999</c:v>
                </c:pt>
                <c:pt idx="2404">
                  <c:v>9.8564118000000001</c:v>
                </c:pt>
                <c:pt idx="2405">
                  <c:v>9.8564032000000008</c:v>
                </c:pt>
                <c:pt idx="2406">
                  <c:v>9.8559430999999993</c:v>
                </c:pt>
                <c:pt idx="2407">
                  <c:v>9.8549779999999991</c:v>
                </c:pt>
                <c:pt idx="2408">
                  <c:v>9.8466667000000001</c:v>
                </c:pt>
                <c:pt idx="2409">
                  <c:v>9.8466667000000001</c:v>
                </c:pt>
                <c:pt idx="2410">
                  <c:v>9.8466667000000001</c:v>
                </c:pt>
                <c:pt idx="2411">
                  <c:v>9.8436312000000008</c:v>
                </c:pt>
                <c:pt idx="2412">
                  <c:v>9.8430823000000007</c:v>
                </c:pt>
                <c:pt idx="2413">
                  <c:v>9.8409490999999996</c:v>
                </c:pt>
                <c:pt idx="2414">
                  <c:v>9.8409188000000007</c:v>
                </c:pt>
                <c:pt idx="2415">
                  <c:v>9.8379694999999998</c:v>
                </c:pt>
                <c:pt idx="2416">
                  <c:v>9.8366667000000003</c:v>
                </c:pt>
                <c:pt idx="2417">
                  <c:v>9.8366667000000003</c:v>
                </c:pt>
                <c:pt idx="2418">
                  <c:v>9.8366667000000003</c:v>
                </c:pt>
                <c:pt idx="2419">
                  <c:v>9.8333785000000002</c:v>
                </c:pt>
                <c:pt idx="2420">
                  <c:v>9.8329871999999998</c:v>
                </c:pt>
                <c:pt idx="2421">
                  <c:v>9.832891</c:v>
                </c:pt>
                <c:pt idx="2422">
                  <c:v>9.8309967</c:v>
                </c:pt>
                <c:pt idx="2423">
                  <c:v>9.8309412999999992</c:v>
                </c:pt>
                <c:pt idx="2424">
                  <c:v>9.8301428000000008</c:v>
                </c:pt>
                <c:pt idx="2425">
                  <c:v>9.83</c:v>
                </c:pt>
                <c:pt idx="2426">
                  <c:v>9.8273469999999996</c:v>
                </c:pt>
                <c:pt idx="2427">
                  <c:v>9.8266667000000005</c:v>
                </c:pt>
                <c:pt idx="2428">
                  <c:v>9.8266667000000005</c:v>
                </c:pt>
                <c:pt idx="2429">
                  <c:v>9.8266667000000005</c:v>
                </c:pt>
                <c:pt idx="2430">
                  <c:v>9.8240841999999997</c:v>
                </c:pt>
                <c:pt idx="2431">
                  <c:v>9.8238912999999997</c:v>
                </c:pt>
                <c:pt idx="2432">
                  <c:v>9.8196697000000004</c:v>
                </c:pt>
                <c:pt idx="2433">
                  <c:v>9.8195315999999995</c:v>
                </c:pt>
                <c:pt idx="2434">
                  <c:v>9.8188767000000006</c:v>
                </c:pt>
                <c:pt idx="2435">
                  <c:v>9.8178210000000004</c:v>
                </c:pt>
                <c:pt idx="2436">
                  <c:v>9.8166667000000007</c:v>
                </c:pt>
                <c:pt idx="2437">
                  <c:v>9.8156412</c:v>
                </c:pt>
                <c:pt idx="2438">
                  <c:v>9.8137153999999995</c:v>
                </c:pt>
                <c:pt idx="2439">
                  <c:v>9.8131161999999996</c:v>
                </c:pt>
                <c:pt idx="2440">
                  <c:v>9.8127622999999993</c:v>
                </c:pt>
                <c:pt idx="2441">
                  <c:v>9.8099542</c:v>
                </c:pt>
                <c:pt idx="2442">
                  <c:v>9.8098933000000006</c:v>
                </c:pt>
                <c:pt idx="2443">
                  <c:v>9.8082793000000006</c:v>
                </c:pt>
                <c:pt idx="2444">
                  <c:v>9.8066666999999992</c:v>
                </c:pt>
                <c:pt idx="2445">
                  <c:v>9.8050575999999996</c:v>
                </c:pt>
                <c:pt idx="2446">
                  <c:v>9.8019201999999996</c:v>
                </c:pt>
                <c:pt idx="2447">
                  <c:v>9.7980385000000005</c:v>
                </c:pt>
                <c:pt idx="2448">
                  <c:v>9.7979607000000009</c:v>
                </c:pt>
                <c:pt idx="2449">
                  <c:v>9.7966666999999994</c:v>
                </c:pt>
                <c:pt idx="2450">
                  <c:v>9.7954516999999992</c:v>
                </c:pt>
                <c:pt idx="2451">
                  <c:v>9.7943618000000008</c:v>
                </c:pt>
                <c:pt idx="2452">
                  <c:v>9.7936414000000003</c:v>
                </c:pt>
                <c:pt idx="2453">
                  <c:v>9.7920707999999994</c:v>
                </c:pt>
                <c:pt idx="2454">
                  <c:v>9.7913137999999993</c:v>
                </c:pt>
                <c:pt idx="2455">
                  <c:v>9.7866666999999996</c:v>
                </c:pt>
                <c:pt idx="2456">
                  <c:v>9.7866666999999996</c:v>
                </c:pt>
                <c:pt idx="2457">
                  <c:v>9.7866666999999996</c:v>
                </c:pt>
                <c:pt idx="2458">
                  <c:v>9.7820029999999996</c:v>
                </c:pt>
                <c:pt idx="2459">
                  <c:v>9.7799999999999994</c:v>
                </c:pt>
                <c:pt idx="2460">
                  <c:v>9.7795745000000007</c:v>
                </c:pt>
                <c:pt idx="2461">
                  <c:v>9.7791593999999993</c:v>
                </c:pt>
                <c:pt idx="2462">
                  <c:v>9.7773470000000007</c:v>
                </c:pt>
                <c:pt idx="2463">
                  <c:v>9.7770632000000006</c:v>
                </c:pt>
                <c:pt idx="2464">
                  <c:v>9.7766666999999998</c:v>
                </c:pt>
                <c:pt idx="2465">
                  <c:v>9.7766666999999998</c:v>
                </c:pt>
                <c:pt idx="2466">
                  <c:v>9.7766666999999998</c:v>
                </c:pt>
                <c:pt idx="2467">
                  <c:v>9.7766666999999998</c:v>
                </c:pt>
                <c:pt idx="2468">
                  <c:v>9.7749497999999999</c:v>
                </c:pt>
                <c:pt idx="2469">
                  <c:v>9.7666667</c:v>
                </c:pt>
                <c:pt idx="2470">
                  <c:v>9.7666667</c:v>
                </c:pt>
                <c:pt idx="2471">
                  <c:v>9.7659137000000005</c:v>
                </c:pt>
                <c:pt idx="2472">
                  <c:v>9.7650856000000008</c:v>
                </c:pt>
                <c:pt idx="2473">
                  <c:v>9.7641285</c:v>
                </c:pt>
                <c:pt idx="2474">
                  <c:v>9.7632423999999993</c:v>
                </c:pt>
                <c:pt idx="2475">
                  <c:v>9.76</c:v>
                </c:pt>
                <c:pt idx="2476">
                  <c:v>9.7588255999999998</c:v>
                </c:pt>
                <c:pt idx="2477">
                  <c:v>9.7570631999999993</c:v>
                </c:pt>
                <c:pt idx="2478">
                  <c:v>9.7568104000000009</c:v>
                </c:pt>
                <c:pt idx="2479">
                  <c:v>9.7566667000000002</c:v>
                </c:pt>
                <c:pt idx="2480">
                  <c:v>9.7550728000000007</c:v>
                </c:pt>
                <c:pt idx="2481">
                  <c:v>9.7547958999999995</c:v>
                </c:pt>
                <c:pt idx="2482">
                  <c:v>9.7514547999999994</c:v>
                </c:pt>
                <c:pt idx="2483">
                  <c:v>9.7505226</c:v>
                </c:pt>
                <c:pt idx="2484">
                  <c:v>9.7475605999999999</c:v>
                </c:pt>
                <c:pt idx="2485">
                  <c:v>9.7466667000000005</c:v>
                </c:pt>
                <c:pt idx="2486">
                  <c:v>9.7466667000000005</c:v>
                </c:pt>
                <c:pt idx="2487">
                  <c:v>9.7466667000000005</c:v>
                </c:pt>
                <c:pt idx="2488">
                  <c:v>9.7466667000000005</c:v>
                </c:pt>
                <c:pt idx="2489">
                  <c:v>9.7463370000000005</c:v>
                </c:pt>
                <c:pt idx="2490">
                  <c:v>9.7463136000000006</c:v>
                </c:pt>
                <c:pt idx="2491">
                  <c:v>9.7432371</c:v>
                </c:pt>
                <c:pt idx="2492">
                  <c:v>9.7401437000000008</c:v>
                </c:pt>
                <c:pt idx="2493">
                  <c:v>9.74</c:v>
                </c:pt>
                <c:pt idx="2494">
                  <c:v>9.7390538000000006</c:v>
                </c:pt>
                <c:pt idx="2495">
                  <c:v>9.7387312999999995</c:v>
                </c:pt>
                <c:pt idx="2496">
                  <c:v>9.7368638000000001</c:v>
                </c:pt>
                <c:pt idx="2497">
                  <c:v>9.7366667000000007</c:v>
                </c:pt>
                <c:pt idx="2498">
                  <c:v>9.7366667000000007</c:v>
                </c:pt>
                <c:pt idx="2499">
                  <c:v>9.7366667000000007</c:v>
                </c:pt>
                <c:pt idx="2500">
                  <c:v>9.7332718000000007</c:v>
                </c:pt>
                <c:pt idx="2501">
                  <c:v>9.7329924999999999</c:v>
                </c:pt>
                <c:pt idx="2502">
                  <c:v>9.7324377999999996</c:v>
                </c:pt>
                <c:pt idx="2503">
                  <c:v>9.7318330999999993</c:v>
                </c:pt>
                <c:pt idx="2504">
                  <c:v>9.7318072000000004</c:v>
                </c:pt>
                <c:pt idx="2505">
                  <c:v>9.7266667000000009</c:v>
                </c:pt>
                <c:pt idx="2506">
                  <c:v>9.7266667000000009</c:v>
                </c:pt>
                <c:pt idx="2507">
                  <c:v>9.7196697000000007</c:v>
                </c:pt>
                <c:pt idx="2508">
                  <c:v>9.7166666999999993</c:v>
                </c:pt>
                <c:pt idx="2509">
                  <c:v>9.7130348000000009</c:v>
                </c:pt>
                <c:pt idx="2510">
                  <c:v>9.7121981999999996</c:v>
                </c:pt>
                <c:pt idx="2511">
                  <c:v>9.7114510999999997</c:v>
                </c:pt>
                <c:pt idx="2512">
                  <c:v>9.7100000000000009</c:v>
                </c:pt>
                <c:pt idx="2513">
                  <c:v>9.7092887999999995</c:v>
                </c:pt>
                <c:pt idx="2514">
                  <c:v>9.7089110000000005</c:v>
                </c:pt>
                <c:pt idx="2515">
                  <c:v>9.7066666999999995</c:v>
                </c:pt>
                <c:pt idx="2516">
                  <c:v>9.7066666999999995</c:v>
                </c:pt>
                <c:pt idx="2517">
                  <c:v>9.7066666999999995</c:v>
                </c:pt>
                <c:pt idx="2518">
                  <c:v>9.7054272000000008</c:v>
                </c:pt>
                <c:pt idx="2519">
                  <c:v>9.7010442000000001</c:v>
                </c:pt>
                <c:pt idx="2520">
                  <c:v>9.6972906999999999</c:v>
                </c:pt>
                <c:pt idx="2521">
                  <c:v>9.6966666999999998</c:v>
                </c:pt>
                <c:pt idx="2522">
                  <c:v>9.6966666999999998</c:v>
                </c:pt>
                <c:pt idx="2523">
                  <c:v>9.6966666999999998</c:v>
                </c:pt>
                <c:pt idx="2524">
                  <c:v>9.6957117999999998</c:v>
                </c:pt>
                <c:pt idx="2525">
                  <c:v>9.6948357000000005</c:v>
                </c:pt>
                <c:pt idx="2526">
                  <c:v>9.6941746999999996</c:v>
                </c:pt>
                <c:pt idx="2527">
                  <c:v>9.6924188000000004</c:v>
                </c:pt>
                <c:pt idx="2528">
                  <c:v>9.6917077000000003</c:v>
                </c:pt>
                <c:pt idx="2529">
                  <c:v>9.6872357999999998</c:v>
                </c:pt>
                <c:pt idx="2530">
                  <c:v>9.6866667</c:v>
                </c:pt>
                <c:pt idx="2531">
                  <c:v>9.6862779999999997</c:v>
                </c:pt>
                <c:pt idx="2532">
                  <c:v>9.6858623000000001</c:v>
                </c:pt>
                <c:pt idx="2533">
                  <c:v>9.6851670999999993</c:v>
                </c:pt>
                <c:pt idx="2534">
                  <c:v>9.6837166999999997</c:v>
                </c:pt>
                <c:pt idx="2535">
                  <c:v>9.6814707000000002</c:v>
                </c:pt>
                <c:pt idx="2536">
                  <c:v>9.6809808000000004</c:v>
                </c:pt>
                <c:pt idx="2537">
                  <c:v>9.6803352</c:v>
                </c:pt>
                <c:pt idx="2538">
                  <c:v>9.68</c:v>
                </c:pt>
                <c:pt idx="2539">
                  <c:v>9.6797038999999998</c:v>
                </c:pt>
                <c:pt idx="2540">
                  <c:v>9.6766945</c:v>
                </c:pt>
                <c:pt idx="2541">
                  <c:v>9.6766667000000002</c:v>
                </c:pt>
                <c:pt idx="2542">
                  <c:v>9.6702741000000003</c:v>
                </c:pt>
                <c:pt idx="2543">
                  <c:v>9.67</c:v>
                </c:pt>
                <c:pt idx="2544">
                  <c:v>9.6688065999999999</c:v>
                </c:pt>
                <c:pt idx="2545">
                  <c:v>9.6686273000000007</c:v>
                </c:pt>
                <c:pt idx="2546">
                  <c:v>9.6666667000000004</c:v>
                </c:pt>
                <c:pt idx="2547">
                  <c:v>9.6666667000000004</c:v>
                </c:pt>
                <c:pt idx="2548">
                  <c:v>9.6666667000000004</c:v>
                </c:pt>
                <c:pt idx="2549">
                  <c:v>9.6636973000000008</c:v>
                </c:pt>
                <c:pt idx="2550">
                  <c:v>9.6636506000000004</c:v>
                </c:pt>
                <c:pt idx="2551">
                  <c:v>9.6566667000000006</c:v>
                </c:pt>
                <c:pt idx="2552">
                  <c:v>9.6566667000000006</c:v>
                </c:pt>
                <c:pt idx="2553">
                  <c:v>9.6566667000000006</c:v>
                </c:pt>
                <c:pt idx="2554">
                  <c:v>9.6566667000000006</c:v>
                </c:pt>
                <c:pt idx="2555">
                  <c:v>9.6566667000000006</c:v>
                </c:pt>
                <c:pt idx="2556">
                  <c:v>9.6522404000000002</c:v>
                </c:pt>
                <c:pt idx="2557">
                  <c:v>9.6466667000000008</c:v>
                </c:pt>
                <c:pt idx="2558">
                  <c:v>9.6466667000000008</c:v>
                </c:pt>
                <c:pt idx="2559">
                  <c:v>9.6466667000000008</c:v>
                </c:pt>
                <c:pt idx="2560">
                  <c:v>9.6447882000000007</c:v>
                </c:pt>
                <c:pt idx="2561">
                  <c:v>9.6411630000000006</c:v>
                </c:pt>
                <c:pt idx="2562">
                  <c:v>9.6393708</c:v>
                </c:pt>
                <c:pt idx="2563">
                  <c:v>9.6366666999999993</c:v>
                </c:pt>
                <c:pt idx="2564">
                  <c:v>9.6343001000000008</c:v>
                </c:pt>
                <c:pt idx="2565">
                  <c:v>9.6324179000000001</c:v>
                </c:pt>
                <c:pt idx="2566">
                  <c:v>9.6313639999999996</c:v>
                </c:pt>
                <c:pt idx="2567">
                  <c:v>9.6300000000000008</c:v>
                </c:pt>
                <c:pt idx="2568">
                  <c:v>9.6300000000000008</c:v>
                </c:pt>
                <c:pt idx="2569">
                  <c:v>9.6287692000000007</c:v>
                </c:pt>
                <c:pt idx="2570">
                  <c:v>9.6271888000000008</c:v>
                </c:pt>
                <c:pt idx="2571">
                  <c:v>9.6271885000000008</c:v>
                </c:pt>
                <c:pt idx="2572">
                  <c:v>9.6266666999999995</c:v>
                </c:pt>
                <c:pt idx="2573">
                  <c:v>9.6266666999999995</c:v>
                </c:pt>
                <c:pt idx="2574">
                  <c:v>9.6245036000000006</c:v>
                </c:pt>
                <c:pt idx="2575">
                  <c:v>9.6231290000000005</c:v>
                </c:pt>
                <c:pt idx="2576">
                  <c:v>9.6225179000000001</c:v>
                </c:pt>
                <c:pt idx="2577">
                  <c:v>9.6218495999999991</c:v>
                </c:pt>
                <c:pt idx="2578">
                  <c:v>9.6190061999999994</c:v>
                </c:pt>
                <c:pt idx="2579">
                  <c:v>9.6165892999999993</c:v>
                </c:pt>
                <c:pt idx="2580">
                  <c:v>9.6156229</c:v>
                </c:pt>
                <c:pt idx="2581">
                  <c:v>9.6126082000000004</c:v>
                </c:pt>
                <c:pt idx="2582">
                  <c:v>9.6115335000000002</c:v>
                </c:pt>
                <c:pt idx="2583">
                  <c:v>9.6101913000000003</c:v>
                </c:pt>
                <c:pt idx="2584">
                  <c:v>9.6066666999999999</c:v>
                </c:pt>
                <c:pt idx="2585">
                  <c:v>9.6066666999999999</c:v>
                </c:pt>
                <c:pt idx="2586">
                  <c:v>9.6066666999999999</c:v>
                </c:pt>
                <c:pt idx="2587">
                  <c:v>9.6066666999999999</c:v>
                </c:pt>
                <c:pt idx="2588">
                  <c:v>9.6066666999999999</c:v>
                </c:pt>
                <c:pt idx="2589">
                  <c:v>9.6066666999999999</c:v>
                </c:pt>
                <c:pt idx="2590">
                  <c:v>9.6062887999999997</c:v>
                </c:pt>
                <c:pt idx="2591">
                  <c:v>9.6</c:v>
                </c:pt>
                <c:pt idx="2592">
                  <c:v>9.5986042000000005</c:v>
                </c:pt>
                <c:pt idx="2593">
                  <c:v>9.5974421999999997</c:v>
                </c:pt>
                <c:pt idx="2594">
                  <c:v>9.5966667000000001</c:v>
                </c:pt>
                <c:pt idx="2595">
                  <c:v>9.5966667000000001</c:v>
                </c:pt>
                <c:pt idx="2596">
                  <c:v>9.5952786999999997</c:v>
                </c:pt>
                <c:pt idx="2597">
                  <c:v>9.5950156</c:v>
                </c:pt>
                <c:pt idx="2598">
                  <c:v>9.5910834000000005</c:v>
                </c:pt>
                <c:pt idx="2599">
                  <c:v>9.59</c:v>
                </c:pt>
                <c:pt idx="2600">
                  <c:v>9.5893146999999992</c:v>
                </c:pt>
                <c:pt idx="2601">
                  <c:v>9.5886183000000003</c:v>
                </c:pt>
                <c:pt idx="2602">
                  <c:v>9.5879638000000007</c:v>
                </c:pt>
                <c:pt idx="2603">
                  <c:v>9.5876632999999991</c:v>
                </c:pt>
                <c:pt idx="2604">
                  <c:v>9.5866667000000003</c:v>
                </c:pt>
                <c:pt idx="2605">
                  <c:v>9.5866667000000003</c:v>
                </c:pt>
                <c:pt idx="2606">
                  <c:v>9.5866667000000003</c:v>
                </c:pt>
                <c:pt idx="2607">
                  <c:v>9.5866667000000003</c:v>
                </c:pt>
                <c:pt idx="2608">
                  <c:v>9.5803776999999997</c:v>
                </c:pt>
                <c:pt idx="2609">
                  <c:v>9.5767869999999995</c:v>
                </c:pt>
                <c:pt idx="2610">
                  <c:v>9.5766667000000005</c:v>
                </c:pt>
                <c:pt idx="2611">
                  <c:v>9.5766667000000005</c:v>
                </c:pt>
                <c:pt idx="2612">
                  <c:v>9.5699731999999997</c:v>
                </c:pt>
                <c:pt idx="2613">
                  <c:v>9.5666667000000007</c:v>
                </c:pt>
                <c:pt idx="2614">
                  <c:v>9.5666667000000007</c:v>
                </c:pt>
                <c:pt idx="2615">
                  <c:v>9.5666667000000007</c:v>
                </c:pt>
                <c:pt idx="2616">
                  <c:v>9.5666667000000007</c:v>
                </c:pt>
                <c:pt idx="2617">
                  <c:v>9.5651598</c:v>
                </c:pt>
                <c:pt idx="2618">
                  <c:v>9.5647663999999999</c:v>
                </c:pt>
                <c:pt idx="2619">
                  <c:v>9.5643461999999992</c:v>
                </c:pt>
                <c:pt idx="2620">
                  <c:v>9.5633660000000003</c:v>
                </c:pt>
                <c:pt idx="2621">
                  <c:v>9.5614579000000006</c:v>
                </c:pt>
                <c:pt idx="2622">
                  <c:v>9.5598696000000007</c:v>
                </c:pt>
                <c:pt idx="2623">
                  <c:v>9.5596221000000003</c:v>
                </c:pt>
                <c:pt idx="2624">
                  <c:v>9.5589362999999992</c:v>
                </c:pt>
                <c:pt idx="2625">
                  <c:v>9.5571313</c:v>
                </c:pt>
                <c:pt idx="2626">
                  <c:v>9.5566666999999992</c:v>
                </c:pt>
                <c:pt idx="2627">
                  <c:v>9.5566666999999992</c:v>
                </c:pt>
                <c:pt idx="2628">
                  <c:v>9.5566666999999992</c:v>
                </c:pt>
                <c:pt idx="2629">
                  <c:v>9.5559747000000002</c:v>
                </c:pt>
                <c:pt idx="2630">
                  <c:v>9.5554666000000008</c:v>
                </c:pt>
                <c:pt idx="2631">
                  <c:v>9.5505831000000008</c:v>
                </c:pt>
                <c:pt idx="2632">
                  <c:v>9.5466666999999994</c:v>
                </c:pt>
                <c:pt idx="2633">
                  <c:v>9.5466666999999994</c:v>
                </c:pt>
                <c:pt idx="2634">
                  <c:v>9.5463277000000009</c:v>
                </c:pt>
                <c:pt idx="2635">
                  <c:v>9.5449894999999998</c:v>
                </c:pt>
                <c:pt idx="2636">
                  <c:v>9.5432717</c:v>
                </c:pt>
                <c:pt idx="2637">
                  <c:v>9.5408240000000006</c:v>
                </c:pt>
                <c:pt idx="2638">
                  <c:v>9.5403304000000002</c:v>
                </c:pt>
                <c:pt idx="2639">
                  <c:v>9.5382836999999991</c:v>
                </c:pt>
                <c:pt idx="2640">
                  <c:v>9.5366666999999996</c:v>
                </c:pt>
                <c:pt idx="2641">
                  <c:v>9.5338876999999993</c:v>
                </c:pt>
                <c:pt idx="2642">
                  <c:v>9.5338343000000005</c:v>
                </c:pt>
                <c:pt idx="2643">
                  <c:v>9.5321183000000005</c:v>
                </c:pt>
                <c:pt idx="2644">
                  <c:v>9.5303777000000007</c:v>
                </c:pt>
                <c:pt idx="2645">
                  <c:v>9.5266666999999998</c:v>
                </c:pt>
                <c:pt idx="2646">
                  <c:v>9.5266666999999998</c:v>
                </c:pt>
                <c:pt idx="2647">
                  <c:v>9.5243619000000006</c:v>
                </c:pt>
                <c:pt idx="2648">
                  <c:v>9.5216521000000007</c:v>
                </c:pt>
                <c:pt idx="2649">
                  <c:v>9.5199213999999994</c:v>
                </c:pt>
                <c:pt idx="2650">
                  <c:v>9.5180118</c:v>
                </c:pt>
                <c:pt idx="2651">
                  <c:v>9.5166667</c:v>
                </c:pt>
                <c:pt idx="2652">
                  <c:v>9.5166667</c:v>
                </c:pt>
                <c:pt idx="2653">
                  <c:v>9.5156112000000004</c:v>
                </c:pt>
                <c:pt idx="2654">
                  <c:v>9.5149728000000007</c:v>
                </c:pt>
                <c:pt idx="2655">
                  <c:v>9.5112386999999998</c:v>
                </c:pt>
                <c:pt idx="2656">
                  <c:v>9.5066667000000002</c:v>
                </c:pt>
                <c:pt idx="2657">
                  <c:v>9.5066667000000002</c:v>
                </c:pt>
                <c:pt idx="2658">
                  <c:v>9.5066667000000002</c:v>
                </c:pt>
                <c:pt idx="2659">
                  <c:v>9.5066667000000002</c:v>
                </c:pt>
                <c:pt idx="2660">
                  <c:v>9.5048782999999997</c:v>
                </c:pt>
                <c:pt idx="2661">
                  <c:v>9.5038242000000004</c:v>
                </c:pt>
                <c:pt idx="2662">
                  <c:v>9.5</c:v>
                </c:pt>
                <c:pt idx="2663">
                  <c:v>9.4989109999999997</c:v>
                </c:pt>
                <c:pt idx="2664">
                  <c:v>9.4966667000000005</c:v>
                </c:pt>
                <c:pt idx="2665">
                  <c:v>9.4925438</c:v>
                </c:pt>
                <c:pt idx="2666">
                  <c:v>9.49</c:v>
                </c:pt>
                <c:pt idx="2667">
                  <c:v>9.49</c:v>
                </c:pt>
                <c:pt idx="2668">
                  <c:v>9.4898971000000003</c:v>
                </c:pt>
                <c:pt idx="2669">
                  <c:v>9.4825128999999997</c:v>
                </c:pt>
                <c:pt idx="2670">
                  <c:v>9.48</c:v>
                </c:pt>
                <c:pt idx="2671">
                  <c:v>9.4766667000000009</c:v>
                </c:pt>
                <c:pt idx="2672">
                  <c:v>9.4759773000000003</c:v>
                </c:pt>
                <c:pt idx="2673">
                  <c:v>9.4720124999999999</c:v>
                </c:pt>
                <c:pt idx="2674">
                  <c:v>9.4700000000000006</c:v>
                </c:pt>
                <c:pt idx="2675">
                  <c:v>9.4700000000000006</c:v>
                </c:pt>
                <c:pt idx="2676">
                  <c:v>9.4678210000000007</c:v>
                </c:pt>
                <c:pt idx="2677">
                  <c:v>9.4666666999999993</c:v>
                </c:pt>
                <c:pt idx="2678">
                  <c:v>9.4666666999999993</c:v>
                </c:pt>
                <c:pt idx="2679">
                  <c:v>9.4655418999999998</c:v>
                </c:pt>
                <c:pt idx="2680">
                  <c:v>9.4625131000000007</c:v>
                </c:pt>
                <c:pt idx="2681">
                  <c:v>9.4624144999999995</c:v>
                </c:pt>
                <c:pt idx="2682">
                  <c:v>9.4624143000000007</c:v>
                </c:pt>
                <c:pt idx="2683">
                  <c:v>9.4609491000000006</c:v>
                </c:pt>
                <c:pt idx="2684">
                  <c:v>9.4600000000000009</c:v>
                </c:pt>
                <c:pt idx="2685">
                  <c:v>9.4600000000000009</c:v>
                </c:pt>
                <c:pt idx="2686">
                  <c:v>9.4581949999999999</c:v>
                </c:pt>
                <c:pt idx="2687">
                  <c:v>9.4568024000000008</c:v>
                </c:pt>
                <c:pt idx="2688">
                  <c:v>9.4566666999999995</c:v>
                </c:pt>
                <c:pt idx="2689">
                  <c:v>9.4566666999999995</c:v>
                </c:pt>
                <c:pt idx="2690">
                  <c:v>9.4566666999999995</c:v>
                </c:pt>
                <c:pt idx="2691">
                  <c:v>9.4566666999999995</c:v>
                </c:pt>
                <c:pt idx="2692">
                  <c:v>9.4544083000000008</c:v>
                </c:pt>
                <c:pt idx="2693">
                  <c:v>9.4537242999999993</c:v>
                </c:pt>
                <c:pt idx="2694">
                  <c:v>9.4500960999999997</c:v>
                </c:pt>
                <c:pt idx="2695">
                  <c:v>9.4469937000000002</c:v>
                </c:pt>
                <c:pt idx="2696">
                  <c:v>9.4466666999999998</c:v>
                </c:pt>
                <c:pt idx="2697">
                  <c:v>9.4466666999999998</c:v>
                </c:pt>
                <c:pt idx="2698">
                  <c:v>9.4466666999999998</c:v>
                </c:pt>
                <c:pt idx="2699">
                  <c:v>9.4466666999999998</c:v>
                </c:pt>
                <c:pt idx="2700">
                  <c:v>9.4466666999999998</c:v>
                </c:pt>
                <c:pt idx="2701">
                  <c:v>9.4443283999999998</c:v>
                </c:pt>
                <c:pt idx="2702">
                  <c:v>9.4429739000000001</c:v>
                </c:pt>
                <c:pt idx="2703">
                  <c:v>9.4425130999999993</c:v>
                </c:pt>
                <c:pt idx="2704">
                  <c:v>9.4381056999999995</c:v>
                </c:pt>
                <c:pt idx="2705">
                  <c:v>9.4366667</c:v>
                </c:pt>
                <c:pt idx="2706">
                  <c:v>9.4366667</c:v>
                </c:pt>
                <c:pt idx="2707">
                  <c:v>9.4366667</c:v>
                </c:pt>
                <c:pt idx="2708">
                  <c:v>9.4342030999999995</c:v>
                </c:pt>
                <c:pt idx="2709">
                  <c:v>9.4314833999999994</c:v>
                </c:pt>
                <c:pt idx="2710">
                  <c:v>9.4295405999999993</c:v>
                </c:pt>
                <c:pt idx="2711">
                  <c:v>9.4266667000000002</c:v>
                </c:pt>
                <c:pt idx="2712">
                  <c:v>9.4266667000000002</c:v>
                </c:pt>
                <c:pt idx="2713">
                  <c:v>9.4266667000000002</c:v>
                </c:pt>
                <c:pt idx="2714">
                  <c:v>9.4266667000000002</c:v>
                </c:pt>
                <c:pt idx="2715">
                  <c:v>9.4260190000000001</c:v>
                </c:pt>
                <c:pt idx="2716">
                  <c:v>9.4253119999999999</c:v>
                </c:pt>
                <c:pt idx="2717">
                  <c:v>9.4235661000000004</c:v>
                </c:pt>
                <c:pt idx="2718">
                  <c:v>9.4230347000000005</c:v>
                </c:pt>
                <c:pt idx="2719">
                  <c:v>9.4227501</c:v>
                </c:pt>
                <c:pt idx="2720">
                  <c:v>9.4206833999999997</c:v>
                </c:pt>
                <c:pt idx="2721">
                  <c:v>9.4178894999999994</c:v>
                </c:pt>
                <c:pt idx="2722">
                  <c:v>9.4174710000000008</c:v>
                </c:pt>
                <c:pt idx="2723">
                  <c:v>9.4169523000000002</c:v>
                </c:pt>
                <c:pt idx="2724">
                  <c:v>9.4166667000000004</c:v>
                </c:pt>
                <c:pt idx="2725">
                  <c:v>9.4162897000000001</c:v>
                </c:pt>
                <c:pt idx="2726">
                  <c:v>9.4119159999999997</c:v>
                </c:pt>
                <c:pt idx="2727">
                  <c:v>9.41</c:v>
                </c:pt>
                <c:pt idx="2728">
                  <c:v>9.4077932999999998</c:v>
                </c:pt>
                <c:pt idx="2729">
                  <c:v>9.4066667000000006</c:v>
                </c:pt>
                <c:pt idx="2730">
                  <c:v>9.4066667000000006</c:v>
                </c:pt>
                <c:pt idx="2731">
                  <c:v>9.4066667000000006</c:v>
                </c:pt>
                <c:pt idx="2732">
                  <c:v>9.4066667000000006</c:v>
                </c:pt>
                <c:pt idx="2733">
                  <c:v>9.4048358000000007</c:v>
                </c:pt>
                <c:pt idx="2734">
                  <c:v>9.4039242999999999</c:v>
                </c:pt>
                <c:pt idx="2735">
                  <c:v>9.3995686000000003</c:v>
                </c:pt>
                <c:pt idx="2736">
                  <c:v>9.3970193999999996</c:v>
                </c:pt>
                <c:pt idx="2737">
                  <c:v>9.3966667000000008</c:v>
                </c:pt>
                <c:pt idx="2738">
                  <c:v>9.3966667000000008</c:v>
                </c:pt>
                <c:pt idx="2739">
                  <c:v>9.3962901999999993</c:v>
                </c:pt>
                <c:pt idx="2740">
                  <c:v>9.3947406000000004</c:v>
                </c:pt>
                <c:pt idx="2741">
                  <c:v>9.3899396999999993</c:v>
                </c:pt>
                <c:pt idx="2742">
                  <c:v>9.3877267</c:v>
                </c:pt>
                <c:pt idx="2743">
                  <c:v>9.3866666999999993</c:v>
                </c:pt>
                <c:pt idx="2744">
                  <c:v>9.3866666999999993</c:v>
                </c:pt>
                <c:pt idx="2745">
                  <c:v>9.3823910000000001</c:v>
                </c:pt>
                <c:pt idx="2746">
                  <c:v>9.3811490000000006</c:v>
                </c:pt>
                <c:pt idx="2747">
                  <c:v>9.3803807999999993</c:v>
                </c:pt>
                <c:pt idx="2748">
                  <c:v>9.3776157999999992</c:v>
                </c:pt>
                <c:pt idx="2749">
                  <c:v>9.3766666999999995</c:v>
                </c:pt>
                <c:pt idx="2750">
                  <c:v>9.3721341999999996</c:v>
                </c:pt>
                <c:pt idx="2751">
                  <c:v>9.3718687000000003</c:v>
                </c:pt>
                <c:pt idx="2752">
                  <c:v>9.3691361000000004</c:v>
                </c:pt>
                <c:pt idx="2753">
                  <c:v>9.3681532000000001</c:v>
                </c:pt>
                <c:pt idx="2754">
                  <c:v>9.3677258000000005</c:v>
                </c:pt>
                <c:pt idx="2755">
                  <c:v>9.3676791999999995</c:v>
                </c:pt>
                <c:pt idx="2756">
                  <c:v>9.3666666999999997</c:v>
                </c:pt>
                <c:pt idx="2757">
                  <c:v>9.3666666999999997</c:v>
                </c:pt>
                <c:pt idx="2758">
                  <c:v>9.3665818999999999</c:v>
                </c:pt>
                <c:pt idx="2759">
                  <c:v>9.3655325999999999</c:v>
                </c:pt>
                <c:pt idx="2760">
                  <c:v>9.3648033999999996</c:v>
                </c:pt>
                <c:pt idx="2761">
                  <c:v>9.3647872999999997</c:v>
                </c:pt>
                <c:pt idx="2762">
                  <c:v>9.3623670000000008</c:v>
                </c:pt>
                <c:pt idx="2763">
                  <c:v>9.3604274000000007</c:v>
                </c:pt>
                <c:pt idx="2764">
                  <c:v>9.3600960999999998</c:v>
                </c:pt>
                <c:pt idx="2765">
                  <c:v>9.36</c:v>
                </c:pt>
                <c:pt idx="2766">
                  <c:v>9.3588053000000002</c:v>
                </c:pt>
                <c:pt idx="2767">
                  <c:v>9.3584911999999996</c:v>
                </c:pt>
                <c:pt idx="2768">
                  <c:v>9.3566666999999999</c:v>
                </c:pt>
                <c:pt idx="2769">
                  <c:v>9.3566666999999999</c:v>
                </c:pt>
                <c:pt idx="2770">
                  <c:v>9.3564544000000005</c:v>
                </c:pt>
                <c:pt idx="2771">
                  <c:v>9.3514356999999997</c:v>
                </c:pt>
                <c:pt idx="2772">
                  <c:v>9.3513511000000005</c:v>
                </c:pt>
                <c:pt idx="2773">
                  <c:v>9.3482049000000007</c:v>
                </c:pt>
                <c:pt idx="2774">
                  <c:v>9.3479945999999998</c:v>
                </c:pt>
                <c:pt idx="2775">
                  <c:v>9.3466667000000001</c:v>
                </c:pt>
                <c:pt idx="2776">
                  <c:v>9.3466667000000001</c:v>
                </c:pt>
                <c:pt idx="2777">
                  <c:v>9.3466667000000001</c:v>
                </c:pt>
                <c:pt idx="2778">
                  <c:v>9.3462093999999993</c:v>
                </c:pt>
                <c:pt idx="2779">
                  <c:v>9.3455940000000002</c:v>
                </c:pt>
                <c:pt idx="2780">
                  <c:v>9.3444789999999998</c:v>
                </c:pt>
                <c:pt idx="2781">
                  <c:v>9.3431248</c:v>
                </c:pt>
                <c:pt idx="2782">
                  <c:v>9.3425606999999999</c:v>
                </c:pt>
                <c:pt idx="2783">
                  <c:v>9.3420389999999998</c:v>
                </c:pt>
                <c:pt idx="2784">
                  <c:v>9.3386134999999992</c:v>
                </c:pt>
                <c:pt idx="2785">
                  <c:v>9.3366667000000003</c:v>
                </c:pt>
                <c:pt idx="2786">
                  <c:v>9.3366667000000003</c:v>
                </c:pt>
                <c:pt idx="2787">
                  <c:v>9.3366667000000003</c:v>
                </c:pt>
                <c:pt idx="2788">
                  <c:v>9.3366667000000003</c:v>
                </c:pt>
                <c:pt idx="2789">
                  <c:v>9.3353354999999993</c:v>
                </c:pt>
                <c:pt idx="2790">
                  <c:v>9.3340984000000002</c:v>
                </c:pt>
                <c:pt idx="2791">
                  <c:v>9.3334016999999996</c:v>
                </c:pt>
                <c:pt idx="2792">
                  <c:v>9.3320165999999993</c:v>
                </c:pt>
                <c:pt idx="2793">
                  <c:v>9.3281051999999995</c:v>
                </c:pt>
                <c:pt idx="2794">
                  <c:v>9.3266667000000005</c:v>
                </c:pt>
                <c:pt idx="2795">
                  <c:v>9.3231289999999998</c:v>
                </c:pt>
                <c:pt idx="2796">
                  <c:v>9.3190559999999998</c:v>
                </c:pt>
                <c:pt idx="2797">
                  <c:v>9.3189381999999998</c:v>
                </c:pt>
                <c:pt idx="2798">
                  <c:v>9.3166667000000007</c:v>
                </c:pt>
                <c:pt idx="2799">
                  <c:v>9.3166667000000007</c:v>
                </c:pt>
                <c:pt idx="2800">
                  <c:v>9.3166667000000007</c:v>
                </c:pt>
                <c:pt idx="2801">
                  <c:v>9.3166667000000007</c:v>
                </c:pt>
                <c:pt idx="2802">
                  <c:v>9.3166667000000007</c:v>
                </c:pt>
                <c:pt idx="2803">
                  <c:v>9.3165402999999998</c:v>
                </c:pt>
                <c:pt idx="2804">
                  <c:v>9.3156455000000005</c:v>
                </c:pt>
                <c:pt idx="2805">
                  <c:v>9.3148358000000009</c:v>
                </c:pt>
                <c:pt idx="2806">
                  <c:v>9.3135911</c:v>
                </c:pt>
                <c:pt idx="2807">
                  <c:v>9.3083041000000009</c:v>
                </c:pt>
                <c:pt idx="2808">
                  <c:v>9.3066666999999992</c:v>
                </c:pt>
                <c:pt idx="2809">
                  <c:v>9.3066666999999992</c:v>
                </c:pt>
                <c:pt idx="2810">
                  <c:v>9.3066666999999992</c:v>
                </c:pt>
                <c:pt idx="2811">
                  <c:v>9.3052504999999996</c:v>
                </c:pt>
                <c:pt idx="2812">
                  <c:v>9.3017935999999999</c:v>
                </c:pt>
                <c:pt idx="2813">
                  <c:v>9.3011060000000008</c:v>
                </c:pt>
                <c:pt idx="2814">
                  <c:v>9.3000000000000007</c:v>
                </c:pt>
                <c:pt idx="2815">
                  <c:v>9.2993141999999995</c:v>
                </c:pt>
                <c:pt idx="2816">
                  <c:v>9.2966666999999994</c:v>
                </c:pt>
                <c:pt idx="2817">
                  <c:v>9.2966666999999994</c:v>
                </c:pt>
                <c:pt idx="2818">
                  <c:v>9.2943140999999994</c:v>
                </c:pt>
                <c:pt idx="2819">
                  <c:v>9.2899999999999991</c:v>
                </c:pt>
                <c:pt idx="2820">
                  <c:v>9.2894802999999992</c:v>
                </c:pt>
                <c:pt idx="2821">
                  <c:v>9.2878685999999995</c:v>
                </c:pt>
                <c:pt idx="2822">
                  <c:v>9.2866666999999996</c:v>
                </c:pt>
                <c:pt idx="2823">
                  <c:v>9.2866666999999996</c:v>
                </c:pt>
                <c:pt idx="2824">
                  <c:v>9.2866666999999996</c:v>
                </c:pt>
                <c:pt idx="2825">
                  <c:v>9.2866666999999996</c:v>
                </c:pt>
                <c:pt idx="2826">
                  <c:v>9.2866666999999996</c:v>
                </c:pt>
                <c:pt idx="2827">
                  <c:v>9.2866666999999996</c:v>
                </c:pt>
                <c:pt idx="2828">
                  <c:v>9.2849228999999998</c:v>
                </c:pt>
                <c:pt idx="2829">
                  <c:v>9.2827967000000005</c:v>
                </c:pt>
                <c:pt idx="2830">
                  <c:v>9.2824188000000003</c:v>
                </c:pt>
                <c:pt idx="2831">
                  <c:v>9.2806554000000006</c:v>
                </c:pt>
                <c:pt idx="2832">
                  <c:v>9.2782885000000004</c:v>
                </c:pt>
                <c:pt idx="2833">
                  <c:v>9.2766666999999998</c:v>
                </c:pt>
                <c:pt idx="2834">
                  <c:v>9.2766666999999998</c:v>
                </c:pt>
                <c:pt idx="2835">
                  <c:v>9.2766666999999998</c:v>
                </c:pt>
                <c:pt idx="2836">
                  <c:v>9.2766666999999998</c:v>
                </c:pt>
                <c:pt idx="2837">
                  <c:v>9.2766666999999998</c:v>
                </c:pt>
                <c:pt idx="2838">
                  <c:v>9.2766666999999998</c:v>
                </c:pt>
                <c:pt idx="2839">
                  <c:v>9.2766666999999998</c:v>
                </c:pt>
                <c:pt idx="2840">
                  <c:v>9.2766666999999998</c:v>
                </c:pt>
                <c:pt idx="2841">
                  <c:v>9.2760289999999994</c:v>
                </c:pt>
                <c:pt idx="2842">
                  <c:v>9.2752462999999992</c:v>
                </c:pt>
                <c:pt idx="2843">
                  <c:v>9.2715499999999995</c:v>
                </c:pt>
                <c:pt idx="2844">
                  <c:v>9.2710442000000004</c:v>
                </c:pt>
                <c:pt idx="2845">
                  <c:v>9.2700151000000002</c:v>
                </c:pt>
                <c:pt idx="2846">
                  <c:v>9.27</c:v>
                </c:pt>
                <c:pt idx="2847">
                  <c:v>9.2695418000000007</c:v>
                </c:pt>
                <c:pt idx="2848">
                  <c:v>9.2666667</c:v>
                </c:pt>
                <c:pt idx="2849">
                  <c:v>9.2666667</c:v>
                </c:pt>
                <c:pt idx="2850">
                  <c:v>9.2655987</c:v>
                </c:pt>
                <c:pt idx="2851">
                  <c:v>9.2633647000000003</c:v>
                </c:pt>
                <c:pt idx="2852">
                  <c:v>9.2632466000000004</c:v>
                </c:pt>
                <c:pt idx="2853">
                  <c:v>9.262276</c:v>
                </c:pt>
                <c:pt idx="2854">
                  <c:v>9.26</c:v>
                </c:pt>
                <c:pt idx="2855">
                  <c:v>9.2566667000000002</c:v>
                </c:pt>
                <c:pt idx="2856">
                  <c:v>9.2557209999999994</c:v>
                </c:pt>
                <c:pt idx="2857">
                  <c:v>9.2549682999999998</c:v>
                </c:pt>
                <c:pt idx="2858">
                  <c:v>9.2540276000000006</c:v>
                </c:pt>
                <c:pt idx="2859">
                  <c:v>9.2536982000000005</c:v>
                </c:pt>
                <c:pt idx="2860">
                  <c:v>9.2531289999999995</c:v>
                </c:pt>
                <c:pt idx="2861">
                  <c:v>9.2527966999999993</c:v>
                </c:pt>
                <c:pt idx="2862">
                  <c:v>9.2515183000000007</c:v>
                </c:pt>
                <c:pt idx="2863">
                  <c:v>9.2501437000000006</c:v>
                </c:pt>
                <c:pt idx="2864">
                  <c:v>9.25</c:v>
                </c:pt>
                <c:pt idx="2865">
                  <c:v>9.2498094000000002</c:v>
                </c:pt>
                <c:pt idx="2866">
                  <c:v>9.2466667000000005</c:v>
                </c:pt>
                <c:pt idx="2867">
                  <c:v>9.2466667000000005</c:v>
                </c:pt>
                <c:pt idx="2868">
                  <c:v>9.2466667000000005</c:v>
                </c:pt>
                <c:pt idx="2869">
                  <c:v>9.2466667000000005</c:v>
                </c:pt>
                <c:pt idx="2870">
                  <c:v>9.2466667000000005</c:v>
                </c:pt>
                <c:pt idx="2871">
                  <c:v>9.2466667000000005</c:v>
                </c:pt>
                <c:pt idx="2872">
                  <c:v>9.2410441999999993</c:v>
                </c:pt>
                <c:pt idx="2873">
                  <c:v>9.2366667000000007</c:v>
                </c:pt>
                <c:pt idx="2874">
                  <c:v>9.2363041999999993</c:v>
                </c:pt>
                <c:pt idx="2875">
                  <c:v>9.2358902</c:v>
                </c:pt>
                <c:pt idx="2876">
                  <c:v>9.2350942000000007</c:v>
                </c:pt>
                <c:pt idx="2877">
                  <c:v>9.2296697000000005</c:v>
                </c:pt>
                <c:pt idx="2878">
                  <c:v>9.2266667000000009</c:v>
                </c:pt>
                <c:pt idx="2879">
                  <c:v>9.2266667000000009</c:v>
                </c:pt>
                <c:pt idx="2880">
                  <c:v>9.2266667000000009</c:v>
                </c:pt>
                <c:pt idx="2881">
                  <c:v>9.2265151999999997</c:v>
                </c:pt>
                <c:pt idx="2882">
                  <c:v>9.2239222000000005</c:v>
                </c:pt>
                <c:pt idx="2883">
                  <c:v>9.2230255000000003</c:v>
                </c:pt>
                <c:pt idx="2884">
                  <c:v>9.2218478000000008</c:v>
                </c:pt>
                <c:pt idx="2885">
                  <c:v>9.2212378000000008</c:v>
                </c:pt>
                <c:pt idx="2886">
                  <c:v>9.2210912</c:v>
                </c:pt>
                <c:pt idx="2887">
                  <c:v>9.2166666999999993</c:v>
                </c:pt>
                <c:pt idx="2888">
                  <c:v>9.2166666999999993</c:v>
                </c:pt>
                <c:pt idx="2889">
                  <c:v>9.2166666999999993</c:v>
                </c:pt>
                <c:pt idx="2890">
                  <c:v>9.2166666999999993</c:v>
                </c:pt>
                <c:pt idx="2891">
                  <c:v>9.2135148000000004</c:v>
                </c:pt>
                <c:pt idx="2892">
                  <c:v>9.2120467000000001</c:v>
                </c:pt>
                <c:pt idx="2893">
                  <c:v>9.2074897999999994</c:v>
                </c:pt>
                <c:pt idx="2894">
                  <c:v>9.2073946000000007</c:v>
                </c:pt>
                <c:pt idx="2895">
                  <c:v>9.2066666999999995</c:v>
                </c:pt>
                <c:pt idx="2896">
                  <c:v>9.2063997999999998</c:v>
                </c:pt>
                <c:pt idx="2897">
                  <c:v>9.2038162000000003</c:v>
                </c:pt>
                <c:pt idx="2898">
                  <c:v>9.2027976999999996</c:v>
                </c:pt>
                <c:pt idx="2899">
                  <c:v>9.1990528000000005</c:v>
                </c:pt>
                <c:pt idx="2900">
                  <c:v>9.1990061999999995</c:v>
                </c:pt>
                <c:pt idx="2901">
                  <c:v>9.1949260000000006</c:v>
                </c:pt>
                <c:pt idx="2902">
                  <c:v>9.1946432999999992</c:v>
                </c:pt>
                <c:pt idx="2903">
                  <c:v>9.1945733000000001</c:v>
                </c:pt>
                <c:pt idx="2904">
                  <c:v>9.1903915000000005</c:v>
                </c:pt>
                <c:pt idx="2905">
                  <c:v>9.1900835999999995</c:v>
                </c:pt>
                <c:pt idx="2906">
                  <c:v>9.19</c:v>
                </c:pt>
                <c:pt idx="2907">
                  <c:v>9.1897163000000006</c:v>
                </c:pt>
                <c:pt idx="2908">
                  <c:v>9.1880018999999997</c:v>
                </c:pt>
                <c:pt idx="2909">
                  <c:v>9.1866667</c:v>
                </c:pt>
                <c:pt idx="2910">
                  <c:v>9.1866667</c:v>
                </c:pt>
                <c:pt idx="2911">
                  <c:v>9.1866667</c:v>
                </c:pt>
                <c:pt idx="2912">
                  <c:v>9.1866667</c:v>
                </c:pt>
                <c:pt idx="2913">
                  <c:v>9.1866667</c:v>
                </c:pt>
                <c:pt idx="2914">
                  <c:v>9.1866667</c:v>
                </c:pt>
                <c:pt idx="2915">
                  <c:v>9.1866667</c:v>
                </c:pt>
                <c:pt idx="2916">
                  <c:v>9.1866667</c:v>
                </c:pt>
                <c:pt idx="2917">
                  <c:v>9.1840621999999996</c:v>
                </c:pt>
                <c:pt idx="2918">
                  <c:v>9.1830212000000007</c:v>
                </c:pt>
                <c:pt idx="2919">
                  <c:v>9.1809656000000004</c:v>
                </c:pt>
                <c:pt idx="2920">
                  <c:v>9.1806804</c:v>
                </c:pt>
                <c:pt idx="2921">
                  <c:v>9.1805076999999997</c:v>
                </c:pt>
                <c:pt idx="2922">
                  <c:v>9.1766667000000002</c:v>
                </c:pt>
                <c:pt idx="2923">
                  <c:v>9.1766667000000002</c:v>
                </c:pt>
                <c:pt idx="2924">
                  <c:v>9.1766667000000002</c:v>
                </c:pt>
                <c:pt idx="2925">
                  <c:v>9.1766667000000002</c:v>
                </c:pt>
                <c:pt idx="2926">
                  <c:v>9.1761207999999996</c:v>
                </c:pt>
                <c:pt idx="2927">
                  <c:v>9.1758340999999994</c:v>
                </c:pt>
                <c:pt idx="2928">
                  <c:v>9.1739516000000005</c:v>
                </c:pt>
                <c:pt idx="2929">
                  <c:v>9.1736506000000002</c:v>
                </c:pt>
                <c:pt idx="2930">
                  <c:v>9.17</c:v>
                </c:pt>
                <c:pt idx="2931">
                  <c:v>9.17</c:v>
                </c:pt>
                <c:pt idx="2932">
                  <c:v>9.1698561000000005</c:v>
                </c:pt>
                <c:pt idx="2933">
                  <c:v>9.1672539999999998</c:v>
                </c:pt>
                <c:pt idx="2934">
                  <c:v>9.1666667000000004</c:v>
                </c:pt>
                <c:pt idx="2935">
                  <c:v>9.1666667000000004</c:v>
                </c:pt>
                <c:pt idx="2936">
                  <c:v>9.1666667000000004</c:v>
                </c:pt>
                <c:pt idx="2937">
                  <c:v>9.1654517000000002</c:v>
                </c:pt>
                <c:pt idx="2938">
                  <c:v>9.1635954999999996</c:v>
                </c:pt>
                <c:pt idx="2939">
                  <c:v>9.1627255999999999</c:v>
                </c:pt>
                <c:pt idx="2940">
                  <c:v>9.1620232000000001</c:v>
                </c:pt>
                <c:pt idx="2941">
                  <c:v>9.1617896000000005</c:v>
                </c:pt>
                <c:pt idx="2942">
                  <c:v>9.1616592000000008</c:v>
                </c:pt>
                <c:pt idx="2943">
                  <c:v>9.1613755000000001</c:v>
                </c:pt>
                <c:pt idx="2944">
                  <c:v>9.1609716999999993</c:v>
                </c:pt>
                <c:pt idx="2945">
                  <c:v>9.1594802000000008</c:v>
                </c:pt>
                <c:pt idx="2946">
                  <c:v>9.1585336999999996</c:v>
                </c:pt>
                <c:pt idx="2947">
                  <c:v>9.1579566999999997</c:v>
                </c:pt>
                <c:pt idx="2948">
                  <c:v>9.1569672000000004</c:v>
                </c:pt>
                <c:pt idx="2949">
                  <c:v>9.1566667000000006</c:v>
                </c:pt>
                <c:pt idx="2950">
                  <c:v>9.1566667000000006</c:v>
                </c:pt>
                <c:pt idx="2951">
                  <c:v>9.1566667000000006</c:v>
                </c:pt>
                <c:pt idx="2952">
                  <c:v>9.1566667000000006</c:v>
                </c:pt>
                <c:pt idx="2953">
                  <c:v>9.1566667000000006</c:v>
                </c:pt>
                <c:pt idx="2954">
                  <c:v>9.1549075000000002</c:v>
                </c:pt>
                <c:pt idx="2955">
                  <c:v>9.1532937000000008</c:v>
                </c:pt>
                <c:pt idx="2956">
                  <c:v>9.1526584999999994</c:v>
                </c:pt>
                <c:pt idx="2957">
                  <c:v>9.1520866000000005</c:v>
                </c:pt>
                <c:pt idx="2958">
                  <c:v>9.1511861000000003</c:v>
                </c:pt>
                <c:pt idx="2959">
                  <c:v>9.1504960000000004</c:v>
                </c:pt>
                <c:pt idx="2960">
                  <c:v>9.1487403</c:v>
                </c:pt>
                <c:pt idx="2961">
                  <c:v>9.1476792000000007</c:v>
                </c:pt>
                <c:pt idx="2962">
                  <c:v>9.1464204000000002</c:v>
                </c:pt>
                <c:pt idx="2963">
                  <c:v>9.1439897999999999</c:v>
                </c:pt>
                <c:pt idx="2964">
                  <c:v>9.14</c:v>
                </c:pt>
                <c:pt idx="2965">
                  <c:v>9.1385778000000002</c:v>
                </c:pt>
                <c:pt idx="2966">
                  <c:v>9.1373265999999997</c:v>
                </c:pt>
                <c:pt idx="2967">
                  <c:v>9.1366666999999993</c:v>
                </c:pt>
                <c:pt idx="2968">
                  <c:v>9.1366666999999993</c:v>
                </c:pt>
                <c:pt idx="2969">
                  <c:v>9.1366666999999993</c:v>
                </c:pt>
                <c:pt idx="2970">
                  <c:v>9.1343571000000008</c:v>
                </c:pt>
                <c:pt idx="2971">
                  <c:v>9.1330348000000008</c:v>
                </c:pt>
                <c:pt idx="2972">
                  <c:v>9.1309462999999997</c:v>
                </c:pt>
                <c:pt idx="2973">
                  <c:v>9.1300811999999993</c:v>
                </c:pt>
                <c:pt idx="2974">
                  <c:v>9.1283458</c:v>
                </c:pt>
                <c:pt idx="2975">
                  <c:v>9.1266666999999995</c:v>
                </c:pt>
                <c:pt idx="2976">
                  <c:v>9.1266666999999995</c:v>
                </c:pt>
                <c:pt idx="2977">
                  <c:v>9.1266666999999995</c:v>
                </c:pt>
                <c:pt idx="2978">
                  <c:v>9.1266666999999995</c:v>
                </c:pt>
                <c:pt idx="2979">
                  <c:v>9.1266666999999995</c:v>
                </c:pt>
                <c:pt idx="2980">
                  <c:v>9.1261804000000009</c:v>
                </c:pt>
                <c:pt idx="2981">
                  <c:v>9.1256970000000006</c:v>
                </c:pt>
                <c:pt idx="2982">
                  <c:v>9.1247089999999993</c:v>
                </c:pt>
                <c:pt idx="2983">
                  <c:v>9.1238673000000006</c:v>
                </c:pt>
                <c:pt idx="2984">
                  <c:v>9.1206177000000004</c:v>
                </c:pt>
                <c:pt idx="2985">
                  <c:v>9.1200484999999993</c:v>
                </c:pt>
                <c:pt idx="2986">
                  <c:v>9.1199999999999992</c:v>
                </c:pt>
                <c:pt idx="2987">
                  <c:v>9.1166666999999997</c:v>
                </c:pt>
                <c:pt idx="2988">
                  <c:v>9.1166666999999997</c:v>
                </c:pt>
                <c:pt idx="2989">
                  <c:v>9.1166666999999997</c:v>
                </c:pt>
                <c:pt idx="2990">
                  <c:v>9.1166666999999997</c:v>
                </c:pt>
                <c:pt idx="2991">
                  <c:v>9.1166666999999997</c:v>
                </c:pt>
                <c:pt idx="2992">
                  <c:v>9.1146060000000002</c:v>
                </c:pt>
                <c:pt idx="2993">
                  <c:v>9.1140524999999997</c:v>
                </c:pt>
                <c:pt idx="2994">
                  <c:v>9.1125454000000001</c:v>
                </c:pt>
                <c:pt idx="2995">
                  <c:v>9.1124144999999999</c:v>
                </c:pt>
                <c:pt idx="2996">
                  <c:v>9.1121552000000001</c:v>
                </c:pt>
                <c:pt idx="2997">
                  <c:v>9.1104246999999994</c:v>
                </c:pt>
                <c:pt idx="2998">
                  <c:v>9.1079162</c:v>
                </c:pt>
                <c:pt idx="2999">
                  <c:v>9.1066666999999999</c:v>
                </c:pt>
                <c:pt idx="3000">
                  <c:v>9.1066666999999999</c:v>
                </c:pt>
                <c:pt idx="3001">
                  <c:v>9.1066666999999999</c:v>
                </c:pt>
                <c:pt idx="3002">
                  <c:v>9.1066666999999999</c:v>
                </c:pt>
                <c:pt idx="3003">
                  <c:v>9.1066666999999999</c:v>
                </c:pt>
                <c:pt idx="3004">
                  <c:v>9.1066666999999999</c:v>
                </c:pt>
                <c:pt idx="3005">
                  <c:v>9.1066666999999999</c:v>
                </c:pt>
                <c:pt idx="3006">
                  <c:v>9.1039478000000003</c:v>
                </c:pt>
                <c:pt idx="3007">
                  <c:v>9.1038633000000004</c:v>
                </c:pt>
                <c:pt idx="3008">
                  <c:v>9.1038066999999998</c:v>
                </c:pt>
                <c:pt idx="3009">
                  <c:v>9.1009148</c:v>
                </c:pt>
                <c:pt idx="3010">
                  <c:v>9.0966667000000001</c:v>
                </c:pt>
                <c:pt idx="3011">
                  <c:v>9.0966667000000001</c:v>
                </c:pt>
                <c:pt idx="3012">
                  <c:v>9.0966667000000001</c:v>
                </c:pt>
                <c:pt idx="3013">
                  <c:v>9.0966667000000001</c:v>
                </c:pt>
                <c:pt idx="3014">
                  <c:v>9.0961534000000004</c:v>
                </c:pt>
                <c:pt idx="3015">
                  <c:v>9.0956887000000002</c:v>
                </c:pt>
                <c:pt idx="3016">
                  <c:v>9.0886417999999995</c:v>
                </c:pt>
                <c:pt idx="3017">
                  <c:v>9.0874897000000008</c:v>
                </c:pt>
                <c:pt idx="3018">
                  <c:v>9.0870473999999994</c:v>
                </c:pt>
                <c:pt idx="3019">
                  <c:v>9.0866667000000003</c:v>
                </c:pt>
                <c:pt idx="3020">
                  <c:v>9.0866667000000003</c:v>
                </c:pt>
                <c:pt idx="3021">
                  <c:v>9.0866667000000003</c:v>
                </c:pt>
                <c:pt idx="3022">
                  <c:v>9.0866667000000003</c:v>
                </c:pt>
                <c:pt idx="3023">
                  <c:v>9.0838400999999998</c:v>
                </c:pt>
                <c:pt idx="3024">
                  <c:v>9.0834767999999997</c:v>
                </c:pt>
                <c:pt idx="3025">
                  <c:v>9.0766667000000005</c:v>
                </c:pt>
                <c:pt idx="3026">
                  <c:v>9.0766667000000005</c:v>
                </c:pt>
                <c:pt idx="3027">
                  <c:v>9.0766667000000005</c:v>
                </c:pt>
                <c:pt idx="3028">
                  <c:v>9.0766667000000005</c:v>
                </c:pt>
                <c:pt idx="3029">
                  <c:v>9.0766667000000005</c:v>
                </c:pt>
                <c:pt idx="3030">
                  <c:v>9.0766667000000005</c:v>
                </c:pt>
                <c:pt idx="3031">
                  <c:v>9.0766667000000005</c:v>
                </c:pt>
                <c:pt idx="3032">
                  <c:v>9.0766667000000005</c:v>
                </c:pt>
                <c:pt idx="3033">
                  <c:v>9.0766667000000005</c:v>
                </c:pt>
                <c:pt idx="3034">
                  <c:v>9.0765893000000002</c:v>
                </c:pt>
                <c:pt idx="3035">
                  <c:v>9.0761915999999996</c:v>
                </c:pt>
                <c:pt idx="3036">
                  <c:v>9.0753097999999994</c:v>
                </c:pt>
                <c:pt idx="3037">
                  <c:v>9.07</c:v>
                </c:pt>
                <c:pt idx="3038">
                  <c:v>9.0680303999999996</c:v>
                </c:pt>
                <c:pt idx="3039">
                  <c:v>9.0666667000000007</c:v>
                </c:pt>
                <c:pt idx="3040">
                  <c:v>9.0666667000000007</c:v>
                </c:pt>
                <c:pt idx="3041">
                  <c:v>9.0666667000000007</c:v>
                </c:pt>
                <c:pt idx="3042">
                  <c:v>9.0666667000000007</c:v>
                </c:pt>
                <c:pt idx="3043">
                  <c:v>9.0666667000000007</c:v>
                </c:pt>
                <c:pt idx="3044">
                  <c:v>9.0666667000000007</c:v>
                </c:pt>
                <c:pt idx="3045">
                  <c:v>9.0666667000000007</c:v>
                </c:pt>
                <c:pt idx="3046">
                  <c:v>9.0666667000000007</c:v>
                </c:pt>
                <c:pt idx="3047">
                  <c:v>9.0666667000000007</c:v>
                </c:pt>
                <c:pt idx="3048">
                  <c:v>9.0666667000000007</c:v>
                </c:pt>
                <c:pt idx="3049">
                  <c:v>9.0658001000000006</c:v>
                </c:pt>
                <c:pt idx="3050">
                  <c:v>9.0630346999999993</c:v>
                </c:pt>
                <c:pt idx="3051">
                  <c:v>9.0630188</c:v>
                </c:pt>
                <c:pt idx="3052">
                  <c:v>9.0624029000000004</c:v>
                </c:pt>
                <c:pt idx="3053">
                  <c:v>9.0615024000000002</c:v>
                </c:pt>
                <c:pt idx="3054">
                  <c:v>9.0583425000000002</c:v>
                </c:pt>
                <c:pt idx="3055">
                  <c:v>9.0566666999999992</c:v>
                </c:pt>
                <c:pt idx="3056">
                  <c:v>9.0566666999999992</c:v>
                </c:pt>
                <c:pt idx="3057">
                  <c:v>9.0566666999999992</c:v>
                </c:pt>
                <c:pt idx="3058">
                  <c:v>9.0566666999999992</c:v>
                </c:pt>
                <c:pt idx="3059">
                  <c:v>9.0566666999999992</c:v>
                </c:pt>
                <c:pt idx="3060">
                  <c:v>9.0566666999999992</c:v>
                </c:pt>
                <c:pt idx="3061">
                  <c:v>9.0566666999999992</c:v>
                </c:pt>
                <c:pt idx="3062">
                  <c:v>9.0566666999999992</c:v>
                </c:pt>
                <c:pt idx="3063">
                  <c:v>9.0566666999999992</c:v>
                </c:pt>
                <c:pt idx="3064">
                  <c:v>9.0566666999999992</c:v>
                </c:pt>
                <c:pt idx="3065">
                  <c:v>9.0535396000000006</c:v>
                </c:pt>
                <c:pt idx="3066">
                  <c:v>9.0493374000000006</c:v>
                </c:pt>
                <c:pt idx="3067">
                  <c:v>9.0482951000000007</c:v>
                </c:pt>
                <c:pt idx="3068">
                  <c:v>9.0466666999999994</c:v>
                </c:pt>
                <c:pt idx="3069">
                  <c:v>9.0466666999999994</c:v>
                </c:pt>
                <c:pt idx="3070">
                  <c:v>9.0456266999999997</c:v>
                </c:pt>
                <c:pt idx="3071">
                  <c:v>9.0442912999999994</c:v>
                </c:pt>
                <c:pt idx="3072">
                  <c:v>9.0429435999999992</c:v>
                </c:pt>
                <c:pt idx="3073">
                  <c:v>9.0407119999999992</c:v>
                </c:pt>
                <c:pt idx="3074">
                  <c:v>9.0406961999999993</c:v>
                </c:pt>
                <c:pt idx="3075">
                  <c:v>9.0399533000000005</c:v>
                </c:pt>
                <c:pt idx="3076">
                  <c:v>9.0369680999999993</c:v>
                </c:pt>
                <c:pt idx="3077">
                  <c:v>9.0366666999999996</c:v>
                </c:pt>
                <c:pt idx="3078">
                  <c:v>9.0366666999999996</c:v>
                </c:pt>
                <c:pt idx="3079">
                  <c:v>9.0307595999999997</c:v>
                </c:pt>
                <c:pt idx="3080">
                  <c:v>9.0303331999999994</c:v>
                </c:pt>
                <c:pt idx="3081">
                  <c:v>9.0266666999999998</c:v>
                </c:pt>
                <c:pt idx="3082">
                  <c:v>9.0266666999999998</c:v>
                </c:pt>
                <c:pt idx="3083">
                  <c:v>9.0266666999999998</c:v>
                </c:pt>
                <c:pt idx="3084">
                  <c:v>9.0266666999999998</c:v>
                </c:pt>
                <c:pt idx="3085">
                  <c:v>9.0266666999999998</c:v>
                </c:pt>
                <c:pt idx="3086">
                  <c:v>9.0266666999999998</c:v>
                </c:pt>
                <c:pt idx="3087">
                  <c:v>9.0241047000000005</c:v>
                </c:pt>
                <c:pt idx="3088">
                  <c:v>9.02</c:v>
                </c:pt>
                <c:pt idx="3089">
                  <c:v>9.0191830999999993</c:v>
                </c:pt>
                <c:pt idx="3090">
                  <c:v>9.0190788000000008</c:v>
                </c:pt>
                <c:pt idx="3091">
                  <c:v>9.0179627999999994</c:v>
                </c:pt>
                <c:pt idx="3092">
                  <c:v>9.0166667</c:v>
                </c:pt>
                <c:pt idx="3093">
                  <c:v>9.0166667</c:v>
                </c:pt>
                <c:pt idx="3094">
                  <c:v>9.0166667</c:v>
                </c:pt>
                <c:pt idx="3095">
                  <c:v>9.0166667</c:v>
                </c:pt>
                <c:pt idx="3096">
                  <c:v>9.0166667</c:v>
                </c:pt>
                <c:pt idx="3097">
                  <c:v>9.0166667</c:v>
                </c:pt>
                <c:pt idx="3098">
                  <c:v>9.0166667</c:v>
                </c:pt>
                <c:pt idx="3099">
                  <c:v>9.0160041</c:v>
                </c:pt>
                <c:pt idx="3100">
                  <c:v>9.0153406</c:v>
                </c:pt>
                <c:pt idx="3101">
                  <c:v>9.01</c:v>
                </c:pt>
                <c:pt idx="3102">
                  <c:v>9.0082041999999998</c:v>
                </c:pt>
                <c:pt idx="3103">
                  <c:v>9.0068262000000008</c:v>
                </c:pt>
                <c:pt idx="3104">
                  <c:v>9.0066667000000002</c:v>
                </c:pt>
                <c:pt idx="3105">
                  <c:v>9.0066667000000002</c:v>
                </c:pt>
                <c:pt idx="3106">
                  <c:v>9.0066667000000002</c:v>
                </c:pt>
                <c:pt idx="3107">
                  <c:v>9.0066667000000002</c:v>
                </c:pt>
                <c:pt idx="3108">
                  <c:v>9.0066667000000002</c:v>
                </c:pt>
                <c:pt idx="3109">
                  <c:v>9.0066667000000002</c:v>
                </c:pt>
                <c:pt idx="3110">
                  <c:v>9.0066368000000008</c:v>
                </c:pt>
                <c:pt idx="3111">
                  <c:v>9.0043608000000006</c:v>
                </c:pt>
                <c:pt idx="3112">
                  <c:v>9.0043538999999999</c:v>
                </c:pt>
                <c:pt idx="3113">
                  <c:v>9.0027977000000003</c:v>
                </c:pt>
                <c:pt idx="3114">
                  <c:v>9.0021243000000002</c:v>
                </c:pt>
                <c:pt idx="3115">
                  <c:v>9.0014231000000002</c:v>
                </c:pt>
                <c:pt idx="3116">
                  <c:v>9</c:v>
                </c:pt>
                <c:pt idx="3117">
                  <c:v>9</c:v>
                </c:pt>
                <c:pt idx="3118">
                  <c:v>8.9966667000000005</c:v>
                </c:pt>
                <c:pt idx="3119">
                  <c:v>8.9966667000000005</c:v>
                </c:pt>
                <c:pt idx="3120">
                  <c:v>8.9966667000000005</c:v>
                </c:pt>
                <c:pt idx="3121">
                  <c:v>8.9966667000000005</c:v>
                </c:pt>
                <c:pt idx="3122">
                  <c:v>8.9966667000000005</c:v>
                </c:pt>
                <c:pt idx="3123">
                  <c:v>8.9966667000000005</c:v>
                </c:pt>
                <c:pt idx="3124">
                  <c:v>8.9966667000000005</c:v>
                </c:pt>
                <c:pt idx="3125">
                  <c:v>8.9941723000000007</c:v>
                </c:pt>
                <c:pt idx="3126">
                  <c:v>8.9934136000000002</c:v>
                </c:pt>
                <c:pt idx="3127">
                  <c:v>8.9918496000000001</c:v>
                </c:pt>
                <c:pt idx="3128">
                  <c:v>8.9915967000000006</c:v>
                </c:pt>
                <c:pt idx="3129">
                  <c:v>8.99</c:v>
                </c:pt>
                <c:pt idx="3130">
                  <c:v>8.9895641000000008</c:v>
                </c:pt>
                <c:pt idx="3131">
                  <c:v>8.9885999000000005</c:v>
                </c:pt>
                <c:pt idx="3132">
                  <c:v>8.9874951999999997</c:v>
                </c:pt>
                <c:pt idx="3133">
                  <c:v>8.9866667000000007</c:v>
                </c:pt>
                <c:pt idx="3134">
                  <c:v>8.9866667000000007</c:v>
                </c:pt>
                <c:pt idx="3135">
                  <c:v>8.9866667000000007</c:v>
                </c:pt>
                <c:pt idx="3136">
                  <c:v>8.9866667000000007</c:v>
                </c:pt>
                <c:pt idx="3137">
                  <c:v>8.9866667000000007</c:v>
                </c:pt>
                <c:pt idx="3138">
                  <c:v>8.9866667000000007</c:v>
                </c:pt>
                <c:pt idx="3139">
                  <c:v>8.9862526000000003</c:v>
                </c:pt>
                <c:pt idx="3140">
                  <c:v>8.9839756000000008</c:v>
                </c:pt>
                <c:pt idx="3141">
                  <c:v>8.9822071999999995</c:v>
                </c:pt>
                <c:pt idx="3142">
                  <c:v>8.9816602000000003</c:v>
                </c:pt>
                <c:pt idx="3143">
                  <c:v>8.98</c:v>
                </c:pt>
                <c:pt idx="3144">
                  <c:v>8.9790062000000006</c:v>
                </c:pt>
                <c:pt idx="3145">
                  <c:v>8.9780104000000005</c:v>
                </c:pt>
                <c:pt idx="3146">
                  <c:v>8.9766667000000009</c:v>
                </c:pt>
                <c:pt idx="3147">
                  <c:v>8.9766667000000009</c:v>
                </c:pt>
                <c:pt idx="3148">
                  <c:v>8.9766667000000009</c:v>
                </c:pt>
                <c:pt idx="3149">
                  <c:v>8.9766667000000009</c:v>
                </c:pt>
                <c:pt idx="3150">
                  <c:v>8.9766667000000009</c:v>
                </c:pt>
                <c:pt idx="3151">
                  <c:v>8.9766667000000009</c:v>
                </c:pt>
                <c:pt idx="3152">
                  <c:v>8.9766667000000009</c:v>
                </c:pt>
                <c:pt idx="3153">
                  <c:v>8.9749859000000001</c:v>
                </c:pt>
                <c:pt idx="3154">
                  <c:v>8.9693942999999994</c:v>
                </c:pt>
                <c:pt idx="3155">
                  <c:v>8.9669343999999995</c:v>
                </c:pt>
                <c:pt idx="3156">
                  <c:v>8.9666666999999993</c:v>
                </c:pt>
                <c:pt idx="3157">
                  <c:v>8.9666666999999993</c:v>
                </c:pt>
                <c:pt idx="3158">
                  <c:v>8.9666666999999993</c:v>
                </c:pt>
                <c:pt idx="3159">
                  <c:v>8.9666666999999993</c:v>
                </c:pt>
                <c:pt idx="3160">
                  <c:v>8.9666666999999993</c:v>
                </c:pt>
                <c:pt idx="3161">
                  <c:v>8.9630077999999997</c:v>
                </c:pt>
                <c:pt idx="3162">
                  <c:v>8.9610918000000002</c:v>
                </c:pt>
                <c:pt idx="3163">
                  <c:v>8.9606785999999996</c:v>
                </c:pt>
                <c:pt idx="3164">
                  <c:v>8.9600000000000009</c:v>
                </c:pt>
                <c:pt idx="3165">
                  <c:v>8.9600000000000009</c:v>
                </c:pt>
                <c:pt idx="3166">
                  <c:v>8.9566666999999995</c:v>
                </c:pt>
                <c:pt idx="3167">
                  <c:v>8.9566666999999995</c:v>
                </c:pt>
                <c:pt idx="3168">
                  <c:v>8.9566666999999995</c:v>
                </c:pt>
                <c:pt idx="3169">
                  <c:v>8.9508855999999994</c:v>
                </c:pt>
                <c:pt idx="3170">
                  <c:v>8.9505225999999993</c:v>
                </c:pt>
                <c:pt idx="3171">
                  <c:v>8.9499999999999993</c:v>
                </c:pt>
                <c:pt idx="3172">
                  <c:v>8.9469113999999994</c:v>
                </c:pt>
                <c:pt idx="3173">
                  <c:v>8.9466666999999998</c:v>
                </c:pt>
                <c:pt idx="3174">
                  <c:v>8.9466666999999998</c:v>
                </c:pt>
                <c:pt idx="3175">
                  <c:v>8.9466666999999998</c:v>
                </c:pt>
                <c:pt idx="3176">
                  <c:v>8.9466666999999998</c:v>
                </c:pt>
                <c:pt idx="3177">
                  <c:v>8.9451975000000008</c:v>
                </c:pt>
                <c:pt idx="3178">
                  <c:v>8.9433161999999999</c:v>
                </c:pt>
                <c:pt idx="3179">
                  <c:v>8.9425130999999993</c:v>
                </c:pt>
                <c:pt idx="3180">
                  <c:v>8.9410389000000006</c:v>
                </c:pt>
                <c:pt idx="3181">
                  <c:v>8.9404283000000007</c:v>
                </c:pt>
                <c:pt idx="3182">
                  <c:v>8.9389003999999996</c:v>
                </c:pt>
                <c:pt idx="3183">
                  <c:v>8.9377382000000001</c:v>
                </c:pt>
                <c:pt idx="3184">
                  <c:v>8.9373763999999998</c:v>
                </c:pt>
                <c:pt idx="3185">
                  <c:v>8.9366667</c:v>
                </c:pt>
                <c:pt idx="3186">
                  <c:v>8.9366667</c:v>
                </c:pt>
                <c:pt idx="3187">
                  <c:v>8.9366667</c:v>
                </c:pt>
                <c:pt idx="3188">
                  <c:v>8.9366667</c:v>
                </c:pt>
                <c:pt idx="3189">
                  <c:v>8.9366667</c:v>
                </c:pt>
                <c:pt idx="3190">
                  <c:v>8.9357915999999999</c:v>
                </c:pt>
                <c:pt idx="3191">
                  <c:v>8.9308267000000008</c:v>
                </c:pt>
                <c:pt idx="3192">
                  <c:v>8.93</c:v>
                </c:pt>
                <c:pt idx="3193">
                  <c:v>8.9299067000000001</c:v>
                </c:pt>
                <c:pt idx="3194">
                  <c:v>8.9266667000000002</c:v>
                </c:pt>
                <c:pt idx="3195">
                  <c:v>8.9266667000000002</c:v>
                </c:pt>
                <c:pt idx="3196">
                  <c:v>8.9245353000000005</c:v>
                </c:pt>
                <c:pt idx="3197">
                  <c:v>8.9230823000000008</c:v>
                </c:pt>
                <c:pt idx="3198">
                  <c:v>8.9212219000000008</c:v>
                </c:pt>
                <c:pt idx="3199">
                  <c:v>8.9204749999999997</c:v>
                </c:pt>
                <c:pt idx="3200">
                  <c:v>8.92</c:v>
                </c:pt>
                <c:pt idx="3201">
                  <c:v>8.9166667000000004</c:v>
                </c:pt>
                <c:pt idx="3202">
                  <c:v>8.9166667000000004</c:v>
                </c:pt>
                <c:pt idx="3203">
                  <c:v>8.9166667000000004</c:v>
                </c:pt>
                <c:pt idx="3204">
                  <c:v>8.9152968000000001</c:v>
                </c:pt>
                <c:pt idx="3205">
                  <c:v>8.9152930000000001</c:v>
                </c:pt>
                <c:pt idx="3206">
                  <c:v>8.9119674999999994</c:v>
                </c:pt>
                <c:pt idx="3207">
                  <c:v>8.9106959999999997</c:v>
                </c:pt>
                <c:pt idx="3208">
                  <c:v>8.9098305999999994</c:v>
                </c:pt>
                <c:pt idx="3209">
                  <c:v>8.9066667000000006</c:v>
                </c:pt>
                <c:pt idx="3210">
                  <c:v>8.9066667000000006</c:v>
                </c:pt>
                <c:pt idx="3211">
                  <c:v>8.9066667000000006</c:v>
                </c:pt>
                <c:pt idx="3212">
                  <c:v>8.9050242999999991</c:v>
                </c:pt>
                <c:pt idx="3213">
                  <c:v>8.9048347999999997</c:v>
                </c:pt>
                <c:pt idx="3214">
                  <c:v>8.8968729</c:v>
                </c:pt>
                <c:pt idx="3215">
                  <c:v>8.8966667000000008</c:v>
                </c:pt>
                <c:pt idx="3216">
                  <c:v>8.8966667000000008</c:v>
                </c:pt>
                <c:pt idx="3217">
                  <c:v>8.8966667000000008</c:v>
                </c:pt>
                <c:pt idx="3218">
                  <c:v>8.8966667000000008</c:v>
                </c:pt>
                <c:pt idx="3219">
                  <c:v>8.8966667000000008</c:v>
                </c:pt>
                <c:pt idx="3220">
                  <c:v>8.8966667000000008</c:v>
                </c:pt>
                <c:pt idx="3221">
                  <c:v>8.8966667000000008</c:v>
                </c:pt>
                <c:pt idx="3222">
                  <c:v>8.8966667000000008</c:v>
                </c:pt>
                <c:pt idx="3223">
                  <c:v>8.8966667000000008</c:v>
                </c:pt>
                <c:pt idx="3224">
                  <c:v>8.8966667000000008</c:v>
                </c:pt>
                <c:pt idx="3225">
                  <c:v>8.8966667000000008</c:v>
                </c:pt>
                <c:pt idx="3226">
                  <c:v>8.8966667000000008</c:v>
                </c:pt>
                <c:pt idx="3227">
                  <c:v>8.8932780000000005</c:v>
                </c:pt>
                <c:pt idx="3228">
                  <c:v>8.8915591999999997</c:v>
                </c:pt>
                <c:pt idx="3229">
                  <c:v>8.8901438000000006</c:v>
                </c:pt>
                <c:pt idx="3230">
                  <c:v>8.8876791999999991</c:v>
                </c:pt>
                <c:pt idx="3231">
                  <c:v>8.8866666999999993</c:v>
                </c:pt>
                <c:pt idx="3232">
                  <c:v>8.8866666999999993</c:v>
                </c:pt>
                <c:pt idx="3233">
                  <c:v>8.8866666999999993</c:v>
                </c:pt>
                <c:pt idx="3234">
                  <c:v>8.8866666999999993</c:v>
                </c:pt>
                <c:pt idx="3235">
                  <c:v>8.8866666999999993</c:v>
                </c:pt>
                <c:pt idx="3236">
                  <c:v>8.8865374999999993</c:v>
                </c:pt>
                <c:pt idx="3237">
                  <c:v>8.8862386000000004</c:v>
                </c:pt>
                <c:pt idx="3238">
                  <c:v>8.8809877000000004</c:v>
                </c:pt>
                <c:pt idx="3239">
                  <c:v>8.8799504999999996</c:v>
                </c:pt>
                <c:pt idx="3240">
                  <c:v>8.8792431999999994</c:v>
                </c:pt>
                <c:pt idx="3241">
                  <c:v>8.8766666999999995</c:v>
                </c:pt>
                <c:pt idx="3242">
                  <c:v>8.8766666999999995</c:v>
                </c:pt>
                <c:pt idx="3243">
                  <c:v>8.8766666999999995</c:v>
                </c:pt>
                <c:pt idx="3244">
                  <c:v>8.8766666999999995</c:v>
                </c:pt>
                <c:pt idx="3245">
                  <c:v>8.8766666999999995</c:v>
                </c:pt>
                <c:pt idx="3246">
                  <c:v>8.8766666999999995</c:v>
                </c:pt>
                <c:pt idx="3247">
                  <c:v>8.8757164999999993</c:v>
                </c:pt>
                <c:pt idx="3248">
                  <c:v>8.8748199999999997</c:v>
                </c:pt>
                <c:pt idx="3249">
                  <c:v>8.8725833999999999</c:v>
                </c:pt>
                <c:pt idx="3250">
                  <c:v>8.8714644000000007</c:v>
                </c:pt>
                <c:pt idx="3251">
                  <c:v>8.8699999999999992</c:v>
                </c:pt>
                <c:pt idx="3252">
                  <c:v>8.8699999999999992</c:v>
                </c:pt>
                <c:pt idx="3253">
                  <c:v>8.8695117000000003</c:v>
                </c:pt>
                <c:pt idx="3254">
                  <c:v>8.8677384000000004</c:v>
                </c:pt>
                <c:pt idx="3255">
                  <c:v>8.8677118000000004</c:v>
                </c:pt>
                <c:pt idx="3256">
                  <c:v>8.8674421999999993</c:v>
                </c:pt>
                <c:pt idx="3257">
                  <c:v>8.8666666999999997</c:v>
                </c:pt>
                <c:pt idx="3258">
                  <c:v>8.8666666999999997</c:v>
                </c:pt>
                <c:pt idx="3259">
                  <c:v>8.8666666999999997</c:v>
                </c:pt>
                <c:pt idx="3260">
                  <c:v>8.8666666999999997</c:v>
                </c:pt>
                <c:pt idx="3261">
                  <c:v>8.8650628999999999</c:v>
                </c:pt>
                <c:pt idx="3262">
                  <c:v>8.8650237999999995</c:v>
                </c:pt>
                <c:pt idx="3263">
                  <c:v>8.8610547000000004</c:v>
                </c:pt>
                <c:pt idx="3264">
                  <c:v>8.8588007999999991</c:v>
                </c:pt>
                <c:pt idx="3265">
                  <c:v>8.8566666999999999</c:v>
                </c:pt>
                <c:pt idx="3266">
                  <c:v>8.8566666999999999</c:v>
                </c:pt>
                <c:pt idx="3267">
                  <c:v>8.8566666999999999</c:v>
                </c:pt>
                <c:pt idx="3268">
                  <c:v>8.8566666999999999</c:v>
                </c:pt>
                <c:pt idx="3269">
                  <c:v>8.8566666999999999</c:v>
                </c:pt>
                <c:pt idx="3270">
                  <c:v>8.8541440999999992</c:v>
                </c:pt>
                <c:pt idx="3271">
                  <c:v>8.8536505999999999</c:v>
                </c:pt>
                <c:pt idx="3272">
                  <c:v>8.8504415999999999</c:v>
                </c:pt>
                <c:pt idx="3273">
                  <c:v>8.85</c:v>
                </c:pt>
                <c:pt idx="3274">
                  <c:v>8.8491955999999998</c:v>
                </c:pt>
                <c:pt idx="3275">
                  <c:v>8.8466667000000001</c:v>
                </c:pt>
                <c:pt idx="3276">
                  <c:v>8.8466667000000001</c:v>
                </c:pt>
                <c:pt idx="3277">
                  <c:v>8.8466667000000001</c:v>
                </c:pt>
                <c:pt idx="3278">
                  <c:v>8.8466667000000001</c:v>
                </c:pt>
                <c:pt idx="3279">
                  <c:v>8.8466667000000001</c:v>
                </c:pt>
                <c:pt idx="3280">
                  <c:v>8.8464580999999995</c:v>
                </c:pt>
                <c:pt idx="3281">
                  <c:v>8.8434117000000008</c:v>
                </c:pt>
                <c:pt idx="3282">
                  <c:v>8.8407201999999998</c:v>
                </c:pt>
                <c:pt idx="3283">
                  <c:v>8.8383164000000001</c:v>
                </c:pt>
                <c:pt idx="3284">
                  <c:v>8.8378130000000006</c:v>
                </c:pt>
                <c:pt idx="3285">
                  <c:v>8.8366667000000003</c:v>
                </c:pt>
                <c:pt idx="3286">
                  <c:v>8.8366667000000003</c:v>
                </c:pt>
                <c:pt idx="3287">
                  <c:v>8.8366667000000003</c:v>
                </c:pt>
                <c:pt idx="3288">
                  <c:v>8.8366667000000003</c:v>
                </c:pt>
                <c:pt idx="3289">
                  <c:v>8.8366667000000003</c:v>
                </c:pt>
                <c:pt idx="3290">
                  <c:v>8.8366667000000003</c:v>
                </c:pt>
                <c:pt idx="3291">
                  <c:v>8.8366667000000003</c:v>
                </c:pt>
                <c:pt idx="3292">
                  <c:v>8.8366337999999995</c:v>
                </c:pt>
                <c:pt idx="3293">
                  <c:v>8.8359088999999997</c:v>
                </c:pt>
                <c:pt idx="3294">
                  <c:v>8.8321666000000008</c:v>
                </c:pt>
                <c:pt idx="3295">
                  <c:v>8.8319448000000005</c:v>
                </c:pt>
                <c:pt idx="3296">
                  <c:v>8.8295671999999996</c:v>
                </c:pt>
                <c:pt idx="3297">
                  <c:v>8.8285146999999995</c:v>
                </c:pt>
                <c:pt idx="3298">
                  <c:v>8.8266667000000005</c:v>
                </c:pt>
                <c:pt idx="3299">
                  <c:v>8.8266667000000005</c:v>
                </c:pt>
                <c:pt idx="3300">
                  <c:v>8.8266667000000005</c:v>
                </c:pt>
                <c:pt idx="3301">
                  <c:v>8.8266667000000005</c:v>
                </c:pt>
                <c:pt idx="3302">
                  <c:v>8.8266667000000005</c:v>
                </c:pt>
                <c:pt idx="3303">
                  <c:v>8.8266667000000005</c:v>
                </c:pt>
                <c:pt idx="3304">
                  <c:v>8.8266667000000005</c:v>
                </c:pt>
                <c:pt idx="3305">
                  <c:v>8.8266667000000005</c:v>
                </c:pt>
                <c:pt idx="3306">
                  <c:v>8.8266667000000005</c:v>
                </c:pt>
                <c:pt idx="3307">
                  <c:v>8.8266667000000005</c:v>
                </c:pt>
                <c:pt idx="3308">
                  <c:v>8.8266667000000005</c:v>
                </c:pt>
                <c:pt idx="3309">
                  <c:v>8.8244092999999992</c:v>
                </c:pt>
                <c:pt idx="3310">
                  <c:v>8.823366</c:v>
                </c:pt>
                <c:pt idx="3311">
                  <c:v>8.82</c:v>
                </c:pt>
                <c:pt idx="3312">
                  <c:v>8.8166667000000007</c:v>
                </c:pt>
                <c:pt idx="3313">
                  <c:v>8.8166667000000007</c:v>
                </c:pt>
                <c:pt idx="3314">
                  <c:v>8.8166667000000007</c:v>
                </c:pt>
                <c:pt idx="3315">
                  <c:v>8.8161994000000004</c:v>
                </c:pt>
                <c:pt idx="3316">
                  <c:v>8.8139353000000007</c:v>
                </c:pt>
                <c:pt idx="3317">
                  <c:v>8.8091360999999999</c:v>
                </c:pt>
                <c:pt idx="3318">
                  <c:v>8.8068764000000002</c:v>
                </c:pt>
                <c:pt idx="3319">
                  <c:v>8.8066666999999992</c:v>
                </c:pt>
                <c:pt idx="3320">
                  <c:v>8.8066666999999992</c:v>
                </c:pt>
                <c:pt idx="3321">
                  <c:v>8.8066666999999992</c:v>
                </c:pt>
                <c:pt idx="3322">
                  <c:v>8.8062386000000004</c:v>
                </c:pt>
                <c:pt idx="3323">
                  <c:v>8.8047406000000006</c:v>
                </c:pt>
                <c:pt idx="3324">
                  <c:v>8.8025607000000008</c:v>
                </c:pt>
                <c:pt idx="3325">
                  <c:v>8.8000000000000007</c:v>
                </c:pt>
                <c:pt idx="3326">
                  <c:v>8.7988298999999994</c:v>
                </c:pt>
                <c:pt idx="3327">
                  <c:v>8.7966666999999994</c:v>
                </c:pt>
                <c:pt idx="3328">
                  <c:v>8.7966666999999994</c:v>
                </c:pt>
                <c:pt idx="3329">
                  <c:v>8.7966666999999994</c:v>
                </c:pt>
                <c:pt idx="3330">
                  <c:v>8.7966666999999994</c:v>
                </c:pt>
                <c:pt idx="3331">
                  <c:v>8.7966666999999994</c:v>
                </c:pt>
                <c:pt idx="3332">
                  <c:v>8.7966666999999994</c:v>
                </c:pt>
                <c:pt idx="3333">
                  <c:v>8.7890537000000002</c:v>
                </c:pt>
                <c:pt idx="3334">
                  <c:v>8.7866666999999996</c:v>
                </c:pt>
                <c:pt idx="3335">
                  <c:v>8.7866666999999996</c:v>
                </c:pt>
                <c:pt idx="3336">
                  <c:v>8.7866666999999996</c:v>
                </c:pt>
                <c:pt idx="3337">
                  <c:v>8.7861151999999993</c:v>
                </c:pt>
                <c:pt idx="3338">
                  <c:v>8.7856886999999997</c:v>
                </c:pt>
                <c:pt idx="3339">
                  <c:v>8.7766666999999998</c:v>
                </c:pt>
                <c:pt idx="3340">
                  <c:v>8.7766666999999998</c:v>
                </c:pt>
                <c:pt idx="3341">
                  <c:v>8.7766666999999998</c:v>
                </c:pt>
                <c:pt idx="3342">
                  <c:v>8.7700803000000001</c:v>
                </c:pt>
                <c:pt idx="3343">
                  <c:v>8.7666667</c:v>
                </c:pt>
                <c:pt idx="3344">
                  <c:v>8.7666667</c:v>
                </c:pt>
                <c:pt idx="3345">
                  <c:v>8.7666667</c:v>
                </c:pt>
                <c:pt idx="3346">
                  <c:v>8.7666667</c:v>
                </c:pt>
                <c:pt idx="3347">
                  <c:v>8.7659246999999993</c:v>
                </c:pt>
                <c:pt idx="3348">
                  <c:v>8.7620372999999994</c:v>
                </c:pt>
                <c:pt idx="3349">
                  <c:v>8.7603182999999998</c:v>
                </c:pt>
                <c:pt idx="3350">
                  <c:v>8.7570751999999992</c:v>
                </c:pt>
                <c:pt idx="3351">
                  <c:v>8.7566667000000002</c:v>
                </c:pt>
                <c:pt idx="3352">
                  <c:v>8.7566667000000002</c:v>
                </c:pt>
                <c:pt idx="3353">
                  <c:v>8.7566667000000002</c:v>
                </c:pt>
                <c:pt idx="3354">
                  <c:v>8.7566667000000002</c:v>
                </c:pt>
                <c:pt idx="3355">
                  <c:v>8.7566667000000002</c:v>
                </c:pt>
                <c:pt idx="3356">
                  <c:v>8.7562145999999998</c:v>
                </c:pt>
                <c:pt idx="3357">
                  <c:v>8.7561961000000004</c:v>
                </c:pt>
                <c:pt idx="3358">
                  <c:v>8.7533647000000006</c:v>
                </c:pt>
                <c:pt idx="3359">
                  <c:v>8.7521409000000006</c:v>
                </c:pt>
                <c:pt idx="3360">
                  <c:v>8.7514195000000008</c:v>
                </c:pt>
                <c:pt idx="3361">
                  <c:v>8.7483901999999993</c:v>
                </c:pt>
                <c:pt idx="3362">
                  <c:v>8.7479460000000007</c:v>
                </c:pt>
                <c:pt idx="3363">
                  <c:v>8.7466667000000005</c:v>
                </c:pt>
                <c:pt idx="3364">
                  <c:v>8.7466667000000005</c:v>
                </c:pt>
                <c:pt idx="3365">
                  <c:v>8.7466667000000005</c:v>
                </c:pt>
                <c:pt idx="3366">
                  <c:v>8.7466667000000005</c:v>
                </c:pt>
                <c:pt idx="3367">
                  <c:v>8.7466667000000005</c:v>
                </c:pt>
                <c:pt idx="3368">
                  <c:v>8.7466667000000005</c:v>
                </c:pt>
                <c:pt idx="3369">
                  <c:v>8.7430205000000001</c:v>
                </c:pt>
                <c:pt idx="3370">
                  <c:v>8.7405702000000005</c:v>
                </c:pt>
                <c:pt idx="3371">
                  <c:v>8.7366667000000007</c:v>
                </c:pt>
                <c:pt idx="3372">
                  <c:v>8.7366667000000007</c:v>
                </c:pt>
                <c:pt idx="3373">
                  <c:v>8.7366667000000007</c:v>
                </c:pt>
                <c:pt idx="3374">
                  <c:v>8.7366667000000007</c:v>
                </c:pt>
                <c:pt idx="3375">
                  <c:v>8.7366667000000007</c:v>
                </c:pt>
                <c:pt idx="3376">
                  <c:v>8.7365110999999995</c:v>
                </c:pt>
                <c:pt idx="3377">
                  <c:v>8.7319533000000007</c:v>
                </c:pt>
                <c:pt idx="3378">
                  <c:v>8.7305226000000005</c:v>
                </c:pt>
                <c:pt idx="3379">
                  <c:v>8.7284419999999994</c:v>
                </c:pt>
                <c:pt idx="3380">
                  <c:v>8.7266667000000009</c:v>
                </c:pt>
                <c:pt idx="3381">
                  <c:v>8.7266667000000009</c:v>
                </c:pt>
                <c:pt idx="3382">
                  <c:v>8.7266667000000009</c:v>
                </c:pt>
                <c:pt idx="3383">
                  <c:v>8.7221539999999997</c:v>
                </c:pt>
                <c:pt idx="3384">
                  <c:v>8.7166666999999993</c:v>
                </c:pt>
                <c:pt idx="3385">
                  <c:v>8.7166666999999993</c:v>
                </c:pt>
                <c:pt idx="3386">
                  <c:v>8.7166666999999993</c:v>
                </c:pt>
                <c:pt idx="3387">
                  <c:v>8.7166666999999993</c:v>
                </c:pt>
                <c:pt idx="3388">
                  <c:v>8.7166666999999993</c:v>
                </c:pt>
                <c:pt idx="3389">
                  <c:v>8.7166666999999993</c:v>
                </c:pt>
                <c:pt idx="3390">
                  <c:v>8.7163646000000004</c:v>
                </c:pt>
                <c:pt idx="3391">
                  <c:v>8.7144031999999996</c:v>
                </c:pt>
                <c:pt idx="3392">
                  <c:v>8.7100000000000009</c:v>
                </c:pt>
                <c:pt idx="3393">
                  <c:v>8.7100000000000009</c:v>
                </c:pt>
                <c:pt idx="3394">
                  <c:v>8.7091586000000003</c:v>
                </c:pt>
                <c:pt idx="3395">
                  <c:v>8.7082951000000008</c:v>
                </c:pt>
                <c:pt idx="3396">
                  <c:v>8.7066666999999995</c:v>
                </c:pt>
                <c:pt idx="3397">
                  <c:v>8.7066666999999995</c:v>
                </c:pt>
                <c:pt idx="3398">
                  <c:v>8.7066666999999995</c:v>
                </c:pt>
                <c:pt idx="3399">
                  <c:v>8.7066666999999995</c:v>
                </c:pt>
                <c:pt idx="3400">
                  <c:v>8.7066666999999995</c:v>
                </c:pt>
                <c:pt idx="3401">
                  <c:v>8.7066666999999995</c:v>
                </c:pt>
                <c:pt idx="3402">
                  <c:v>8.7066666999999995</c:v>
                </c:pt>
                <c:pt idx="3403">
                  <c:v>8.7033650999999992</c:v>
                </c:pt>
                <c:pt idx="3404">
                  <c:v>8.7029872000000008</c:v>
                </c:pt>
                <c:pt idx="3405">
                  <c:v>8.7010080999999992</c:v>
                </c:pt>
                <c:pt idx="3406">
                  <c:v>8.7000434999999996</c:v>
                </c:pt>
                <c:pt idx="3407">
                  <c:v>8.6999999999999993</c:v>
                </c:pt>
                <c:pt idx="3408">
                  <c:v>8.6966666999999998</c:v>
                </c:pt>
                <c:pt idx="3409">
                  <c:v>8.6966666999999998</c:v>
                </c:pt>
                <c:pt idx="3410">
                  <c:v>8.6966666999999998</c:v>
                </c:pt>
                <c:pt idx="3411">
                  <c:v>8.6966666999999998</c:v>
                </c:pt>
                <c:pt idx="3412">
                  <c:v>8.6966666999999998</c:v>
                </c:pt>
                <c:pt idx="3413">
                  <c:v>8.6966666999999998</c:v>
                </c:pt>
                <c:pt idx="3414">
                  <c:v>8.6966666999999998</c:v>
                </c:pt>
                <c:pt idx="3415">
                  <c:v>8.6966666999999998</c:v>
                </c:pt>
                <c:pt idx="3416">
                  <c:v>8.6929236999999997</c:v>
                </c:pt>
                <c:pt idx="3417">
                  <c:v>8.69</c:v>
                </c:pt>
                <c:pt idx="3418">
                  <c:v>8.6898590999999996</c:v>
                </c:pt>
                <c:pt idx="3419">
                  <c:v>8.6887971000000004</c:v>
                </c:pt>
                <c:pt idx="3420">
                  <c:v>8.6866667</c:v>
                </c:pt>
                <c:pt idx="3421">
                  <c:v>8.6866667</c:v>
                </c:pt>
                <c:pt idx="3422">
                  <c:v>8.6866667</c:v>
                </c:pt>
                <c:pt idx="3423">
                  <c:v>8.6866667</c:v>
                </c:pt>
                <c:pt idx="3424">
                  <c:v>8.6866667</c:v>
                </c:pt>
                <c:pt idx="3425">
                  <c:v>8.6866667</c:v>
                </c:pt>
                <c:pt idx="3426">
                  <c:v>8.6866667</c:v>
                </c:pt>
                <c:pt idx="3427">
                  <c:v>8.6851988000000002</c:v>
                </c:pt>
                <c:pt idx="3428">
                  <c:v>8.6822759999999999</c:v>
                </c:pt>
                <c:pt idx="3429">
                  <c:v>8.6805225999999998</c:v>
                </c:pt>
                <c:pt idx="3430">
                  <c:v>8.68</c:v>
                </c:pt>
                <c:pt idx="3431">
                  <c:v>8.6788633999999991</c:v>
                </c:pt>
                <c:pt idx="3432">
                  <c:v>8.6773469999999993</c:v>
                </c:pt>
                <c:pt idx="3433">
                  <c:v>8.6766667000000002</c:v>
                </c:pt>
                <c:pt idx="3434">
                  <c:v>8.6766667000000002</c:v>
                </c:pt>
                <c:pt idx="3435">
                  <c:v>8.6766667000000002</c:v>
                </c:pt>
                <c:pt idx="3436">
                  <c:v>8.6766667000000002</c:v>
                </c:pt>
                <c:pt idx="3437">
                  <c:v>8.6766667000000002</c:v>
                </c:pt>
                <c:pt idx="3438">
                  <c:v>8.6754517</c:v>
                </c:pt>
                <c:pt idx="3439">
                  <c:v>8.6711392000000007</c:v>
                </c:pt>
                <c:pt idx="3440">
                  <c:v>8.67</c:v>
                </c:pt>
                <c:pt idx="3441">
                  <c:v>8.6692952000000005</c:v>
                </c:pt>
                <c:pt idx="3442">
                  <c:v>8.6682474999999997</c:v>
                </c:pt>
                <c:pt idx="3443">
                  <c:v>8.6666667000000004</c:v>
                </c:pt>
                <c:pt idx="3444">
                  <c:v>8.6666667000000004</c:v>
                </c:pt>
                <c:pt idx="3445">
                  <c:v>8.6666667000000004</c:v>
                </c:pt>
                <c:pt idx="3446">
                  <c:v>8.6666667000000004</c:v>
                </c:pt>
                <c:pt idx="3447">
                  <c:v>8.6663353999999995</c:v>
                </c:pt>
                <c:pt idx="3448">
                  <c:v>8.6660619000000008</c:v>
                </c:pt>
                <c:pt idx="3449">
                  <c:v>8.6608003999999994</c:v>
                </c:pt>
                <c:pt idx="3450">
                  <c:v>8.6575819000000003</c:v>
                </c:pt>
                <c:pt idx="3451">
                  <c:v>8.6566667000000006</c:v>
                </c:pt>
                <c:pt idx="3452">
                  <c:v>8.6566667000000006</c:v>
                </c:pt>
                <c:pt idx="3453">
                  <c:v>8.6566667000000006</c:v>
                </c:pt>
                <c:pt idx="3454">
                  <c:v>8.6566667000000006</c:v>
                </c:pt>
                <c:pt idx="3455">
                  <c:v>8.6560199999999998</c:v>
                </c:pt>
                <c:pt idx="3456">
                  <c:v>8.6483965999999999</c:v>
                </c:pt>
                <c:pt idx="3457">
                  <c:v>8.6466667000000008</c:v>
                </c:pt>
                <c:pt idx="3458">
                  <c:v>8.6466667000000008</c:v>
                </c:pt>
                <c:pt idx="3459">
                  <c:v>8.6466667000000008</c:v>
                </c:pt>
                <c:pt idx="3460">
                  <c:v>8.6466667000000008</c:v>
                </c:pt>
                <c:pt idx="3461">
                  <c:v>8.6465525000000003</c:v>
                </c:pt>
                <c:pt idx="3462">
                  <c:v>8.6428452999999994</c:v>
                </c:pt>
                <c:pt idx="3463">
                  <c:v>8.6399375000000003</c:v>
                </c:pt>
                <c:pt idx="3464">
                  <c:v>8.6366666999999993</c:v>
                </c:pt>
                <c:pt idx="3465">
                  <c:v>8.6366666999999993</c:v>
                </c:pt>
                <c:pt idx="3466">
                  <c:v>8.6366666999999993</c:v>
                </c:pt>
                <c:pt idx="3467">
                  <c:v>8.6366666999999993</c:v>
                </c:pt>
                <c:pt idx="3468">
                  <c:v>8.6366666999999993</c:v>
                </c:pt>
                <c:pt idx="3469">
                  <c:v>8.6359989000000006</c:v>
                </c:pt>
                <c:pt idx="3470">
                  <c:v>8.6311067000000001</c:v>
                </c:pt>
                <c:pt idx="3471">
                  <c:v>8.6306923999999992</c:v>
                </c:pt>
                <c:pt idx="3472">
                  <c:v>8.6300000000000008</c:v>
                </c:pt>
                <c:pt idx="3473">
                  <c:v>8.6300000000000008</c:v>
                </c:pt>
                <c:pt idx="3474">
                  <c:v>8.6293225000000007</c:v>
                </c:pt>
                <c:pt idx="3475">
                  <c:v>8.6266666999999995</c:v>
                </c:pt>
                <c:pt idx="3476">
                  <c:v>8.6266666999999995</c:v>
                </c:pt>
                <c:pt idx="3477">
                  <c:v>8.6266666999999995</c:v>
                </c:pt>
                <c:pt idx="3478">
                  <c:v>8.6266666999999995</c:v>
                </c:pt>
                <c:pt idx="3479">
                  <c:v>8.6266666999999995</c:v>
                </c:pt>
                <c:pt idx="3480">
                  <c:v>8.6266666999999995</c:v>
                </c:pt>
                <c:pt idx="3481">
                  <c:v>8.6266666999999995</c:v>
                </c:pt>
                <c:pt idx="3482">
                  <c:v>8.6266666999999995</c:v>
                </c:pt>
                <c:pt idx="3483">
                  <c:v>8.6266666999999995</c:v>
                </c:pt>
                <c:pt idx="3484">
                  <c:v>8.6266666999999995</c:v>
                </c:pt>
                <c:pt idx="3485">
                  <c:v>8.6266666999999995</c:v>
                </c:pt>
                <c:pt idx="3486">
                  <c:v>8.6263796999999993</c:v>
                </c:pt>
                <c:pt idx="3487">
                  <c:v>8.6244092999999999</c:v>
                </c:pt>
                <c:pt idx="3488">
                  <c:v>8.6224135999999998</c:v>
                </c:pt>
                <c:pt idx="3489">
                  <c:v>8.6219438000000004</c:v>
                </c:pt>
                <c:pt idx="3490">
                  <c:v>8.6217722999999999</c:v>
                </c:pt>
                <c:pt idx="3491">
                  <c:v>8.6187691999999991</c:v>
                </c:pt>
                <c:pt idx="3492">
                  <c:v>8.6166666999999997</c:v>
                </c:pt>
                <c:pt idx="3493">
                  <c:v>8.6166666999999997</c:v>
                </c:pt>
                <c:pt idx="3494">
                  <c:v>8.6166666999999997</c:v>
                </c:pt>
                <c:pt idx="3495">
                  <c:v>8.6166666999999997</c:v>
                </c:pt>
                <c:pt idx="3496">
                  <c:v>8.6162287000000006</c:v>
                </c:pt>
                <c:pt idx="3497">
                  <c:v>8.6135997999999994</c:v>
                </c:pt>
                <c:pt idx="3498">
                  <c:v>8.6124334000000005</c:v>
                </c:pt>
                <c:pt idx="3499">
                  <c:v>8.61</c:v>
                </c:pt>
                <c:pt idx="3500">
                  <c:v>8.6096514000000006</c:v>
                </c:pt>
                <c:pt idx="3501">
                  <c:v>8.6087351000000005</c:v>
                </c:pt>
                <c:pt idx="3502">
                  <c:v>8.6066666999999999</c:v>
                </c:pt>
                <c:pt idx="3503">
                  <c:v>8.6066666999999999</c:v>
                </c:pt>
                <c:pt idx="3504">
                  <c:v>8.6066666999999999</c:v>
                </c:pt>
                <c:pt idx="3505">
                  <c:v>8.6047405999999995</c:v>
                </c:pt>
                <c:pt idx="3506">
                  <c:v>8.6045987999999998</c:v>
                </c:pt>
                <c:pt idx="3507">
                  <c:v>8.6027661000000002</c:v>
                </c:pt>
                <c:pt idx="3508">
                  <c:v>8.6014230999999999</c:v>
                </c:pt>
                <c:pt idx="3509">
                  <c:v>8.6</c:v>
                </c:pt>
                <c:pt idx="3510">
                  <c:v>8.5976315999999997</c:v>
                </c:pt>
                <c:pt idx="3511">
                  <c:v>8.5976210999999996</c:v>
                </c:pt>
                <c:pt idx="3512">
                  <c:v>8.5966667000000001</c:v>
                </c:pt>
                <c:pt idx="3513">
                  <c:v>8.5966667000000001</c:v>
                </c:pt>
                <c:pt idx="3514">
                  <c:v>8.5966667000000001</c:v>
                </c:pt>
                <c:pt idx="3515">
                  <c:v>8.5966667000000001</c:v>
                </c:pt>
                <c:pt idx="3516">
                  <c:v>8.5966667000000001</c:v>
                </c:pt>
                <c:pt idx="3517">
                  <c:v>8.5938241000000009</c:v>
                </c:pt>
                <c:pt idx="3518">
                  <c:v>8.5931946000000003</c:v>
                </c:pt>
                <c:pt idx="3519">
                  <c:v>8.5922211999999991</c:v>
                </c:pt>
                <c:pt idx="3520">
                  <c:v>8.5868453000000002</c:v>
                </c:pt>
                <c:pt idx="3521">
                  <c:v>8.5866667000000003</c:v>
                </c:pt>
                <c:pt idx="3522">
                  <c:v>8.5866667000000003</c:v>
                </c:pt>
                <c:pt idx="3523">
                  <c:v>8.5866667000000003</c:v>
                </c:pt>
                <c:pt idx="3524">
                  <c:v>8.5864314999999998</c:v>
                </c:pt>
                <c:pt idx="3525">
                  <c:v>8.5847256999999999</c:v>
                </c:pt>
                <c:pt idx="3526">
                  <c:v>8.5826483000000007</c:v>
                </c:pt>
                <c:pt idx="3527">
                  <c:v>8.5803159000000004</c:v>
                </c:pt>
                <c:pt idx="3528">
                  <c:v>8.5766667000000005</c:v>
                </c:pt>
                <c:pt idx="3529">
                  <c:v>8.5766667000000005</c:v>
                </c:pt>
                <c:pt idx="3530">
                  <c:v>8.5766667000000005</c:v>
                </c:pt>
                <c:pt idx="3531">
                  <c:v>8.5766667000000005</c:v>
                </c:pt>
                <c:pt idx="3532">
                  <c:v>8.5766667000000005</c:v>
                </c:pt>
                <c:pt idx="3533">
                  <c:v>8.5764773000000005</c:v>
                </c:pt>
                <c:pt idx="3534">
                  <c:v>8.5748718999999998</c:v>
                </c:pt>
                <c:pt idx="3535">
                  <c:v>8.57</c:v>
                </c:pt>
                <c:pt idx="3536">
                  <c:v>8.5685797000000008</c:v>
                </c:pt>
                <c:pt idx="3537">
                  <c:v>8.5666667000000007</c:v>
                </c:pt>
                <c:pt idx="3538">
                  <c:v>8.5666667000000007</c:v>
                </c:pt>
                <c:pt idx="3539">
                  <c:v>8.5666667000000007</c:v>
                </c:pt>
                <c:pt idx="3540">
                  <c:v>8.5666667000000007</c:v>
                </c:pt>
                <c:pt idx="3541">
                  <c:v>8.5611385000000002</c:v>
                </c:pt>
                <c:pt idx="3542">
                  <c:v>8.5606495000000002</c:v>
                </c:pt>
                <c:pt idx="3543">
                  <c:v>8.5604095999999998</c:v>
                </c:pt>
                <c:pt idx="3544">
                  <c:v>8.56</c:v>
                </c:pt>
                <c:pt idx="3545">
                  <c:v>8.5566666999999992</c:v>
                </c:pt>
                <c:pt idx="3546">
                  <c:v>8.5566666999999992</c:v>
                </c:pt>
                <c:pt idx="3547">
                  <c:v>8.5566666999999992</c:v>
                </c:pt>
                <c:pt idx="3548">
                  <c:v>8.5500000000000007</c:v>
                </c:pt>
                <c:pt idx="3549">
                  <c:v>8.5491471000000008</c:v>
                </c:pt>
                <c:pt idx="3550">
                  <c:v>8.5466666999999994</c:v>
                </c:pt>
                <c:pt idx="3551">
                  <c:v>8.5466666999999994</c:v>
                </c:pt>
                <c:pt idx="3552">
                  <c:v>8.5459724000000001</c:v>
                </c:pt>
                <c:pt idx="3553">
                  <c:v>8.5400335999999992</c:v>
                </c:pt>
                <c:pt idx="3554">
                  <c:v>8.5399999999999991</c:v>
                </c:pt>
                <c:pt idx="3555">
                  <c:v>8.5387692000000008</c:v>
                </c:pt>
                <c:pt idx="3556">
                  <c:v>8.5376022999999996</c:v>
                </c:pt>
                <c:pt idx="3557">
                  <c:v>8.5366666999999996</c:v>
                </c:pt>
                <c:pt idx="3558">
                  <c:v>8.5366666999999996</c:v>
                </c:pt>
                <c:pt idx="3559">
                  <c:v>8.5354715999999993</c:v>
                </c:pt>
                <c:pt idx="3560">
                  <c:v>8.5289585999999993</c:v>
                </c:pt>
                <c:pt idx="3561">
                  <c:v>8.5266666999999998</c:v>
                </c:pt>
                <c:pt idx="3562">
                  <c:v>8.5266666999999998</c:v>
                </c:pt>
                <c:pt idx="3563">
                  <c:v>8.5266666999999998</c:v>
                </c:pt>
                <c:pt idx="3564">
                  <c:v>8.5266666999999998</c:v>
                </c:pt>
                <c:pt idx="3565">
                  <c:v>8.5259573999999994</c:v>
                </c:pt>
                <c:pt idx="3566">
                  <c:v>8.5257362000000008</c:v>
                </c:pt>
                <c:pt idx="3567">
                  <c:v>8.5218304000000007</c:v>
                </c:pt>
                <c:pt idx="3568">
                  <c:v>8.5182330000000004</c:v>
                </c:pt>
                <c:pt idx="3569">
                  <c:v>8.5181532000000004</c:v>
                </c:pt>
                <c:pt idx="3570">
                  <c:v>8.5175052000000004</c:v>
                </c:pt>
                <c:pt idx="3571">
                  <c:v>8.5166667</c:v>
                </c:pt>
                <c:pt idx="3572">
                  <c:v>8.5166667</c:v>
                </c:pt>
                <c:pt idx="3573">
                  <c:v>8.5166667</c:v>
                </c:pt>
                <c:pt idx="3574">
                  <c:v>8.5166667</c:v>
                </c:pt>
                <c:pt idx="3575">
                  <c:v>8.5166667</c:v>
                </c:pt>
                <c:pt idx="3576">
                  <c:v>8.5166667</c:v>
                </c:pt>
                <c:pt idx="3577">
                  <c:v>8.5163512000000008</c:v>
                </c:pt>
                <c:pt idx="3578">
                  <c:v>8.5126082000000007</c:v>
                </c:pt>
                <c:pt idx="3579">
                  <c:v>8.5114689000000006</c:v>
                </c:pt>
                <c:pt idx="3580">
                  <c:v>8.5106409000000003</c:v>
                </c:pt>
                <c:pt idx="3581">
                  <c:v>8.51</c:v>
                </c:pt>
                <c:pt idx="3582">
                  <c:v>8.5097622000000008</c:v>
                </c:pt>
                <c:pt idx="3583">
                  <c:v>8.5066667000000002</c:v>
                </c:pt>
                <c:pt idx="3584">
                  <c:v>8.5066667000000002</c:v>
                </c:pt>
                <c:pt idx="3585">
                  <c:v>8.5066667000000002</c:v>
                </c:pt>
                <c:pt idx="3586">
                  <c:v>8.5066667000000002</c:v>
                </c:pt>
                <c:pt idx="3587">
                  <c:v>8.5066667000000002</c:v>
                </c:pt>
                <c:pt idx="3588">
                  <c:v>8.5066667000000002</c:v>
                </c:pt>
                <c:pt idx="3589">
                  <c:v>8.5066667000000002</c:v>
                </c:pt>
                <c:pt idx="3590">
                  <c:v>8.5066667000000002</c:v>
                </c:pt>
                <c:pt idx="3591">
                  <c:v>8.5063362999999992</c:v>
                </c:pt>
                <c:pt idx="3592">
                  <c:v>8.5055934999999998</c:v>
                </c:pt>
                <c:pt idx="3593">
                  <c:v>8.5051521000000001</c:v>
                </c:pt>
                <c:pt idx="3594">
                  <c:v>8.5017543999999994</c:v>
                </c:pt>
                <c:pt idx="3595">
                  <c:v>8.4996721999999991</c:v>
                </c:pt>
                <c:pt idx="3596">
                  <c:v>8.4966667000000005</c:v>
                </c:pt>
                <c:pt idx="3597">
                  <c:v>8.4966667000000005</c:v>
                </c:pt>
                <c:pt idx="3598">
                  <c:v>8.4966667000000005</c:v>
                </c:pt>
                <c:pt idx="3599">
                  <c:v>8.4966667000000005</c:v>
                </c:pt>
                <c:pt idx="3600">
                  <c:v>8.4966667000000005</c:v>
                </c:pt>
                <c:pt idx="3601">
                  <c:v>8.4966667000000005</c:v>
                </c:pt>
                <c:pt idx="3602">
                  <c:v>8.4966667000000005</c:v>
                </c:pt>
                <c:pt idx="3603">
                  <c:v>8.4944092999999992</c:v>
                </c:pt>
                <c:pt idx="3604">
                  <c:v>8.4908078000000007</c:v>
                </c:pt>
                <c:pt idx="3605">
                  <c:v>8.49</c:v>
                </c:pt>
                <c:pt idx="3606">
                  <c:v>8.4866667000000007</c:v>
                </c:pt>
                <c:pt idx="3607">
                  <c:v>8.4866667000000007</c:v>
                </c:pt>
                <c:pt idx="3608">
                  <c:v>8.4866667000000007</c:v>
                </c:pt>
                <c:pt idx="3609">
                  <c:v>8.4866667000000007</c:v>
                </c:pt>
                <c:pt idx="3610">
                  <c:v>8.4866667000000007</c:v>
                </c:pt>
                <c:pt idx="3611">
                  <c:v>8.4862888000000005</c:v>
                </c:pt>
                <c:pt idx="3612">
                  <c:v>8.4838401000000001</c:v>
                </c:pt>
                <c:pt idx="3613">
                  <c:v>8.4818821999999994</c:v>
                </c:pt>
                <c:pt idx="3614">
                  <c:v>8.4816602000000003</c:v>
                </c:pt>
                <c:pt idx="3615">
                  <c:v>8.48</c:v>
                </c:pt>
                <c:pt idx="3616">
                  <c:v>8.4766667000000009</c:v>
                </c:pt>
                <c:pt idx="3617">
                  <c:v>8.4766667000000009</c:v>
                </c:pt>
                <c:pt idx="3618">
                  <c:v>8.4766667000000009</c:v>
                </c:pt>
                <c:pt idx="3619">
                  <c:v>8.4766667000000009</c:v>
                </c:pt>
                <c:pt idx="3620">
                  <c:v>8.4766667000000009</c:v>
                </c:pt>
                <c:pt idx="3621">
                  <c:v>8.4766667000000009</c:v>
                </c:pt>
                <c:pt idx="3622">
                  <c:v>8.4766667000000009</c:v>
                </c:pt>
                <c:pt idx="3623">
                  <c:v>8.4766667000000009</c:v>
                </c:pt>
                <c:pt idx="3624">
                  <c:v>8.4766667000000009</c:v>
                </c:pt>
                <c:pt idx="3625">
                  <c:v>8.4717552999999999</c:v>
                </c:pt>
                <c:pt idx="3626">
                  <c:v>8.4689902999999997</c:v>
                </c:pt>
                <c:pt idx="3627">
                  <c:v>8.4687056999999992</c:v>
                </c:pt>
                <c:pt idx="3628">
                  <c:v>8.4666666999999993</c:v>
                </c:pt>
                <c:pt idx="3629">
                  <c:v>8.4666666999999993</c:v>
                </c:pt>
                <c:pt idx="3630">
                  <c:v>8.4666666999999993</c:v>
                </c:pt>
                <c:pt idx="3631">
                  <c:v>8.4666666999999993</c:v>
                </c:pt>
                <c:pt idx="3632">
                  <c:v>8.4590616000000001</c:v>
                </c:pt>
                <c:pt idx="3633">
                  <c:v>8.4576007000000004</c:v>
                </c:pt>
                <c:pt idx="3634">
                  <c:v>8.4566666999999995</c:v>
                </c:pt>
                <c:pt idx="3635">
                  <c:v>8.4566666999999995</c:v>
                </c:pt>
                <c:pt idx="3636">
                  <c:v>8.4566666999999995</c:v>
                </c:pt>
                <c:pt idx="3637">
                  <c:v>8.4566666999999995</c:v>
                </c:pt>
                <c:pt idx="3638">
                  <c:v>8.4563521999999995</c:v>
                </c:pt>
                <c:pt idx="3639">
                  <c:v>8.4550569000000007</c:v>
                </c:pt>
                <c:pt idx="3640">
                  <c:v>8.4544093</c:v>
                </c:pt>
                <c:pt idx="3641">
                  <c:v>8.4538876999999992</c:v>
                </c:pt>
                <c:pt idx="3642">
                  <c:v>8.4520707999999996</c:v>
                </c:pt>
                <c:pt idx="3643">
                  <c:v>8.4499069000000002</c:v>
                </c:pt>
                <c:pt idx="3644">
                  <c:v>8.4466666999999998</c:v>
                </c:pt>
                <c:pt idx="3645">
                  <c:v>8.4466666999999998</c:v>
                </c:pt>
                <c:pt idx="3646">
                  <c:v>8.4466666999999998</c:v>
                </c:pt>
                <c:pt idx="3647">
                  <c:v>8.4466666999999998</c:v>
                </c:pt>
                <c:pt idx="3648">
                  <c:v>8.4466666999999998</c:v>
                </c:pt>
                <c:pt idx="3649">
                  <c:v>8.4466666999999998</c:v>
                </c:pt>
                <c:pt idx="3650">
                  <c:v>8.4466666999999998</c:v>
                </c:pt>
                <c:pt idx="3651">
                  <c:v>8.4456893999999991</c:v>
                </c:pt>
                <c:pt idx="3652">
                  <c:v>8.4401902999999994</c:v>
                </c:pt>
                <c:pt idx="3653">
                  <c:v>8.44</c:v>
                </c:pt>
                <c:pt idx="3654">
                  <c:v>8.4366667</c:v>
                </c:pt>
                <c:pt idx="3655">
                  <c:v>8.4366667</c:v>
                </c:pt>
                <c:pt idx="3656">
                  <c:v>8.4310918000000008</c:v>
                </c:pt>
                <c:pt idx="3657">
                  <c:v>8.4295635000000004</c:v>
                </c:pt>
                <c:pt idx="3658">
                  <c:v>8.4266667000000002</c:v>
                </c:pt>
                <c:pt idx="3659">
                  <c:v>8.4266667000000002</c:v>
                </c:pt>
                <c:pt idx="3660">
                  <c:v>8.4265100999999998</c:v>
                </c:pt>
                <c:pt idx="3661">
                  <c:v>8.4230178999999996</c:v>
                </c:pt>
                <c:pt idx="3662">
                  <c:v>8.4189159</c:v>
                </c:pt>
                <c:pt idx="3663">
                  <c:v>8.4166667000000004</c:v>
                </c:pt>
                <c:pt idx="3664">
                  <c:v>8.4166667000000004</c:v>
                </c:pt>
                <c:pt idx="3665">
                  <c:v>8.4166667000000004</c:v>
                </c:pt>
                <c:pt idx="3666">
                  <c:v>8.4166667000000004</c:v>
                </c:pt>
                <c:pt idx="3667">
                  <c:v>8.4166667000000004</c:v>
                </c:pt>
                <c:pt idx="3668">
                  <c:v>8.4166667000000004</c:v>
                </c:pt>
                <c:pt idx="3669">
                  <c:v>8.4153097999999993</c:v>
                </c:pt>
                <c:pt idx="3670">
                  <c:v>8.4109481000000006</c:v>
                </c:pt>
                <c:pt idx="3671">
                  <c:v>8.4066667000000006</c:v>
                </c:pt>
                <c:pt idx="3672">
                  <c:v>8.4066667000000006</c:v>
                </c:pt>
                <c:pt idx="3673">
                  <c:v>8.4066667000000006</c:v>
                </c:pt>
                <c:pt idx="3674">
                  <c:v>8.4035931000000001</c:v>
                </c:pt>
                <c:pt idx="3675">
                  <c:v>8.4035841999999992</c:v>
                </c:pt>
                <c:pt idx="3676">
                  <c:v>8.3999542999999992</c:v>
                </c:pt>
                <c:pt idx="3677">
                  <c:v>8.3966667000000008</c:v>
                </c:pt>
                <c:pt idx="3678">
                  <c:v>8.3966667000000008</c:v>
                </c:pt>
                <c:pt idx="3679">
                  <c:v>8.3966667000000008</c:v>
                </c:pt>
                <c:pt idx="3680">
                  <c:v>8.3966667000000008</c:v>
                </c:pt>
                <c:pt idx="3681">
                  <c:v>8.3966667000000008</c:v>
                </c:pt>
                <c:pt idx="3682">
                  <c:v>8.3957362</c:v>
                </c:pt>
                <c:pt idx="3683">
                  <c:v>8.3951527000000006</c:v>
                </c:pt>
                <c:pt idx="3684">
                  <c:v>8.3950251999999992</c:v>
                </c:pt>
                <c:pt idx="3685">
                  <c:v>8.3933791000000006</c:v>
                </c:pt>
                <c:pt idx="3686">
                  <c:v>8.3924144999999992</c:v>
                </c:pt>
                <c:pt idx="3687">
                  <c:v>8.3913057999999996</c:v>
                </c:pt>
                <c:pt idx="3688">
                  <c:v>8.3901278000000001</c:v>
                </c:pt>
                <c:pt idx="3689">
                  <c:v>8.3866666999999993</c:v>
                </c:pt>
                <c:pt idx="3690">
                  <c:v>8.3866666999999993</c:v>
                </c:pt>
                <c:pt idx="3691">
                  <c:v>8.3866666999999993</c:v>
                </c:pt>
                <c:pt idx="3692">
                  <c:v>8.3866666999999993</c:v>
                </c:pt>
                <c:pt idx="3693">
                  <c:v>8.3834148000000006</c:v>
                </c:pt>
                <c:pt idx="3694">
                  <c:v>8.3806501000000004</c:v>
                </c:pt>
                <c:pt idx="3695">
                  <c:v>8.3800000000000008</c:v>
                </c:pt>
                <c:pt idx="3696">
                  <c:v>8.3783902999999995</c:v>
                </c:pt>
                <c:pt idx="3697">
                  <c:v>8.3766666999999995</c:v>
                </c:pt>
                <c:pt idx="3698">
                  <c:v>8.3766666999999995</c:v>
                </c:pt>
                <c:pt idx="3699">
                  <c:v>8.3766666999999995</c:v>
                </c:pt>
                <c:pt idx="3700">
                  <c:v>8.3766666999999995</c:v>
                </c:pt>
                <c:pt idx="3701">
                  <c:v>8.3766666999999995</c:v>
                </c:pt>
                <c:pt idx="3702">
                  <c:v>8.3766666999999995</c:v>
                </c:pt>
                <c:pt idx="3703">
                  <c:v>8.3766666999999995</c:v>
                </c:pt>
                <c:pt idx="3704">
                  <c:v>8.3766666999999995</c:v>
                </c:pt>
                <c:pt idx="3705">
                  <c:v>8.3766666999999995</c:v>
                </c:pt>
                <c:pt idx="3706">
                  <c:v>8.3753098000000001</c:v>
                </c:pt>
                <c:pt idx="3707">
                  <c:v>8.3722211000000009</c:v>
                </c:pt>
                <c:pt idx="3708">
                  <c:v>8.3721426999999995</c:v>
                </c:pt>
                <c:pt idx="3709">
                  <c:v>8.3715293000000006</c:v>
                </c:pt>
                <c:pt idx="3710">
                  <c:v>8.3677575999999991</c:v>
                </c:pt>
                <c:pt idx="3711">
                  <c:v>8.3666666999999997</c:v>
                </c:pt>
                <c:pt idx="3712">
                  <c:v>8.3666666999999997</c:v>
                </c:pt>
                <c:pt idx="3713">
                  <c:v>8.3666666999999997</c:v>
                </c:pt>
                <c:pt idx="3714">
                  <c:v>8.3666666999999997</c:v>
                </c:pt>
                <c:pt idx="3715">
                  <c:v>8.3666666999999997</c:v>
                </c:pt>
                <c:pt idx="3716">
                  <c:v>8.3666666999999997</c:v>
                </c:pt>
                <c:pt idx="3717">
                  <c:v>8.3650996000000006</c:v>
                </c:pt>
                <c:pt idx="3718">
                  <c:v>8.3637925000000006</c:v>
                </c:pt>
                <c:pt idx="3719">
                  <c:v>8.3635087000000006</c:v>
                </c:pt>
                <c:pt idx="3720">
                  <c:v>8.3633468999999998</c:v>
                </c:pt>
                <c:pt idx="3721">
                  <c:v>8.3623236999999992</c:v>
                </c:pt>
                <c:pt idx="3722">
                  <c:v>8.3613130000000009</c:v>
                </c:pt>
                <c:pt idx="3723">
                  <c:v>8.3590537000000005</c:v>
                </c:pt>
                <c:pt idx="3724">
                  <c:v>8.3566666999999999</c:v>
                </c:pt>
                <c:pt idx="3725">
                  <c:v>8.3566666999999999</c:v>
                </c:pt>
                <c:pt idx="3726">
                  <c:v>8.3566666999999999</c:v>
                </c:pt>
                <c:pt idx="3727">
                  <c:v>8.3508358999999999</c:v>
                </c:pt>
                <c:pt idx="3728">
                  <c:v>8.3466667000000001</c:v>
                </c:pt>
                <c:pt idx="3729">
                  <c:v>8.3466667000000001</c:v>
                </c:pt>
                <c:pt idx="3730">
                  <c:v>8.3466667000000001</c:v>
                </c:pt>
                <c:pt idx="3731">
                  <c:v>8.3466667000000001</c:v>
                </c:pt>
                <c:pt idx="3732">
                  <c:v>8.3466667000000001</c:v>
                </c:pt>
                <c:pt idx="3733">
                  <c:v>8.3466667000000001</c:v>
                </c:pt>
                <c:pt idx="3734">
                  <c:v>8.3408324999999994</c:v>
                </c:pt>
                <c:pt idx="3735">
                  <c:v>8.34</c:v>
                </c:pt>
                <c:pt idx="3736">
                  <c:v>8.34</c:v>
                </c:pt>
                <c:pt idx="3737">
                  <c:v>8.3389109999999995</c:v>
                </c:pt>
                <c:pt idx="3738">
                  <c:v>8.3366667000000003</c:v>
                </c:pt>
                <c:pt idx="3739">
                  <c:v>8.3366667000000003</c:v>
                </c:pt>
                <c:pt idx="3740">
                  <c:v>8.3366667000000003</c:v>
                </c:pt>
                <c:pt idx="3741">
                  <c:v>8.3322935999999999</c:v>
                </c:pt>
                <c:pt idx="3742">
                  <c:v>8.3311861</c:v>
                </c:pt>
                <c:pt idx="3743">
                  <c:v>8.3294867999999997</c:v>
                </c:pt>
                <c:pt idx="3744">
                  <c:v>8.3288167000000008</c:v>
                </c:pt>
                <c:pt idx="3745">
                  <c:v>8.3285637999999995</c:v>
                </c:pt>
                <c:pt idx="3746">
                  <c:v>8.3266667000000005</c:v>
                </c:pt>
                <c:pt idx="3747">
                  <c:v>8.3266667000000005</c:v>
                </c:pt>
                <c:pt idx="3748">
                  <c:v>8.3266667000000005</c:v>
                </c:pt>
                <c:pt idx="3749">
                  <c:v>8.3266667000000005</c:v>
                </c:pt>
                <c:pt idx="3750">
                  <c:v>8.3266358999999994</c:v>
                </c:pt>
                <c:pt idx="3751">
                  <c:v>8.3242507000000003</c:v>
                </c:pt>
                <c:pt idx="3752">
                  <c:v>8.3241087999999994</c:v>
                </c:pt>
                <c:pt idx="3753">
                  <c:v>8.3223544</c:v>
                </c:pt>
                <c:pt idx="3754">
                  <c:v>8.3215623000000001</c:v>
                </c:pt>
                <c:pt idx="3755">
                  <c:v>8.32</c:v>
                </c:pt>
                <c:pt idx="3756">
                  <c:v>8.32</c:v>
                </c:pt>
                <c:pt idx="3757">
                  <c:v>8.3166667000000007</c:v>
                </c:pt>
                <c:pt idx="3758">
                  <c:v>8.3166667000000007</c:v>
                </c:pt>
                <c:pt idx="3759">
                  <c:v>8.3166667000000007</c:v>
                </c:pt>
                <c:pt idx="3760">
                  <c:v>8.3166667000000007</c:v>
                </c:pt>
                <c:pt idx="3761">
                  <c:v>8.3166667000000007</c:v>
                </c:pt>
                <c:pt idx="3762">
                  <c:v>8.3166667000000007</c:v>
                </c:pt>
                <c:pt idx="3763">
                  <c:v>8.3166667000000007</c:v>
                </c:pt>
                <c:pt idx="3764">
                  <c:v>8.31602</c:v>
                </c:pt>
                <c:pt idx="3765">
                  <c:v>8.3156727999999998</c:v>
                </c:pt>
                <c:pt idx="3766">
                  <c:v>8.3139096000000006</c:v>
                </c:pt>
                <c:pt idx="3767">
                  <c:v>8.3109827000000003</c:v>
                </c:pt>
                <c:pt idx="3768">
                  <c:v>8.3089327999999991</c:v>
                </c:pt>
                <c:pt idx="3769">
                  <c:v>8.3066666999999992</c:v>
                </c:pt>
                <c:pt idx="3770">
                  <c:v>8.3066666999999992</c:v>
                </c:pt>
                <c:pt idx="3771">
                  <c:v>8.3066666999999992</c:v>
                </c:pt>
                <c:pt idx="3772">
                  <c:v>8.3066666999999992</c:v>
                </c:pt>
                <c:pt idx="3773">
                  <c:v>8.3066666999999992</c:v>
                </c:pt>
                <c:pt idx="3774">
                  <c:v>8.3049617999999992</c:v>
                </c:pt>
                <c:pt idx="3775">
                  <c:v>8.3022611000000008</c:v>
                </c:pt>
                <c:pt idx="3776">
                  <c:v>8.3013591000000009</c:v>
                </c:pt>
                <c:pt idx="3777">
                  <c:v>8.2996107000000006</c:v>
                </c:pt>
                <c:pt idx="3778">
                  <c:v>8.2982736999999993</c:v>
                </c:pt>
                <c:pt idx="3779">
                  <c:v>8.2966666999999994</c:v>
                </c:pt>
                <c:pt idx="3780">
                  <c:v>8.2966666999999994</c:v>
                </c:pt>
                <c:pt idx="3781">
                  <c:v>8.2966666999999994</c:v>
                </c:pt>
                <c:pt idx="3782">
                  <c:v>8.2866666999999996</c:v>
                </c:pt>
                <c:pt idx="3783">
                  <c:v>8.2866666999999996</c:v>
                </c:pt>
                <c:pt idx="3784">
                  <c:v>8.2866666999999996</c:v>
                </c:pt>
                <c:pt idx="3785">
                  <c:v>8.2866666999999996</c:v>
                </c:pt>
                <c:pt idx="3786">
                  <c:v>8.2866666999999996</c:v>
                </c:pt>
                <c:pt idx="3787">
                  <c:v>8.2866666999999996</c:v>
                </c:pt>
                <c:pt idx="3788">
                  <c:v>8.2866666999999996</c:v>
                </c:pt>
                <c:pt idx="3789">
                  <c:v>8.2866666999999996</c:v>
                </c:pt>
                <c:pt idx="3790">
                  <c:v>8.2866666999999996</c:v>
                </c:pt>
                <c:pt idx="3791">
                  <c:v>8.2846770999999997</c:v>
                </c:pt>
                <c:pt idx="3792">
                  <c:v>8.2829872000000009</c:v>
                </c:pt>
                <c:pt idx="3793">
                  <c:v>8.2778422000000003</c:v>
                </c:pt>
                <c:pt idx="3794">
                  <c:v>8.2777267000000005</c:v>
                </c:pt>
                <c:pt idx="3795">
                  <c:v>8.2766666999999998</c:v>
                </c:pt>
                <c:pt idx="3796">
                  <c:v>8.2766666999999998</c:v>
                </c:pt>
                <c:pt idx="3797">
                  <c:v>8.2766666999999998</c:v>
                </c:pt>
                <c:pt idx="3798">
                  <c:v>8.2722283999999995</c:v>
                </c:pt>
                <c:pt idx="3799">
                  <c:v>8.2717103999999999</c:v>
                </c:pt>
                <c:pt idx="3800">
                  <c:v>8.2712812000000007</c:v>
                </c:pt>
                <c:pt idx="3801">
                  <c:v>8.2709015000000008</c:v>
                </c:pt>
                <c:pt idx="3802">
                  <c:v>8.27</c:v>
                </c:pt>
                <c:pt idx="3803">
                  <c:v>8.27</c:v>
                </c:pt>
                <c:pt idx="3804">
                  <c:v>8.2694802999999997</c:v>
                </c:pt>
                <c:pt idx="3805">
                  <c:v>8.2674666999999999</c:v>
                </c:pt>
                <c:pt idx="3806">
                  <c:v>8.2666667</c:v>
                </c:pt>
                <c:pt idx="3807">
                  <c:v>8.2666667</c:v>
                </c:pt>
                <c:pt idx="3808">
                  <c:v>8.2666667</c:v>
                </c:pt>
                <c:pt idx="3809">
                  <c:v>8.2621882000000006</c:v>
                </c:pt>
                <c:pt idx="3810">
                  <c:v>8.2619448000000002</c:v>
                </c:pt>
                <c:pt idx="3811">
                  <c:v>8.2580103999999999</c:v>
                </c:pt>
                <c:pt idx="3812">
                  <c:v>8.2577104000000006</c:v>
                </c:pt>
                <c:pt idx="3813">
                  <c:v>8.2566667000000002</c:v>
                </c:pt>
                <c:pt idx="3814">
                  <c:v>8.2566667000000002</c:v>
                </c:pt>
                <c:pt idx="3815">
                  <c:v>8.2566667000000002</c:v>
                </c:pt>
                <c:pt idx="3816">
                  <c:v>8.2566667000000002</c:v>
                </c:pt>
                <c:pt idx="3817">
                  <c:v>8.2566667000000002</c:v>
                </c:pt>
                <c:pt idx="3818">
                  <c:v>8.2566667000000002</c:v>
                </c:pt>
                <c:pt idx="3819">
                  <c:v>8.2553339000000001</c:v>
                </c:pt>
                <c:pt idx="3820">
                  <c:v>8.2518972000000002</c:v>
                </c:pt>
                <c:pt idx="3821">
                  <c:v>8.2501902999999999</c:v>
                </c:pt>
                <c:pt idx="3822">
                  <c:v>8.2476441000000005</c:v>
                </c:pt>
                <c:pt idx="3823">
                  <c:v>8.2469055999999998</c:v>
                </c:pt>
                <c:pt idx="3824">
                  <c:v>8.2466667000000005</c:v>
                </c:pt>
                <c:pt idx="3825">
                  <c:v>8.2466667000000005</c:v>
                </c:pt>
                <c:pt idx="3826">
                  <c:v>8.2466667000000005</c:v>
                </c:pt>
                <c:pt idx="3827">
                  <c:v>8.2466667000000005</c:v>
                </c:pt>
                <c:pt idx="3828">
                  <c:v>8.2466667000000005</c:v>
                </c:pt>
                <c:pt idx="3829">
                  <c:v>8.2425607000000003</c:v>
                </c:pt>
                <c:pt idx="3830">
                  <c:v>8.2410759999999996</c:v>
                </c:pt>
                <c:pt idx="3831">
                  <c:v>8.2408905000000008</c:v>
                </c:pt>
                <c:pt idx="3832">
                  <c:v>8.2402821999999993</c:v>
                </c:pt>
                <c:pt idx="3833">
                  <c:v>8.2396697000000003</c:v>
                </c:pt>
                <c:pt idx="3834">
                  <c:v>8.2366667000000007</c:v>
                </c:pt>
                <c:pt idx="3835">
                  <c:v>8.2366667000000007</c:v>
                </c:pt>
                <c:pt idx="3836">
                  <c:v>8.2366667000000007</c:v>
                </c:pt>
                <c:pt idx="3837">
                  <c:v>8.2366667000000007</c:v>
                </c:pt>
                <c:pt idx="3838">
                  <c:v>8.2366667000000007</c:v>
                </c:pt>
                <c:pt idx="3839">
                  <c:v>8.2366667000000007</c:v>
                </c:pt>
                <c:pt idx="3840">
                  <c:v>8.2366667000000007</c:v>
                </c:pt>
                <c:pt idx="3841">
                  <c:v>8.2366667000000007</c:v>
                </c:pt>
                <c:pt idx="3842">
                  <c:v>8.2354517000000005</c:v>
                </c:pt>
                <c:pt idx="3843">
                  <c:v>8.2334136000000004</c:v>
                </c:pt>
                <c:pt idx="3844">
                  <c:v>8.2320866000000006</c:v>
                </c:pt>
                <c:pt idx="3845">
                  <c:v>8.2313062000000006</c:v>
                </c:pt>
                <c:pt idx="3846">
                  <c:v>8.23</c:v>
                </c:pt>
                <c:pt idx="3847">
                  <c:v>8.2285942999999993</c:v>
                </c:pt>
                <c:pt idx="3848">
                  <c:v>8.2266667000000009</c:v>
                </c:pt>
                <c:pt idx="3849">
                  <c:v>8.2243609000000006</c:v>
                </c:pt>
                <c:pt idx="3850">
                  <c:v>8.2202696999999993</c:v>
                </c:pt>
                <c:pt idx="3851">
                  <c:v>8.2200000000000006</c:v>
                </c:pt>
                <c:pt idx="3852">
                  <c:v>8.2198223000000006</c:v>
                </c:pt>
                <c:pt idx="3853">
                  <c:v>8.2188168000000008</c:v>
                </c:pt>
                <c:pt idx="3854">
                  <c:v>8.2166666999999993</c:v>
                </c:pt>
                <c:pt idx="3855">
                  <c:v>8.2166666999999993</c:v>
                </c:pt>
                <c:pt idx="3856">
                  <c:v>8.2166666999999993</c:v>
                </c:pt>
                <c:pt idx="3857">
                  <c:v>8.2163453000000004</c:v>
                </c:pt>
                <c:pt idx="3858">
                  <c:v>8.2162094000000003</c:v>
                </c:pt>
                <c:pt idx="3859">
                  <c:v>8.2154834000000001</c:v>
                </c:pt>
                <c:pt idx="3860">
                  <c:v>8.2150093999999996</c:v>
                </c:pt>
                <c:pt idx="3861">
                  <c:v>8.2129366000000008</c:v>
                </c:pt>
                <c:pt idx="3862">
                  <c:v>8.2114230999999993</c:v>
                </c:pt>
                <c:pt idx="3863">
                  <c:v>8.2095952000000008</c:v>
                </c:pt>
                <c:pt idx="3864">
                  <c:v>8.2081614999999992</c:v>
                </c:pt>
                <c:pt idx="3865">
                  <c:v>8.2068917999999993</c:v>
                </c:pt>
                <c:pt idx="3866">
                  <c:v>8.2066666999999995</c:v>
                </c:pt>
                <c:pt idx="3867">
                  <c:v>8.2066666999999995</c:v>
                </c:pt>
                <c:pt idx="3868">
                  <c:v>8.2066666999999995</c:v>
                </c:pt>
                <c:pt idx="3869">
                  <c:v>8.2066666999999995</c:v>
                </c:pt>
                <c:pt idx="3870">
                  <c:v>8.2052712999999997</c:v>
                </c:pt>
                <c:pt idx="3871">
                  <c:v>8.1999999999999993</c:v>
                </c:pt>
                <c:pt idx="3872">
                  <c:v>8.1966666999999998</c:v>
                </c:pt>
                <c:pt idx="3873">
                  <c:v>8.1966666999999998</c:v>
                </c:pt>
                <c:pt idx="3874">
                  <c:v>8.1966666999999998</c:v>
                </c:pt>
                <c:pt idx="3875">
                  <c:v>8.1966666999999998</c:v>
                </c:pt>
                <c:pt idx="3876">
                  <c:v>8.1946920999999993</c:v>
                </c:pt>
                <c:pt idx="3877">
                  <c:v>8.1937298999999992</c:v>
                </c:pt>
                <c:pt idx="3878">
                  <c:v>8.19</c:v>
                </c:pt>
                <c:pt idx="3879">
                  <c:v>8.1866667</c:v>
                </c:pt>
                <c:pt idx="3880">
                  <c:v>8.1866667</c:v>
                </c:pt>
                <c:pt idx="3881">
                  <c:v>8.1866667</c:v>
                </c:pt>
                <c:pt idx="3882">
                  <c:v>8.1866667</c:v>
                </c:pt>
                <c:pt idx="3883">
                  <c:v>8.1866667</c:v>
                </c:pt>
                <c:pt idx="3884">
                  <c:v>8.1851661</c:v>
                </c:pt>
                <c:pt idx="3885">
                  <c:v>8.1825130999999995</c:v>
                </c:pt>
                <c:pt idx="3886">
                  <c:v>8.1773805999999993</c:v>
                </c:pt>
                <c:pt idx="3887">
                  <c:v>8.1766667000000002</c:v>
                </c:pt>
                <c:pt idx="3888">
                  <c:v>8.1766667000000002</c:v>
                </c:pt>
                <c:pt idx="3889">
                  <c:v>8.1766667000000002</c:v>
                </c:pt>
                <c:pt idx="3890">
                  <c:v>8.1766667000000002</c:v>
                </c:pt>
                <c:pt idx="3891">
                  <c:v>8.1766667000000002</c:v>
                </c:pt>
                <c:pt idx="3892">
                  <c:v>8.1766667000000002</c:v>
                </c:pt>
                <c:pt idx="3893">
                  <c:v>8.1766667000000002</c:v>
                </c:pt>
                <c:pt idx="3894">
                  <c:v>8.1766667000000002</c:v>
                </c:pt>
                <c:pt idx="3895">
                  <c:v>8.1738876999999999</c:v>
                </c:pt>
                <c:pt idx="3896">
                  <c:v>8.1728918999999998</c:v>
                </c:pt>
                <c:pt idx="3897">
                  <c:v>8.1710917999999992</c:v>
                </c:pt>
                <c:pt idx="3898">
                  <c:v>8.1705223</c:v>
                </c:pt>
                <c:pt idx="3899">
                  <c:v>8.1699506999999993</c:v>
                </c:pt>
                <c:pt idx="3900">
                  <c:v>8.1691597999999992</c:v>
                </c:pt>
                <c:pt idx="3901">
                  <c:v>8.1680066</c:v>
                </c:pt>
                <c:pt idx="3902">
                  <c:v>8.1677669000000002</c:v>
                </c:pt>
                <c:pt idx="3903">
                  <c:v>8.1666667000000004</c:v>
                </c:pt>
                <c:pt idx="3904">
                  <c:v>8.1666667000000004</c:v>
                </c:pt>
                <c:pt idx="3905">
                  <c:v>8.1666667000000004</c:v>
                </c:pt>
                <c:pt idx="3906">
                  <c:v>8.1666667000000004</c:v>
                </c:pt>
                <c:pt idx="3907">
                  <c:v>8.1666667000000004</c:v>
                </c:pt>
                <c:pt idx="3908">
                  <c:v>8.1666667000000004</c:v>
                </c:pt>
                <c:pt idx="3909">
                  <c:v>8.1624151000000005</c:v>
                </c:pt>
                <c:pt idx="3910">
                  <c:v>8.1603162999999999</c:v>
                </c:pt>
                <c:pt idx="3911">
                  <c:v>8.1579162000000007</c:v>
                </c:pt>
                <c:pt idx="3912">
                  <c:v>8.1566667000000006</c:v>
                </c:pt>
                <c:pt idx="3913">
                  <c:v>8.1566667000000006</c:v>
                </c:pt>
                <c:pt idx="3914">
                  <c:v>8.1566667000000006</c:v>
                </c:pt>
                <c:pt idx="3915">
                  <c:v>8.1527501000000004</c:v>
                </c:pt>
                <c:pt idx="3916">
                  <c:v>8.1517552999999996</c:v>
                </c:pt>
                <c:pt idx="3917">
                  <c:v>8.15</c:v>
                </c:pt>
                <c:pt idx="3918">
                  <c:v>8.15</c:v>
                </c:pt>
                <c:pt idx="3919">
                  <c:v>8.1496703999999998</c:v>
                </c:pt>
                <c:pt idx="3920">
                  <c:v>8.1466667000000008</c:v>
                </c:pt>
                <c:pt idx="3921">
                  <c:v>8.1466667000000008</c:v>
                </c:pt>
                <c:pt idx="3922">
                  <c:v>8.1466667000000008</c:v>
                </c:pt>
                <c:pt idx="3923">
                  <c:v>8.1466667000000008</c:v>
                </c:pt>
                <c:pt idx="3924">
                  <c:v>8.1466667000000008</c:v>
                </c:pt>
                <c:pt idx="3925">
                  <c:v>8.1466667000000008</c:v>
                </c:pt>
                <c:pt idx="3926">
                  <c:v>8.1466667000000008</c:v>
                </c:pt>
                <c:pt idx="3927">
                  <c:v>8.1466667000000008</c:v>
                </c:pt>
                <c:pt idx="3928">
                  <c:v>8.1466667000000008</c:v>
                </c:pt>
                <c:pt idx="3929">
                  <c:v>8.1449291000000006</c:v>
                </c:pt>
                <c:pt idx="3930">
                  <c:v>8.1448675000000001</c:v>
                </c:pt>
                <c:pt idx="3931">
                  <c:v>8.138871</c:v>
                </c:pt>
                <c:pt idx="3932">
                  <c:v>8.1375364000000001</c:v>
                </c:pt>
                <c:pt idx="3933">
                  <c:v>8.1366675999999991</c:v>
                </c:pt>
                <c:pt idx="3934">
                  <c:v>8.1366666999999993</c:v>
                </c:pt>
                <c:pt idx="3935">
                  <c:v>8.1366666999999993</c:v>
                </c:pt>
                <c:pt idx="3936">
                  <c:v>8.1366666999999993</c:v>
                </c:pt>
                <c:pt idx="3937">
                  <c:v>8.1366666999999993</c:v>
                </c:pt>
                <c:pt idx="3938">
                  <c:v>8.1366666999999993</c:v>
                </c:pt>
                <c:pt idx="3939">
                  <c:v>8.1366666999999993</c:v>
                </c:pt>
                <c:pt idx="3940">
                  <c:v>8.1366666999999993</c:v>
                </c:pt>
                <c:pt idx="3941">
                  <c:v>8.1366666999999993</c:v>
                </c:pt>
                <c:pt idx="3942">
                  <c:v>8.1366666999999993</c:v>
                </c:pt>
                <c:pt idx="3943">
                  <c:v>8.1366666999999993</c:v>
                </c:pt>
                <c:pt idx="3944">
                  <c:v>8.1364777000000004</c:v>
                </c:pt>
                <c:pt idx="3945">
                  <c:v>8.1353776</c:v>
                </c:pt>
                <c:pt idx="3946">
                  <c:v>8.1347138999999995</c:v>
                </c:pt>
                <c:pt idx="3947">
                  <c:v>8.1307595999999993</c:v>
                </c:pt>
                <c:pt idx="3948">
                  <c:v>8.1300000000000008</c:v>
                </c:pt>
                <c:pt idx="3949">
                  <c:v>8.1266666999999995</c:v>
                </c:pt>
                <c:pt idx="3950">
                  <c:v>8.1266666999999995</c:v>
                </c:pt>
                <c:pt idx="3951">
                  <c:v>8.1266666999999995</c:v>
                </c:pt>
                <c:pt idx="3952">
                  <c:v>8.1266666999999995</c:v>
                </c:pt>
                <c:pt idx="3953">
                  <c:v>8.1266666999999995</c:v>
                </c:pt>
                <c:pt idx="3954">
                  <c:v>8.1266666999999995</c:v>
                </c:pt>
                <c:pt idx="3955">
                  <c:v>8.1266666999999995</c:v>
                </c:pt>
                <c:pt idx="3956">
                  <c:v>8.1266666999999995</c:v>
                </c:pt>
                <c:pt idx="3957">
                  <c:v>8.1266666999999995</c:v>
                </c:pt>
                <c:pt idx="3958">
                  <c:v>8.1266666999999995</c:v>
                </c:pt>
                <c:pt idx="3959">
                  <c:v>8.1266666999999995</c:v>
                </c:pt>
                <c:pt idx="3960">
                  <c:v>8.1266666999999995</c:v>
                </c:pt>
                <c:pt idx="3961">
                  <c:v>8.1266666999999995</c:v>
                </c:pt>
                <c:pt idx="3962">
                  <c:v>8.1234342999999996</c:v>
                </c:pt>
                <c:pt idx="3963">
                  <c:v>8.1218202999999995</c:v>
                </c:pt>
                <c:pt idx="3964">
                  <c:v>8.1215480000000007</c:v>
                </c:pt>
                <c:pt idx="3965">
                  <c:v>8.1211385000000007</c:v>
                </c:pt>
                <c:pt idx="3966">
                  <c:v>8.1199999999999992</c:v>
                </c:pt>
                <c:pt idx="3967">
                  <c:v>8.1198105999999992</c:v>
                </c:pt>
                <c:pt idx="3968">
                  <c:v>8.1166666999999997</c:v>
                </c:pt>
                <c:pt idx="3969">
                  <c:v>8.1166666999999997</c:v>
                </c:pt>
                <c:pt idx="3970">
                  <c:v>8.1166666999999997</c:v>
                </c:pt>
                <c:pt idx="3971">
                  <c:v>8.1166666999999997</c:v>
                </c:pt>
                <c:pt idx="3972">
                  <c:v>8.1166666999999997</c:v>
                </c:pt>
                <c:pt idx="3973">
                  <c:v>8.1166666999999997</c:v>
                </c:pt>
                <c:pt idx="3974">
                  <c:v>8.11</c:v>
                </c:pt>
                <c:pt idx="3975">
                  <c:v>8.1066666999999999</c:v>
                </c:pt>
                <c:pt idx="3976">
                  <c:v>8.1066666999999999</c:v>
                </c:pt>
                <c:pt idx="3977">
                  <c:v>8.1066666999999999</c:v>
                </c:pt>
                <c:pt idx="3978">
                  <c:v>8.1066666999999999</c:v>
                </c:pt>
                <c:pt idx="3979">
                  <c:v>8.1066666999999999</c:v>
                </c:pt>
                <c:pt idx="3980">
                  <c:v>8.1066666999999999</c:v>
                </c:pt>
                <c:pt idx="3981">
                  <c:v>8.1048264000000003</c:v>
                </c:pt>
                <c:pt idx="3982">
                  <c:v>8.1015183000000004</c:v>
                </c:pt>
                <c:pt idx="3983">
                  <c:v>8.1014303999999999</c:v>
                </c:pt>
                <c:pt idx="3984">
                  <c:v>8.0995256999999992</c:v>
                </c:pt>
                <c:pt idx="3985">
                  <c:v>8.0973953999999999</c:v>
                </c:pt>
                <c:pt idx="3986">
                  <c:v>8.0971478000000001</c:v>
                </c:pt>
                <c:pt idx="3987">
                  <c:v>8.0966667000000001</c:v>
                </c:pt>
                <c:pt idx="3988">
                  <c:v>8.0966667000000001</c:v>
                </c:pt>
                <c:pt idx="3989">
                  <c:v>8.0966667000000001</c:v>
                </c:pt>
                <c:pt idx="3990">
                  <c:v>8.0966667000000001</c:v>
                </c:pt>
                <c:pt idx="3991">
                  <c:v>8.0966667000000001</c:v>
                </c:pt>
                <c:pt idx="3992">
                  <c:v>8.0966667000000001</c:v>
                </c:pt>
                <c:pt idx="3993">
                  <c:v>8.0966667000000001</c:v>
                </c:pt>
                <c:pt idx="3994">
                  <c:v>8.0966667000000001</c:v>
                </c:pt>
                <c:pt idx="3995">
                  <c:v>8.0966667000000001</c:v>
                </c:pt>
                <c:pt idx="3996">
                  <c:v>8.0933767999999997</c:v>
                </c:pt>
                <c:pt idx="3997">
                  <c:v>8.0923703000000007</c:v>
                </c:pt>
                <c:pt idx="3998">
                  <c:v>8.0866667000000003</c:v>
                </c:pt>
                <c:pt idx="3999">
                  <c:v>8.0866667000000003</c:v>
                </c:pt>
                <c:pt idx="4000">
                  <c:v>8.0866667000000003</c:v>
                </c:pt>
                <c:pt idx="4001">
                  <c:v>8.0866667000000003</c:v>
                </c:pt>
                <c:pt idx="4002">
                  <c:v>8.0866667000000003</c:v>
                </c:pt>
                <c:pt idx="4003">
                  <c:v>8.0866667000000003</c:v>
                </c:pt>
                <c:pt idx="4004">
                  <c:v>8.0859723999999993</c:v>
                </c:pt>
                <c:pt idx="4005">
                  <c:v>8.0850728000000007</c:v>
                </c:pt>
                <c:pt idx="4006">
                  <c:v>8.0815649000000001</c:v>
                </c:pt>
                <c:pt idx="4007">
                  <c:v>8.08</c:v>
                </c:pt>
                <c:pt idx="4008">
                  <c:v>8.08</c:v>
                </c:pt>
                <c:pt idx="4009">
                  <c:v>8.0799543000000007</c:v>
                </c:pt>
                <c:pt idx="4010">
                  <c:v>8.0796130999999995</c:v>
                </c:pt>
                <c:pt idx="4011">
                  <c:v>8.0786908999999998</c:v>
                </c:pt>
                <c:pt idx="4012">
                  <c:v>8.0766667000000005</c:v>
                </c:pt>
                <c:pt idx="4013">
                  <c:v>8.0766667000000005</c:v>
                </c:pt>
                <c:pt idx="4014">
                  <c:v>8.0766667000000005</c:v>
                </c:pt>
                <c:pt idx="4015">
                  <c:v>8.0766667000000005</c:v>
                </c:pt>
                <c:pt idx="4016">
                  <c:v>8.0766667000000005</c:v>
                </c:pt>
                <c:pt idx="4017">
                  <c:v>8.0710917999999996</c:v>
                </c:pt>
                <c:pt idx="4018">
                  <c:v>8.07</c:v>
                </c:pt>
                <c:pt idx="4019">
                  <c:v>8.07</c:v>
                </c:pt>
                <c:pt idx="4020">
                  <c:v>8.07</c:v>
                </c:pt>
                <c:pt idx="4021">
                  <c:v>8.0675372999999997</c:v>
                </c:pt>
                <c:pt idx="4022">
                  <c:v>8.0666667000000007</c:v>
                </c:pt>
                <c:pt idx="4023">
                  <c:v>8.0666667000000007</c:v>
                </c:pt>
                <c:pt idx="4024">
                  <c:v>8.0666667000000007</c:v>
                </c:pt>
                <c:pt idx="4025">
                  <c:v>8.0666667000000007</c:v>
                </c:pt>
                <c:pt idx="4026">
                  <c:v>8.0666667000000007</c:v>
                </c:pt>
                <c:pt idx="4027">
                  <c:v>8.0655786000000003</c:v>
                </c:pt>
                <c:pt idx="4028">
                  <c:v>8.0653406000000007</c:v>
                </c:pt>
                <c:pt idx="4029">
                  <c:v>8.06</c:v>
                </c:pt>
                <c:pt idx="4030">
                  <c:v>8.0584220000000002</c:v>
                </c:pt>
                <c:pt idx="4031">
                  <c:v>8.0580674000000005</c:v>
                </c:pt>
                <c:pt idx="4032">
                  <c:v>8.0566666999999992</c:v>
                </c:pt>
                <c:pt idx="4033">
                  <c:v>8.0566666999999992</c:v>
                </c:pt>
                <c:pt idx="4034">
                  <c:v>8.0566666999999992</c:v>
                </c:pt>
                <c:pt idx="4035">
                  <c:v>8.0566666999999992</c:v>
                </c:pt>
                <c:pt idx="4036">
                  <c:v>8.0566666999999992</c:v>
                </c:pt>
                <c:pt idx="4037">
                  <c:v>8.0566666999999992</c:v>
                </c:pt>
                <c:pt idx="4038">
                  <c:v>8.0566666999999992</c:v>
                </c:pt>
                <c:pt idx="4039">
                  <c:v>8.0566666999999992</c:v>
                </c:pt>
                <c:pt idx="4040">
                  <c:v>8.0566666999999992</c:v>
                </c:pt>
                <c:pt idx="4041">
                  <c:v>8.0566666999999992</c:v>
                </c:pt>
                <c:pt idx="4042">
                  <c:v>8.0542665000000007</c:v>
                </c:pt>
                <c:pt idx="4043">
                  <c:v>8.0524029000000006</c:v>
                </c:pt>
                <c:pt idx="4044">
                  <c:v>8.0506177000000001</c:v>
                </c:pt>
                <c:pt idx="4045">
                  <c:v>8.0466666999999994</c:v>
                </c:pt>
                <c:pt idx="4046">
                  <c:v>8.0466666999999994</c:v>
                </c:pt>
                <c:pt idx="4047">
                  <c:v>8.0466666999999994</c:v>
                </c:pt>
                <c:pt idx="4048">
                  <c:v>8.0466666999999994</c:v>
                </c:pt>
                <c:pt idx="4049">
                  <c:v>8.0466666999999994</c:v>
                </c:pt>
                <c:pt idx="4050">
                  <c:v>8.0466666999999994</c:v>
                </c:pt>
                <c:pt idx="4051">
                  <c:v>8.0466666999999994</c:v>
                </c:pt>
                <c:pt idx="4052">
                  <c:v>8.0466666999999994</c:v>
                </c:pt>
                <c:pt idx="4053">
                  <c:v>8.0466666999999994</c:v>
                </c:pt>
                <c:pt idx="4054">
                  <c:v>8.0433646999999997</c:v>
                </c:pt>
                <c:pt idx="4055">
                  <c:v>8.0428909999999991</c:v>
                </c:pt>
                <c:pt idx="4056">
                  <c:v>8.0398115000000008</c:v>
                </c:pt>
                <c:pt idx="4057">
                  <c:v>8.0366666999999996</c:v>
                </c:pt>
                <c:pt idx="4058">
                  <c:v>8.0366666999999996</c:v>
                </c:pt>
                <c:pt idx="4059">
                  <c:v>8.0366666999999996</c:v>
                </c:pt>
                <c:pt idx="4060">
                  <c:v>8.0366666999999996</c:v>
                </c:pt>
                <c:pt idx="4061">
                  <c:v>8.0366666999999996</c:v>
                </c:pt>
                <c:pt idx="4062">
                  <c:v>8.0363045999999994</c:v>
                </c:pt>
                <c:pt idx="4063">
                  <c:v>8.0345987999999995</c:v>
                </c:pt>
                <c:pt idx="4064">
                  <c:v>8.0332138999999998</c:v>
                </c:pt>
                <c:pt idx="4065">
                  <c:v>8.0328294000000007</c:v>
                </c:pt>
                <c:pt idx="4066">
                  <c:v>8.0327015999999993</c:v>
                </c:pt>
                <c:pt idx="4067">
                  <c:v>8.0266666999999998</c:v>
                </c:pt>
                <c:pt idx="4068">
                  <c:v>8.0266666999999998</c:v>
                </c:pt>
                <c:pt idx="4069">
                  <c:v>8.0266666999999998</c:v>
                </c:pt>
                <c:pt idx="4070">
                  <c:v>8.0266666999999998</c:v>
                </c:pt>
                <c:pt idx="4071">
                  <c:v>8.0266666999999998</c:v>
                </c:pt>
                <c:pt idx="4072">
                  <c:v>8.0266666999999998</c:v>
                </c:pt>
                <c:pt idx="4073">
                  <c:v>8.0266666999999998</c:v>
                </c:pt>
                <c:pt idx="4074">
                  <c:v>8.0266666999999998</c:v>
                </c:pt>
                <c:pt idx="4075">
                  <c:v>8.0266666999999998</c:v>
                </c:pt>
                <c:pt idx="4076">
                  <c:v>8.0266666999999998</c:v>
                </c:pt>
                <c:pt idx="4077">
                  <c:v>8.0247302999999999</c:v>
                </c:pt>
                <c:pt idx="4078">
                  <c:v>8.0243140999999998</c:v>
                </c:pt>
                <c:pt idx="4079">
                  <c:v>8.0238174999999998</c:v>
                </c:pt>
                <c:pt idx="4080">
                  <c:v>8.0166667</c:v>
                </c:pt>
                <c:pt idx="4081">
                  <c:v>8.0166667</c:v>
                </c:pt>
                <c:pt idx="4082">
                  <c:v>8.0166667</c:v>
                </c:pt>
                <c:pt idx="4083">
                  <c:v>8.0166667</c:v>
                </c:pt>
                <c:pt idx="4084">
                  <c:v>8.0166667</c:v>
                </c:pt>
                <c:pt idx="4085">
                  <c:v>8.0166667</c:v>
                </c:pt>
                <c:pt idx="4086">
                  <c:v>8.0156837999999997</c:v>
                </c:pt>
                <c:pt idx="4087">
                  <c:v>8.0152962999999993</c:v>
                </c:pt>
                <c:pt idx="4088">
                  <c:v>8.0101913000000007</c:v>
                </c:pt>
                <c:pt idx="4089">
                  <c:v>8.0087846999999996</c:v>
                </c:pt>
                <c:pt idx="4090">
                  <c:v>8.0081047000000005</c:v>
                </c:pt>
                <c:pt idx="4091">
                  <c:v>8.0071252000000008</c:v>
                </c:pt>
                <c:pt idx="4092">
                  <c:v>8.0066667000000002</c:v>
                </c:pt>
                <c:pt idx="4093">
                  <c:v>8.0066667000000002</c:v>
                </c:pt>
                <c:pt idx="4094">
                  <c:v>8.0066667000000002</c:v>
                </c:pt>
                <c:pt idx="4095">
                  <c:v>8.0066667000000002</c:v>
                </c:pt>
                <c:pt idx="4096">
                  <c:v>8.0066667000000002</c:v>
                </c:pt>
                <c:pt idx="4097">
                  <c:v>8.0066667000000002</c:v>
                </c:pt>
                <c:pt idx="4098">
                  <c:v>8.0065018000000006</c:v>
                </c:pt>
                <c:pt idx="4099">
                  <c:v>8.0043617000000005</c:v>
                </c:pt>
                <c:pt idx="4100">
                  <c:v>8.0043217999999996</c:v>
                </c:pt>
                <c:pt idx="4101">
                  <c:v>8.0033510999999997</c:v>
                </c:pt>
                <c:pt idx="4102">
                  <c:v>8.0005793000000001</c:v>
                </c:pt>
                <c:pt idx="4103">
                  <c:v>7.9997277999999996</c:v>
                </c:pt>
                <c:pt idx="4104">
                  <c:v>7.9966834999999996</c:v>
                </c:pt>
                <c:pt idx="4105">
                  <c:v>7.9966666999999996</c:v>
                </c:pt>
                <c:pt idx="4106">
                  <c:v>7.9966666999999996</c:v>
                </c:pt>
                <c:pt idx="4107">
                  <c:v>7.9966666999999996</c:v>
                </c:pt>
                <c:pt idx="4108">
                  <c:v>7.9966666999999996</c:v>
                </c:pt>
                <c:pt idx="4109">
                  <c:v>7.9966666999999996</c:v>
                </c:pt>
                <c:pt idx="4110">
                  <c:v>7.9966666999999996</c:v>
                </c:pt>
                <c:pt idx="4111">
                  <c:v>7.9966666999999996</c:v>
                </c:pt>
                <c:pt idx="4112">
                  <c:v>7.9966666999999996</c:v>
                </c:pt>
                <c:pt idx="4113">
                  <c:v>7.9961469000000003</c:v>
                </c:pt>
                <c:pt idx="4114">
                  <c:v>7.9945405000000003</c:v>
                </c:pt>
                <c:pt idx="4115">
                  <c:v>7.9939106999999998</c:v>
                </c:pt>
                <c:pt idx="4116">
                  <c:v>7.9936591999999997</c:v>
                </c:pt>
                <c:pt idx="4117">
                  <c:v>7.9926073000000004</c:v>
                </c:pt>
                <c:pt idx="4118">
                  <c:v>7.9917775000000004</c:v>
                </c:pt>
                <c:pt idx="4119">
                  <c:v>7.99</c:v>
                </c:pt>
                <c:pt idx="4120">
                  <c:v>7.9898506999999999</c:v>
                </c:pt>
                <c:pt idx="4121">
                  <c:v>7.9866666999999998</c:v>
                </c:pt>
                <c:pt idx="4122">
                  <c:v>7.9866666999999998</c:v>
                </c:pt>
                <c:pt idx="4123">
                  <c:v>7.9866666999999998</c:v>
                </c:pt>
                <c:pt idx="4124">
                  <c:v>7.9866666999999998</c:v>
                </c:pt>
                <c:pt idx="4125">
                  <c:v>7.9866666999999998</c:v>
                </c:pt>
                <c:pt idx="4126">
                  <c:v>7.9866666999999998</c:v>
                </c:pt>
                <c:pt idx="4127">
                  <c:v>7.9855786000000002</c:v>
                </c:pt>
                <c:pt idx="4128">
                  <c:v>7.9847086000000003</c:v>
                </c:pt>
                <c:pt idx="4129">
                  <c:v>7.9829214000000004</c:v>
                </c:pt>
                <c:pt idx="4130">
                  <c:v>7.9813228000000001</c:v>
                </c:pt>
                <c:pt idx="4131">
                  <c:v>7.9782941999999997</c:v>
                </c:pt>
                <c:pt idx="4132">
                  <c:v>7.9772844000000003</c:v>
                </c:pt>
                <c:pt idx="4133">
                  <c:v>7.9769671999999998</c:v>
                </c:pt>
                <c:pt idx="4134">
                  <c:v>7.9766667</c:v>
                </c:pt>
                <c:pt idx="4135">
                  <c:v>7.9766667</c:v>
                </c:pt>
                <c:pt idx="4136">
                  <c:v>7.9766667</c:v>
                </c:pt>
                <c:pt idx="4137">
                  <c:v>7.9766667</c:v>
                </c:pt>
                <c:pt idx="4138">
                  <c:v>7.9766667</c:v>
                </c:pt>
                <c:pt idx="4139">
                  <c:v>7.9766667</c:v>
                </c:pt>
                <c:pt idx="4140">
                  <c:v>7.9766667</c:v>
                </c:pt>
                <c:pt idx="4141">
                  <c:v>7.9766667</c:v>
                </c:pt>
                <c:pt idx="4142">
                  <c:v>7.9766667</c:v>
                </c:pt>
                <c:pt idx="4143">
                  <c:v>7.9766667</c:v>
                </c:pt>
                <c:pt idx="4144">
                  <c:v>7.9766667</c:v>
                </c:pt>
                <c:pt idx="4145">
                  <c:v>7.9766667</c:v>
                </c:pt>
                <c:pt idx="4146">
                  <c:v>7.9766667</c:v>
                </c:pt>
                <c:pt idx="4147">
                  <c:v>7.9766667</c:v>
                </c:pt>
                <c:pt idx="4148">
                  <c:v>7.9756524000000004</c:v>
                </c:pt>
                <c:pt idx="4149">
                  <c:v>7.9756410999999998</c:v>
                </c:pt>
                <c:pt idx="4150">
                  <c:v>7.9739006000000003</c:v>
                </c:pt>
                <c:pt idx="4151">
                  <c:v>7.9732748999999998</c:v>
                </c:pt>
                <c:pt idx="4152">
                  <c:v>7.9703172999999996</c:v>
                </c:pt>
                <c:pt idx="4153">
                  <c:v>7.9675364000000002</c:v>
                </c:pt>
                <c:pt idx="4154">
                  <c:v>7.9674516999999998</c:v>
                </c:pt>
                <c:pt idx="4155">
                  <c:v>7.9666667000000002</c:v>
                </c:pt>
                <c:pt idx="4156">
                  <c:v>7.9666667000000002</c:v>
                </c:pt>
                <c:pt idx="4157">
                  <c:v>7.9666667000000002</c:v>
                </c:pt>
                <c:pt idx="4158">
                  <c:v>7.9666667000000002</c:v>
                </c:pt>
                <c:pt idx="4159">
                  <c:v>7.9666667000000002</c:v>
                </c:pt>
                <c:pt idx="4160">
                  <c:v>7.9666667000000002</c:v>
                </c:pt>
                <c:pt idx="4161">
                  <c:v>7.9648357000000001</c:v>
                </c:pt>
                <c:pt idx="4162">
                  <c:v>7.9583902999999996</c:v>
                </c:pt>
                <c:pt idx="4163">
                  <c:v>7.9583548000000004</c:v>
                </c:pt>
                <c:pt idx="4164">
                  <c:v>7.9566667000000004</c:v>
                </c:pt>
                <c:pt idx="4165">
                  <c:v>7.9566667000000004</c:v>
                </c:pt>
                <c:pt idx="4166">
                  <c:v>7.9566667000000004</c:v>
                </c:pt>
                <c:pt idx="4167">
                  <c:v>7.9566667000000004</c:v>
                </c:pt>
                <c:pt idx="4168">
                  <c:v>7.9566667000000004</c:v>
                </c:pt>
                <c:pt idx="4169">
                  <c:v>7.9566667000000004</c:v>
                </c:pt>
                <c:pt idx="4170">
                  <c:v>7.9553415999999997</c:v>
                </c:pt>
                <c:pt idx="4171">
                  <c:v>7.9547796999999996</c:v>
                </c:pt>
                <c:pt idx="4172">
                  <c:v>7.9502230000000003</c:v>
                </c:pt>
                <c:pt idx="4173">
                  <c:v>7.9482008000000004</c:v>
                </c:pt>
                <c:pt idx="4174">
                  <c:v>7.9466666999999998</c:v>
                </c:pt>
                <c:pt idx="4175">
                  <c:v>7.9466666999999998</c:v>
                </c:pt>
                <c:pt idx="4176">
                  <c:v>7.9466666999999998</c:v>
                </c:pt>
                <c:pt idx="4177">
                  <c:v>7.9466666999999998</c:v>
                </c:pt>
                <c:pt idx="4178">
                  <c:v>7.9466666999999998</c:v>
                </c:pt>
                <c:pt idx="4179">
                  <c:v>7.9466666999999998</c:v>
                </c:pt>
                <c:pt idx="4180">
                  <c:v>7.9425217000000004</c:v>
                </c:pt>
                <c:pt idx="4181">
                  <c:v>7.9418074000000001</c:v>
                </c:pt>
                <c:pt idx="4182">
                  <c:v>7.9383451000000003</c:v>
                </c:pt>
                <c:pt idx="4183">
                  <c:v>7.9366667</c:v>
                </c:pt>
                <c:pt idx="4184">
                  <c:v>7.9366667</c:v>
                </c:pt>
                <c:pt idx="4185">
                  <c:v>7.9366667</c:v>
                </c:pt>
                <c:pt idx="4186">
                  <c:v>7.9366667</c:v>
                </c:pt>
                <c:pt idx="4187">
                  <c:v>7.9366667</c:v>
                </c:pt>
                <c:pt idx="4188">
                  <c:v>7.9366667</c:v>
                </c:pt>
                <c:pt idx="4189">
                  <c:v>7.9353091999999998</c:v>
                </c:pt>
                <c:pt idx="4190">
                  <c:v>7.9336982000000003</c:v>
                </c:pt>
                <c:pt idx="4191">
                  <c:v>7.9330347999999997</c:v>
                </c:pt>
                <c:pt idx="4192">
                  <c:v>7.9315104999999999</c:v>
                </c:pt>
                <c:pt idx="4193">
                  <c:v>7.93</c:v>
                </c:pt>
                <c:pt idx="4194">
                  <c:v>7.9285401999999996</c:v>
                </c:pt>
                <c:pt idx="4195">
                  <c:v>7.9280255999999998</c:v>
                </c:pt>
                <c:pt idx="4196">
                  <c:v>7.9266667000000002</c:v>
                </c:pt>
                <c:pt idx="4197">
                  <c:v>7.9266667000000002</c:v>
                </c:pt>
                <c:pt idx="4198">
                  <c:v>7.9266667000000002</c:v>
                </c:pt>
                <c:pt idx="4199">
                  <c:v>7.9266667000000002</c:v>
                </c:pt>
                <c:pt idx="4200">
                  <c:v>7.9266667000000002</c:v>
                </c:pt>
                <c:pt idx="4201">
                  <c:v>7.9266667000000002</c:v>
                </c:pt>
                <c:pt idx="4202">
                  <c:v>7.9266667000000002</c:v>
                </c:pt>
                <c:pt idx="4203">
                  <c:v>7.9266667000000002</c:v>
                </c:pt>
                <c:pt idx="4204">
                  <c:v>7.9266667000000002</c:v>
                </c:pt>
                <c:pt idx="4205">
                  <c:v>7.9262560999999998</c:v>
                </c:pt>
                <c:pt idx="4206">
                  <c:v>7.9237025000000001</c:v>
                </c:pt>
                <c:pt idx="4207">
                  <c:v>7.92</c:v>
                </c:pt>
                <c:pt idx="4208">
                  <c:v>7.9178686000000003</c:v>
                </c:pt>
                <c:pt idx="4209">
                  <c:v>7.9166667000000004</c:v>
                </c:pt>
                <c:pt idx="4210">
                  <c:v>7.9166667000000004</c:v>
                </c:pt>
                <c:pt idx="4211">
                  <c:v>7.9166667000000004</c:v>
                </c:pt>
                <c:pt idx="4212">
                  <c:v>7.9166667000000004</c:v>
                </c:pt>
                <c:pt idx="4213">
                  <c:v>7.9166667000000004</c:v>
                </c:pt>
                <c:pt idx="4214">
                  <c:v>7.9159417000000003</c:v>
                </c:pt>
                <c:pt idx="4215">
                  <c:v>7.9154992000000002</c:v>
                </c:pt>
                <c:pt idx="4216">
                  <c:v>7.9145988000000003</c:v>
                </c:pt>
                <c:pt idx="4217">
                  <c:v>7.9138488000000002</c:v>
                </c:pt>
                <c:pt idx="4218">
                  <c:v>7.9124496000000004</c:v>
                </c:pt>
                <c:pt idx="4219">
                  <c:v>7.9120381000000002</c:v>
                </c:pt>
                <c:pt idx="4220">
                  <c:v>7.91</c:v>
                </c:pt>
                <c:pt idx="4221">
                  <c:v>7.91</c:v>
                </c:pt>
                <c:pt idx="4222">
                  <c:v>7.9096843999999997</c:v>
                </c:pt>
                <c:pt idx="4223">
                  <c:v>7.9091842999999997</c:v>
                </c:pt>
                <c:pt idx="4224">
                  <c:v>7.9066666999999997</c:v>
                </c:pt>
                <c:pt idx="4225">
                  <c:v>7.9066666999999997</c:v>
                </c:pt>
                <c:pt idx="4226">
                  <c:v>7.9066666999999997</c:v>
                </c:pt>
                <c:pt idx="4227">
                  <c:v>7.9066666999999997</c:v>
                </c:pt>
                <c:pt idx="4228">
                  <c:v>7.9066666999999997</c:v>
                </c:pt>
                <c:pt idx="4229">
                  <c:v>7.9066666999999997</c:v>
                </c:pt>
                <c:pt idx="4230">
                  <c:v>7.9063046000000003</c:v>
                </c:pt>
                <c:pt idx="4231">
                  <c:v>7.9027501000000004</c:v>
                </c:pt>
                <c:pt idx="4232">
                  <c:v>7.9004440999999996</c:v>
                </c:pt>
                <c:pt idx="4233">
                  <c:v>7.9</c:v>
                </c:pt>
                <c:pt idx="4234">
                  <c:v>7.8983426999999997</c:v>
                </c:pt>
                <c:pt idx="4235">
                  <c:v>7.8966666999999999</c:v>
                </c:pt>
                <c:pt idx="4236">
                  <c:v>7.8966666999999999</c:v>
                </c:pt>
                <c:pt idx="4237">
                  <c:v>7.8966666999999999</c:v>
                </c:pt>
                <c:pt idx="4238">
                  <c:v>7.8966666999999999</c:v>
                </c:pt>
                <c:pt idx="4239">
                  <c:v>7.8966666999999999</c:v>
                </c:pt>
                <c:pt idx="4240">
                  <c:v>7.8966666999999999</c:v>
                </c:pt>
                <c:pt idx="4241">
                  <c:v>7.8966666999999999</c:v>
                </c:pt>
                <c:pt idx="4242">
                  <c:v>7.8966666999999999</c:v>
                </c:pt>
                <c:pt idx="4243">
                  <c:v>7.8966666999999999</c:v>
                </c:pt>
                <c:pt idx="4244">
                  <c:v>7.8966666999999999</c:v>
                </c:pt>
                <c:pt idx="4245">
                  <c:v>7.8966666999999999</c:v>
                </c:pt>
                <c:pt idx="4246">
                  <c:v>7.8966666999999999</c:v>
                </c:pt>
                <c:pt idx="4247">
                  <c:v>7.8966666999999999</c:v>
                </c:pt>
                <c:pt idx="4248">
                  <c:v>7.8966666999999999</c:v>
                </c:pt>
                <c:pt idx="4249">
                  <c:v>7.8966666999999999</c:v>
                </c:pt>
                <c:pt idx="4250">
                  <c:v>7.8966666999999999</c:v>
                </c:pt>
                <c:pt idx="4251">
                  <c:v>7.8966666999999999</c:v>
                </c:pt>
                <c:pt idx="4252">
                  <c:v>7.8966666999999999</c:v>
                </c:pt>
                <c:pt idx="4253">
                  <c:v>7.8950835000000001</c:v>
                </c:pt>
                <c:pt idx="4254">
                  <c:v>7.8942664999999996</c:v>
                </c:pt>
                <c:pt idx="4255">
                  <c:v>7.8935006000000003</c:v>
                </c:pt>
                <c:pt idx="4256">
                  <c:v>7.89</c:v>
                </c:pt>
                <c:pt idx="4257">
                  <c:v>7.8889585999999996</c:v>
                </c:pt>
                <c:pt idx="4258">
                  <c:v>7.8875837000000004</c:v>
                </c:pt>
                <c:pt idx="4259">
                  <c:v>7.8866667000000001</c:v>
                </c:pt>
                <c:pt idx="4260">
                  <c:v>7.8866667000000001</c:v>
                </c:pt>
                <c:pt idx="4261">
                  <c:v>7.8866667000000001</c:v>
                </c:pt>
                <c:pt idx="4262">
                  <c:v>7.8866667000000001</c:v>
                </c:pt>
                <c:pt idx="4263">
                  <c:v>7.8866667000000001</c:v>
                </c:pt>
                <c:pt idx="4264">
                  <c:v>7.8866667000000001</c:v>
                </c:pt>
                <c:pt idx="4265">
                  <c:v>7.8866667000000001</c:v>
                </c:pt>
                <c:pt idx="4266">
                  <c:v>7.8866667000000001</c:v>
                </c:pt>
                <c:pt idx="4267">
                  <c:v>7.8862851999999997</c:v>
                </c:pt>
                <c:pt idx="4268">
                  <c:v>7.88</c:v>
                </c:pt>
                <c:pt idx="4269">
                  <c:v>7.8790537</c:v>
                </c:pt>
                <c:pt idx="4270">
                  <c:v>7.8770556999999997</c:v>
                </c:pt>
                <c:pt idx="4271">
                  <c:v>7.8766667000000004</c:v>
                </c:pt>
                <c:pt idx="4272">
                  <c:v>7.8766667000000004</c:v>
                </c:pt>
                <c:pt idx="4273">
                  <c:v>7.8766667000000004</c:v>
                </c:pt>
                <c:pt idx="4274">
                  <c:v>7.8766667000000004</c:v>
                </c:pt>
                <c:pt idx="4275">
                  <c:v>7.8766667000000004</c:v>
                </c:pt>
                <c:pt idx="4276">
                  <c:v>7.8766667000000004</c:v>
                </c:pt>
                <c:pt idx="4277">
                  <c:v>7.8766667000000004</c:v>
                </c:pt>
                <c:pt idx="4278">
                  <c:v>7.8713129999999998</c:v>
                </c:pt>
                <c:pt idx="4279">
                  <c:v>7.87</c:v>
                </c:pt>
                <c:pt idx="4280">
                  <c:v>7.8674562000000003</c:v>
                </c:pt>
                <c:pt idx="4281">
                  <c:v>7.8666666999999997</c:v>
                </c:pt>
                <c:pt idx="4282">
                  <c:v>7.8666666999999997</c:v>
                </c:pt>
                <c:pt idx="4283">
                  <c:v>7.8666666999999997</c:v>
                </c:pt>
                <c:pt idx="4284">
                  <c:v>7.8666666999999997</c:v>
                </c:pt>
                <c:pt idx="4285">
                  <c:v>7.8666666999999997</c:v>
                </c:pt>
                <c:pt idx="4286">
                  <c:v>7.8666666999999997</c:v>
                </c:pt>
                <c:pt idx="4287">
                  <c:v>7.8666666999999997</c:v>
                </c:pt>
                <c:pt idx="4288">
                  <c:v>7.8666666999999997</c:v>
                </c:pt>
                <c:pt idx="4289">
                  <c:v>7.8590061999999996</c:v>
                </c:pt>
                <c:pt idx="4290">
                  <c:v>7.8566666999999999</c:v>
                </c:pt>
                <c:pt idx="4291">
                  <c:v>7.8566666999999999</c:v>
                </c:pt>
                <c:pt idx="4292">
                  <c:v>7.8566666999999999</c:v>
                </c:pt>
                <c:pt idx="4293">
                  <c:v>7.8566666999999999</c:v>
                </c:pt>
                <c:pt idx="4294">
                  <c:v>7.8566666999999999</c:v>
                </c:pt>
                <c:pt idx="4295">
                  <c:v>7.8566666999999999</c:v>
                </c:pt>
                <c:pt idx="4296">
                  <c:v>7.8566666999999999</c:v>
                </c:pt>
                <c:pt idx="4297">
                  <c:v>7.8566666999999999</c:v>
                </c:pt>
                <c:pt idx="4298">
                  <c:v>7.8566666999999999</c:v>
                </c:pt>
                <c:pt idx="4299">
                  <c:v>7.8566666999999999</c:v>
                </c:pt>
                <c:pt idx="4300">
                  <c:v>7.8566666999999999</c:v>
                </c:pt>
                <c:pt idx="4301">
                  <c:v>7.8550728000000003</c:v>
                </c:pt>
                <c:pt idx="4302">
                  <c:v>7.8547722999999996</c:v>
                </c:pt>
                <c:pt idx="4303">
                  <c:v>7.8541713</c:v>
                </c:pt>
                <c:pt idx="4304">
                  <c:v>7.8517552999999998</c:v>
                </c:pt>
                <c:pt idx="4305">
                  <c:v>7.85</c:v>
                </c:pt>
                <c:pt idx="4306">
                  <c:v>7.8489110000000002</c:v>
                </c:pt>
                <c:pt idx="4307">
                  <c:v>7.8466667000000001</c:v>
                </c:pt>
                <c:pt idx="4308">
                  <c:v>7.8466667000000001</c:v>
                </c:pt>
                <c:pt idx="4309">
                  <c:v>7.8466667000000001</c:v>
                </c:pt>
                <c:pt idx="4310">
                  <c:v>7.8466667000000001</c:v>
                </c:pt>
                <c:pt idx="4311">
                  <c:v>7.8466667000000001</c:v>
                </c:pt>
                <c:pt idx="4312">
                  <c:v>7.8466667000000001</c:v>
                </c:pt>
                <c:pt idx="4313">
                  <c:v>7.8466667000000001</c:v>
                </c:pt>
                <c:pt idx="4314">
                  <c:v>7.8466667000000001</c:v>
                </c:pt>
                <c:pt idx="4315">
                  <c:v>7.8466667000000001</c:v>
                </c:pt>
                <c:pt idx="4316">
                  <c:v>7.8466667000000001</c:v>
                </c:pt>
                <c:pt idx="4317">
                  <c:v>7.8465256999999999</c:v>
                </c:pt>
                <c:pt idx="4318">
                  <c:v>7.8429403999999998</c:v>
                </c:pt>
                <c:pt idx="4319">
                  <c:v>7.8406177000000001</c:v>
                </c:pt>
                <c:pt idx="4320">
                  <c:v>7.84</c:v>
                </c:pt>
                <c:pt idx="4321">
                  <c:v>7.84</c:v>
                </c:pt>
                <c:pt idx="4322">
                  <c:v>7.8367310999999997</c:v>
                </c:pt>
                <c:pt idx="4323">
                  <c:v>7.8366667000000003</c:v>
                </c:pt>
                <c:pt idx="4324">
                  <c:v>7.8366667000000003</c:v>
                </c:pt>
                <c:pt idx="4325">
                  <c:v>7.8366667000000003</c:v>
                </c:pt>
                <c:pt idx="4326">
                  <c:v>7.8366667000000003</c:v>
                </c:pt>
                <c:pt idx="4327">
                  <c:v>7.8366667000000003</c:v>
                </c:pt>
                <c:pt idx="4328">
                  <c:v>7.8366667000000003</c:v>
                </c:pt>
                <c:pt idx="4329">
                  <c:v>7.8366667000000003</c:v>
                </c:pt>
                <c:pt idx="4330">
                  <c:v>7.8366667000000003</c:v>
                </c:pt>
                <c:pt idx="4331">
                  <c:v>7.8366667000000003</c:v>
                </c:pt>
                <c:pt idx="4332">
                  <c:v>7.8366667000000003</c:v>
                </c:pt>
                <c:pt idx="4333">
                  <c:v>7.8361485999999996</c:v>
                </c:pt>
                <c:pt idx="4334">
                  <c:v>7.8338877</c:v>
                </c:pt>
                <c:pt idx="4335">
                  <c:v>7.8312837000000002</c:v>
                </c:pt>
                <c:pt idx="4336">
                  <c:v>7.8298069000000003</c:v>
                </c:pt>
                <c:pt idx="4337">
                  <c:v>7.8283500999999998</c:v>
                </c:pt>
                <c:pt idx="4338">
                  <c:v>7.8283417000000002</c:v>
                </c:pt>
                <c:pt idx="4339">
                  <c:v>7.8266666999999996</c:v>
                </c:pt>
                <c:pt idx="4340">
                  <c:v>7.8266666999999996</c:v>
                </c:pt>
                <c:pt idx="4341">
                  <c:v>7.8266666999999996</c:v>
                </c:pt>
                <c:pt idx="4342">
                  <c:v>7.8266666999999996</c:v>
                </c:pt>
                <c:pt idx="4343">
                  <c:v>7.8266666999999996</c:v>
                </c:pt>
                <c:pt idx="4344">
                  <c:v>7.8266666999999996</c:v>
                </c:pt>
                <c:pt idx="4345">
                  <c:v>7.8253436000000001</c:v>
                </c:pt>
                <c:pt idx="4346">
                  <c:v>7.8247872999999997</c:v>
                </c:pt>
                <c:pt idx="4347">
                  <c:v>7.8231606999999999</c:v>
                </c:pt>
                <c:pt idx="4348">
                  <c:v>7.8207576000000003</c:v>
                </c:pt>
                <c:pt idx="4349">
                  <c:v>7.82</c:v>
                </c:pt>
                <c:pt idx="4350">
                  <c:v>7.8192908000000001</c:v>
                </c:pt>
                <c:pt idx="4351">
                  <c:v>7.8191480000000002</c:v>
                </c:pt>
                <c:pt idx="4352">
                  <c:v>7.8166666999999999</c:v>
                </c:pt>
                <c:pt idx="4353">
                  <c:v>7.8166666999999999</c:v>
                </c:pt>
                <c:pt idx="4354">
                  <c:v>7.8166666999999999</c:v>
                </c:pt>
                <c:pt idx="4355">
                  <c:v>7.8166666999999999</c:v>
                </c:pt>
                <c:pt idx="4356">
                  <c:v>7.8166666999999999</c:v>
                </c:pt>
                <c:pt idx="4357">
                  <c:v>7.8166666999999999</c:v>
                </c:pt>
                <c:pt idx="4358">
                  <c:v>7.8166666999999999</c:v>
                </c:pt>
                <c:pt idx="4359">
                  <c:v>7.8166666999999999</c:v>
                </c:pt>
                <c:pt idx="4360">
                  <c:v>7.8166666999999999</c:v>
                </c:pt>
                <c:pt idx="4361">
                  <c:v>7.8166666999999999</c:v>
                </c:pt>
                <c:pt idx="4362">
                  <c:v>7.8142664999999996</c:v>
                </c:pt>
                <c:pt idx="4363">
                  <c:v>7.8139659000000004</c:v>
                </c:pt>
                <c:pt idx="4364">
                  <c:v>7.8130815</c:v>
                </c:pt>
                <c:pt idx="4365">
                  <c:v>7.81</c:v>
                </c:pt>
                <c:pt idx="4366">
                  <c:v>7.81</c:v>
                </c:pt>
                <c:pt idx="4367">
                  <c:v>7.8098356999999998</c:v>
                </c:pt>
                <c:pt idx="4368">
                  <c:v>7.8066667000000001</c:v>
                </c:pt>
                <c:pt idx="4369">
                  <c:v>7.8066667000000001</c:v>
                </c:pt>
                <c:pt idx="4370">
                  <c:v>7.8066667000000001</c:v>
                </c:pt>
                <c:pt idx="4371">
                  <c:v>7.8066667000000001</c:v>
                </c:pt>
                <c:pt idx="4372">
                  <c:v>7.8066667000000001</c:v>
                </c:pt>
                <c:pt idx="4373">
                  <c:v>7.8066667000000001</c:v>
                </c:pt>
                <c:pt idx="4374">
                  <c:v>7.8066667000000001</c:v>
                </c:pt>
                <c:pt idx="4375">
                  <c:v>7.8066667000000001</c:v>
                </c:pt>
                <c:pt idx="4376">
                  <c:v>7.8061993999999997</c:v>
                </c:pt>
                <c:pt idx="4377">
                  <c:v>7.8</c:v>
                </c:pt>
                <c:pt idx="4378">
                  <c:v>7.8</c:v>
                </c:pt>
                <c:pt idx="4379">
                  <c:v>7.7973319999999999</c:v>
                </c:pt>
                <c:pt idx="4380">
                  <c:v>7.7966667000000003</c:v>
                </c:pt>
                <c:pt idx="4381">
                  <c:v>7.7966667000000003</c:v>
                </c:pt>
                <c:pt idx="4382">
                  <c:v>7.7966667000000003</c:v>
                </c:pt>
                <c:pt idx="4383">
                  <c:v>7.7966667000000003</c:v>
                </c:pt>
                <c:pt idx="4384">
                  <c:v>7.7966667000000003</c:v>
                </c:pt>
                <c:pt idx="4385">
                  <c:v>7.7966667000000003</c:v>
                </c:pt>
                <c:pt idx="4386">
                  <c:v>7.7925597</c:v>
                </c:pt>
                <c:pt idx="4387">
                  <c:v>7.7918966999999997</c:v>
                </c:pt>
                <c:pt idx="4388">
                  <c:v>7.7910585000000001</c:v>
                </c:pt>
                <c:pt idx="4389">
                  <c:v>7.7901913</c:v>
                </c:pt>
                <c:pt idx="4390">
                  <c:v>7.7895595999999996</c:v>
                </c:pt>
                <c:pt idx="4391">
                  <c:v>7.7866666999999996</c:v>
                </c:pt>
                <c:pt idx="4392">
                  <c:v>7.7866666999999996</c:v>
                </c:pt>
                <c:pt idx="4393">
                  <c:v>7.7866666999999996</c:v>
                </c:pt>
                <c:pt idx="4394">
                  <c:v>7.7866666999999996</c:v>
                </c:pt>
                <c:pt idx="4395">
                  <c:v>7.7866666999999996</c:v>
                </c:pt>
                <c:pt idx="4396">
                  <c:v>7.7866666999999996</c:v>
                </c:pt>
                <c:pt idx="4397">
                  <c:v>7.7866666999999996</c:v>
                </c:pt>
                <c:pt idx="4398">
                  <c:v>7.7866666999999996</c:v>
                </c:pt>
                <c:pt idx="4399">
                  <c:v>7.7866666999999996</c:v>
                </c:pt>
                <c:pt idx="4400">
                  <c:v>7.7866666999999996</c:v>
                </c:pt>
                <c:pt idx="4401">
                  <c:v>7.7866666999999996</c:v>
                </c:pt>
                <c:pt idx="4402">
                  <c:v>7.7866666999999996</c:v>
                </c:pt>
                <c:pt idx="4403">
                  <c:v>7.78</c:v>
                </c:pt>
                <c:pt idx="4404">
                  <c:v>7.78</c:v>
                </c:pt>
                <c:pt idx="4405">
                  <c:v>7.7766666999999998</c:v>
                </c:pt>
                <c:pt idx="4406">
                  <c:v>7.7766666999999998</c:v>
                </c:pt>
                <c:pt idx="4407">
                  <c:v>7.7766666999999998</c:v>
                </c:pt>
                <c:pt idx="4408">
                  <c:v>7.7766666999999998</c:v>
                </c:pt>
                <c:pt idx="4409">
                  <c:v>7.7766666999999998</c:v>
                </c:pt>
                <c:pt idx="4410">
                  <c:v>7.7766666999999998</c:v>
                </c:pt>
                <c:pt idx="4411">
                  <c:v>7.7750252</c:v>
                </c:pt>
                <c:pt idx="4412">
                  <c:v>7.7702926000000003</c:v>
                </c:pt>
                <c:pt idx="4413">
                  <c:v>7.7676315999999996</c:v>
                </c:pt>
                <c:pt idx="4414">
                  <c:v>7.7673787000000001</c:v>
                </c:pt>
                <c:pt idx="4415">
                  <c:v>7.7667751000000003</c:v>
                </c:pt>
                <c:pt idx="4416">
                  <c:v>7.7666667</c:v>
                </c:pt>
                <c:pt idx="4417">
                  <c:v>7.7666667</c:v>
                </c:pt>
                <c:pt idx="4418">
                  <c:v>7.7666667</c:v>
                </c:pt>
                <c:pt idx="4419">
                  <c:v>7.7666667</c:v>
                </c:pt>
                <c:pt idx="4420">
                  <c:v>7.7666667</c:v>
                </c:pt>
                <c:pt idx="4421">
                  <c:v>7.7622134999999997</c:v>
                </c:pt>
                <c:pt idx="4422">
                  <c:v>7.7620231999999998</c:v>
                </c:pt>
                <c:pt idx="4423">
                  <c:v>7.7613596999999999</c:v>
                </c:pt>
                <c:pt idx="4424">
                  <c:v>7.7566667000000002</c:v>
                </c:pt>
                <c:pt idx="4425">
                  <c:v>7.7566667000000002</c:v>
                </c:pt>
                <c:pt idx="4426">
                  <c:v>7.7566667000000002</c:v>
                </c:pt>
                <c:pt idx="4427">
                  <c:v>7.7566667000000002</c:v>
                </c:pt>
                <c:pt idx="4428">
                  <c:v>7.7566467000000001</c:v>
                </c:pt>
                <c:pt idx="4429">
                  <c:v>7.7558305000000001</c:v>
                </c:pt>
                <c:pt idx="4430">
                  <c:v>7.7553416000000004</c:v>
                </c:pt>
                <c:pt idx="4431">
                  <c:v>7.7538780999999997</c:v>
                </c:pt>
                <c:pt idx="4432">
                  <c:v>7.7517385000000001</c:v>
                </c:pt>
                <c:pt idx="4433">
                  <c:v>7.75</c:v>
                </c:pt>
                <c:pt idx="4434">
                  <c:v>7.75</c:v>
                </c:pt>
                <c:pt idx="4435">
                  <c:v>7.75</c:v>
                </c:pt>
                <c:pt idx="4436">
                  <c:v>7.7466666999999996</c:v>
                </c:pt>
                <c:pt idx="4437">
                  <c:v>7.7466666999999996</c:v>
                </c:pt>
                <c:pt idx="4438">
                  <c:v>7.7466666999999996</c:v>
                </c:pt>
                <c:pt idx="4439">
                  <c:v>7.7466666999999996</c:v>
                </c:pt>
                <c:pt idx="4440">
                  <c:v>7.7466666999999996</c:v>
                </c:pt>
                <c:pt idx="4441">
                  <c:v>7.7466666999999996</c:v>
                </c:pt>
                <c:pt idx="4442">
                  <c:v>7.7466666999999996</c:v>
                </c:pt>
                <c:pt idx="4443">
                  <c:v>7.7466666999999996</c:v>
                </c:pt>
                <c:pt idx="4444">
                  <c:v>7.7466666999999996</c:v>
                </c:pt>
                <c:pt idx="4445">
                  <c:v>7.7464465999999996</c:v>
                </c:pt>
                <c:pt idx="4446">
                  <c:v>7.7450241999999996</c:v>
                </c:pt>
                <c:pt idx="4447">
                  <c:v>7.7447872000000002</c:v>
                </c:pt>
                <c:pt idx="4448">
                  <c:v>7.7388633999999996</c:v>
                </c:pt>
                <c:pt idx="4449">
                  <c:v>7.7382008000000004</c:v>
                </c:pt>
                <c:pt idx="4450">
                  <c:v>7.7366666999999998</c:v>
                </c:pt>
                <c:pt idx="4451">
                  <c:v>7.7366666999999998</c:v>
                </c:pt>
                <c:pt idx="4452">
                  <c:v>7.7366666999999998</c:v>
                </c:pt>
                <c:pt idx="4453">
                  <c:v>7.7366666999999998</c:v>
                </c:pt>
                <c:pt idx="4454">
                  <c:v>7.7366666999999998</c:v>
                </c:pt>
                <c:pt idx="4455">
                  <c:v>7.7366666999999998</c:v>
                </c:pt>
                <c:pt idx="4456">
                  <c:v>7.7366666999999998</c:v>
                </c:pt>
                <c:pt idx="4457">
                  <c:v>7.7366666999999998</c:v>
                </c:pt>
                <c:pt idx="4458">
                  <c:v>7.7366666999999998</c:v>
                </c:pt>
                <c:pt idx="4459">
                  <c:v>7.7366666999999998</c:v>
                </c:pt>
                <c:pt idx="4460">
                  <c:v>7.7366666999999998</c:v>
                </c:pt>
                <c:pt idx="4461">
                  <c:v>7.7337458000000003</c:v>
                </c:pt>
                <c:pt idx="4462">
                  <c:v>7.7311110000000003</c:v>
                </c:pt>
                <c:pt idx="4463">
                  <c:v>7.7273243999999996</c:v>
                </c:pt>
                <c:pt idx="4464">
                  <c:v>7.7270465000000002</c:v>
                </c:pt>
                <c:pt idx="4465">
                  <c:v>7.7266667</c:v>
                </c:pt>
                <c:pt idx="4466">
                  <c:v>7.7266667</c:v>
                </c:pt>
                <c:pt idx="4467">
                  <c:v>7.7266667</c:v>
                </c:pt>
                <c:pt idx="4468">
                  <c:v>7.7266667</c:v>
                </c:pt>
                <c:pt idx="4469">
                  <c:v>7.7266667</c:v>
                </c:pt>
                <c:pt idx="4470">
                  <c:v>7.7266667</c:v>
                </c:pt>
                <c:pt idx="4471">
                  <c:v>7.7266667</c:v>
                </c:pt>
                <c:pt idx="4472">
                  <c:v>7.7266667</c:v>
                </c:pt>
                <c:pt idx="4473">
                  <c:v>7.7266667</c:v>
                </c:pt>
                <c:pt idx="4474">
                  <c:v>7.7266667</c:v>
                </c:pt>
                <c:pt idx="4475">
                  <c:v>7.7266667</c:v>
                </c:pt>
                <c:pt idx="4476">
                  <c:v>7.7266667</c:v>
                </c:pt>
                <c:pt idx="4477">
                  <c:v>7.7266667</c:v>
                </c:pt>
                <c:pt idx="4478">
                  <c:v>7.7266667</c:v>
                </c:pt>
                <c:pt idx="4479">
                  <c:v>7.7266667</c:v>
                </c:pt>
                <c:pt idx="4480">
                  <c:v>7.7266667</c:v>
                </c:pt>
                <c:pt idx="4481">
                  <c:v>7.7242946000000003</c:v>
                </c:pt>
                <c:pt idx="4482">
                  <c:v>7.7237793000000003</c:v>
                </c:pt>
                <c:pt idx="4483">
                  <c:v>7.7217552999999999</c:v>
                </c:pt>
                <c:pt idx="4484">
                  <c:v>7.72</c:v>
                </c:pt>
                <c:pt idx="4485">
                  <c:v>7.72</c:v>
                </c:pt>
                <c:pt idx="4486">
                  <c:v>7.7195350999999999</c:v>
                </c:pt>
                <c:pt idx="4487">
                  <c:v>7.7166667000000002</c:v>
                </c:pt>
                <c:pt idx="4488">
                  <c:v>7.7166667000000002</c:v>
                </c:pt>
                <c:pt idx="4489">
                  <c:v>7.7166667000000002</c:v>
                </c:pt>
                <c:pt idx="4490">
                  <c:v>7.7166667000000002</c:v>
                </c:pt>
                <c:pt idx="4491">
                  <c:v>7.7166667000000002</c:v>
                </c:pt>
                <c:pt idx="4492">
                  <c:v>7.7163512000000001</c:v>
                </c:pt>
                <c:pt idx="4493">
                  <c:v>7.7151512000000002</c:v>
                </c:pt>
                <c:pt idx="4494">
                  <c:v>7.7134919999999996</c:v>
                </c:pt>
                <c:pt idx="4495">
                  <c:v>7.7117370999999997</c:v>
                </c:pt>
                <c:pt idx="4496">
                  <c:v>7.7089903</c:v>
                </c:pt>
                <c:pt idx="4497">
                  <c:v>7.7066667000000004</c:v>
                </c:pt>
                <c:pt idx="4498">
                  <c:v>7.7066667000000004</c:v>
                </c:pt>
                <c:pt idx="4499">
                  <c:v>7.7066667000000004</c:v>
                </c:pt>
                <c:pt idx="4500">
                  <c:v>7.7066667000000004</c:v>
                </c:pt>
                <c:pt idx="4501">
                  <c:v>7.7066667000000004</c:v>
                </c:pt>
                <c:pt idx="4502">
                  <c:v>7.7066667000000004</c:v>
                </c:pt>
                <c:pt idx="4503">
                  <c:v>7.7066667000000004</c:v>
                </c:pt>
                <c:pt idx="4504">
                  <c:v>7.7066667000000004</c:v>
                </c:pt>
                <c:pt idx="4505">
                  <c:v>7.7066667000000004</c:v>
                </c:pt>
                <c:pt idx="4506">
                  <c:v>7.7066667000000004</c:v>
                </c:pt>
                <c:pt idx="4507">
                  <c:v>7.7066667000000004</c:v>
                </c:pt>
                <c:pt idx="4508">
                  <c:v>7.7066667000000004</c:v>
                </c:pt>
                <c:pt idx="4509">
                  <c:v>7.7066667000000004</c:v>
                </c:pt>
                <c:pt idx="4510">
                  <c:v>7.7066667000000004</c:v>
                </c:pt>
                <c:pt idx="4511">
                  <c:v>7.7027197999999997</c:v>
                </c:pt>
                <c:pt idx="4512">
                  <c:v>7.7000476000000004</c:v>
                </c:pt>
                <c:pt idx="4513">
                  <c:v>7.7</c:v>
                </c:pt>
                <c:pt idx="4514">
                  <c:v>7.7</c:v>
                </c:pt>
                <c:pt idx="4515">
                  <c:v>7.6990537000000003</c:v>
                </c:pt>
                <c:pt idx="4516">
                  <c:v>7.6984219999999999</c:v>
                </c:pt>
                <c:pt idx="4517">
                  <c:v>7.6966666999999998</c:v>
                </c:pt>
                <c:pt idx="4518">
                  <c:v>7.6966666999999998</c:v>
                </c:pt>
                <c:pt idx="4519">
                  <c:v>7.6966666999999998</c:v>
                </c:pt>
                <c:pt idx="4520">
                  <c:v>7.6966666999999998</c:v>
                </c:pt>
                <c:pt idx="4521">
                  <c:v>7.6966666999999998</c:v>
                </c:pt>
                <c:pt idx="4522">
                  <c:v>7.6966666999999998</c:v>
                </c:pt>
                <c:pt idx="4523">
                  <c:v>7.6963305000000002</c:v>
                </c:pt>
                <c:pt idx="4524">
                  <c:v>7.6944410000000003</c:v>
                </c:pt>
                <c:pt idx="4525">
                  <c:v>7.6937369999999996</c:v>
                </c:pt>
                <c:pt idx="4526">
                  <c:v>7.6897387999999998</c:v>
                </c:pt>
                <c:pt idx="4527">
                  <c:v>7.6897013999999997</c:v>
                </c:pt>
                <c:pt idx="4528">
                  <c:v>7.6885797</c:v>
                </c:pt>
                <c:pt idx="4529">
                  <c:v>7.6885095000000003</c:v>
                </c:pt>
                <c:pt idx="4530">
                  <c:v>7.6866667</c:v>
                </c:pt>
                <c:pt idx="4531">
                  <c:v>7.6866667</c:v>
                </c:pt>
                <c:pt idx="4532">
                  <c:v>7.6866358999999997</c:v>
                </c:pt>
                <c:pt idx="4533">
                  <c:v>7.6863837999999998</c:v>
                </c:pt>
                <c:pt idx="4534">
                  <c:v>7.6827491999999999</c:v>
                </c:pt>
                <c:pt idx="4535">
                  <c:v>7.6822818000000002</c:v>
                </c:pt>
                <c:pt idx="4536">
                  <c:v>7.6802846000000002</c:v>
                </c:pt>
                <c:pt idx="4537">
                  <c:v>7.6781003999999999</c:v>
                </c:pt>
                <c:pt idx="4538">
                  <c:v>7.6766667000000002</c:v>
                </c:pt>
                <c:pt idx="4539">
                  <c:v>7.6766667000000002</c:v>
                </c:pt>
                <c:pt idx="4540">
                  <c:v>7.6766667000000002</c:v>
                </c:pt>
                <c:pt idx="4541">
                  <c:v>7.6766667000000002</c:v>
                </c:pt>
                <c:pt idx="4542">
                  <c:v>7.6766667000000002</c:v>
                </c:pt>
                <c:pt idx="4543">
                  <c:v>7.6766667000000002</c:v>
                </c:pt>
                <c:pt idx="4544">
                  <c:v>7.6766667000000002</c:v>
                </c:pt>
                <c:pt idx="4545">
                  <c:v>7.6766667000000002</c:v>
                </c:pt>
                <c:pt idx="4546">
                  <c:v>7.6724971999999996</c:v>
                </c:pt>
                <c:pt idx="4547">
                  <c:v>7.6722275</c:v>
                </c:pt>
                <c:pt idx="4548">
                  <c:v>7.6707596000000002</c:v>
                </c:pt>
                <c:pt idx="4549">
                  <c:v>7.6697077</c:v>
                </c:pt>
                <c:pt idx="4550">
                  <c:v>7.6695118999999998</c:v>
                </c:pt>
                <c:pt idx="4551">
                  <c:v>7.6692293999999999</c:v>
                </c:pt>
                <c:pt idx="4552">
                  <c:v>7.6666667000000004</c:v>
                </c:pt>
                <c:pt idx="4553">
                  <c:v>7.6666667000000004</c:v>
                </c:pt>
                <c:pt idx="4554">
                  <c:v>7.6666667000000004</c:v>
                </c:pt>
                <c:pt idx="4555">
                  <c:v>7.6662333</c:v>
                </c:pt>
                <c:pt idx="4556">
                  <c:v>7.6617077</c:v>
                </c:pt>
                <c:pt idx="4557">
                  <c:v>7.6610522999999997</c:v>
                </c:pt>
                <c:pt idx="4558">
                  <c:v>7.6593372999999998</c:v>
                </c:pt>
                <c:pt idx="4559">
                  <c:v>7.6592862000000004</c:v>
                </c:pt>
                <c:pt idx="4560">
                  <c:v>7.6592260000000003</c:v>
                </c:pt>
                <c:pt idx="4561">
                  <c:v>7.6566666999999997</c:v>
                </c:pt>
                <c:pt idx="4562">
                  <c:v>7.6566666999999997</c:v>
                </c:pt>
                <c:pt idx="4563">
                  <c:v>7.6566666999999997</c:v>
                </c:pt>
                <c:pt idx="4564">
                  <c:v>7.6566666999999997</c:v>
                </c:pt>
                <c:pt idx="4565">
                  <c:v>7.6566666999999997</c:v>
                </c:pt>
                <c:pt idx="4566">
                  <c:v>7.6566666999999997</c:v>
                </c:pt>
                <c:pt idx="4567">
                  <c:v>7.6559733000000003</c:v>
                </c:pt>
                <c:pt idx="4568">
                  <c:v>7.6538401</c:v>
                </c:pt>
                <c:pt idx="4569">
                  <c:v>7.6523553</c:v>
                </c:pt>
                <c:pt idx="4570">
                  <c:v>7.6500009000000002</c:v>
                </c:pt>
                <c:pt idx="4571">
                  <c:v>7.65</c:v>
                </c:pt>
                <c:pt idx="4572">
                  <c:v>7.65</c:v>
                </c:pt>
                <c:pt idx="4573">
                  <c:v>7.6490400999999997</c:v>
                </c:pt>
                <c:pt idx="4574">
                  <c:v>7.6485611999999996</c:v>
                </c:pt>
                <c:pt idx="4575">
                  <c:v>7.6466666999999999</c:v>
                </c:pt>
                <c:pt idx="4576">
                  <c:v>7.6466666999999999</c:v>
                </c:pt>
                <c:pt idx="4577">
                  <c:v>7.6466666999999999</c:v>
                </c:pt>
                <c:pt idx="4578">
                  <c:v>7.6466666999999999</c:v>
                </c:pt>
                <c:pt idx="4579">
                  <c:v>7.6466666999999999</c:v>
                </c:pt>
                <c:pt idx="4580">
                  <c:v>7.6466666999999999</c:v>
                </c:pt>
                <c:pt idx="4581">
                  <c:v>7.6466666999999999</c:v>
                </c:pt>
                <c:pt idx="4582">
                  <c:v>7.6466666999999999</c:v>
                </c:pt>
                <c:pt idx="4583">
                  <c:v>7.6446611999999998</c:v>
                </c:pt>
                <c:pt idx="4584">
                  <c:v>7.6441917999999998</c:v>
                </c:pt>
                <c:pt idx="4585">
                  <c:v>7.6410917999999999</c:v>
                </c:pt>
                <c:pt idx="4586">
                  <c:v>7.6400803000000002</c:v>
                </c:pt>
                <c:pt idx="4587">
                  <c:v>7.6393841</c:v>
                </c:pt>
                <c:pt idx="4588">
                  <c:v>7.6366667000000001</c:v>
                </c:pt>
                <c:pt idx="4589">
                  <c:v>7.6366667000000001</c:v>
                </c:pt>
                <c:pt idx="4590">
                  <c:v>7.6366667000000001</c:v>
                </c:pt>
                <c:pt idx="4591">
                  <c:v>7.6359613</c:v>
                </c:pt>
                <c:pt idx="4592">
                  <c:v>7.6348675000000004</c:v>
                </c:pt>
                <c:pt idx="4593">
                  <c:v>7.6319755999999996</c:v>
                </c:pt>
                <c:pt idx="4594">
                  <c:v>7.6319448000000003</c:v>
                </c:pt>
                <c:pt idx="4595">
                  <c:v>7.63</c:v>
                </c:pt>
                <c:pt idx="4596">
                  <c:v>7.63</c:v>
                </c:pt>
                <c:pt idx="4597">
                  <c:v>7.6295073999999996</c:v>
                </c:pt>
                <c:pt idx="4598">
                  <c:v>7.6266667000000004</c:v>
                </c:pt>
                <c:pt idx="4599">
                  <c:v>7.6266667000000004</c:v>
                </c:pt>
                <c:pt idx="4600">
                  <c:v>7.6266667000000004</c:v>
                </c:pt>
                <c:pt idx="4601">
                  <c:v>7.6266667000000004</c:v>
                </c:pt>
                <c:pt idx="4602">
                  <c:v>7.6266667000000004</c:v>
                </c:pt>
                <c:pt idx="4603">
                  <c:v>7.6252493000000001</c:v>
                </c:pt>
                <c:pt idx="4604">
                  <c:v>7.6243141000000003</c:v>
                </c:pt>
                <c:pt idx="4605">
                  <c:v>7.6240037999999997</c:v>
                </c:pt>
                <c:pt idx="4606">
                  <c:v>7.6230823000000001</c:v>
                </c:pt>
                <c:pt idx="4607">
                  <c:v>7.6229174000000004</c:v>
                </c:pt>
                <c:pt idx="4608">
                  <c:v>7.6221281000000003</c:v>
                </c:pt>
                <c:pt idx="4609">
                  <c:v>7.6166666999999997</c:v>
                </c:pt>
                <c:pt idx="4610">
                  <c:v>7.6166666999999997</c:v>
                </c:pt>
                <c:pt idx="4611">
                  <c:v>7.6166666999999997</c:v>
                </c:pt>
                <c:pt idx="4612">
                  <c:v>7.6166666999999997</c:v>
                </c:pt>
                <c:pt idx="4613">
                  <c:v>7.6166666999999997</c:v>
                </c:pt>
                <c:pt idx="4614">
                  <c:v>7.6166666999999997</c:v>
                </c:pt>
                <c:pt idx="4615">
                  <c:v>7.6166666999999997</c:v>
                </c:pt>
                <c:pt idx="4616">
                  <c:v>7.6166666999999997</c:v>
                </c:pt>
                <c:pt idx="4617">
                  <c:v>7.6166666999999997</c:v>
                </c:pt>
                <c:pt idx="4618">
                  <c:v>7.6166666999999997</c:v>
                </c:pt>
                <c:pt idx="4619">
                  <c:v>7.6159733000000003</c:v>
                </c:pt>
                <c:pt idx="4620">
                  <c:v>7.6153098000000004</c:v>
                </c:pt>
                <c:pt idx="4621">
                  <c:v>7.61</c:v>
                </c:pt>
                <c:pt idx="4622">
                  <c:v>7.6076668999999999</c:v>
                </c:pt>
                <c:pt idx="4623">
                  <c:v>7.6066666999999999</c:v>
                </c:pt>
                <c:pt idx="4624">
                  <c:v>7.6066666999999999</c:v>
                </c:pt>
                <c:pt idx="4625">
                  <c:v>7.6066666999999999</c:v>
                </c:pt>
                <c:pt idx="4626">
                  <c:v>7.6066666999999999</c:v>
                </c:pt>
                <c:pt idx="4627">
                  <c:v>7.6066666999999999</c:v>
                </c:pt>
                <c:pt idx="4628">
                  <c:v>7.6066666999999999</c:v>
                </c:pt>
                <c:pt idx="4629">
                  <c:v>7.6066666999999999</c:v>
                </c:pt>
                <c:pt idx="4630">
                  <c:v>7.6066666999999999</c:v>
                </c:pt>
                <c:pt idx="4631">
                  <c:v>7.6055935000000003</c:v>
                </c:pt>
                <c:pt idx="4632">
                  <c:v>7.6052622000000003</c:v>
                </c:pt>
                <c:pt idx="4633">
                  <c:v>7.6033831999999997</c:v>
                </c:pt>
                <c:pt idx="4634">
                  <c:v>7.6003173000000004</c:v>
                </c:pt>
                <c:pt idx="4635">
                  <c:v>7.6</c:v>
                </c:pt>
                <c:pt idx="4636">
                  <c:v>7.5985563000000003</c:v>
                </c:pt>
                <c:pt idx="4637">
                  <c:v>7.5966667000000001</c:v>
                </c:pt>
                <c:pt idx="4638">
                  <c:v>7.5966667000000001</c:v>
                </c:pt>
                <c:pt idx="4639">
                  <c:v>7.5966667000000001</c:v>
                </c:pt>
                <c:pt idx="4640">
                  <c:v>7.5966667000000001</c:v>
                </c:pt>
                <c:pt idx="4641">
                  <c:v>7.5966667000000001</c:v>
                </c:pt>
                <c:pt idx="4642">
                  <c:v>7.5966667000000001</c:v>
                </c:pt>
                <c:pt idx="4643">
                  <c:v>7.5966667000000001</c:v>
                </c:pt>
                <c:pt idx="4644">
                  <c:v>7.5966667000000001</c:v>
                </c:pt>
                <c:pt idx="4645">
                  <c:v>7.5966667000000001</c:v>
                </c:pt>
                <c:pt idx="4646">
                  <c:v>7.5911860999999998</c:v>
                </c:pt>
                <c:pt idx="4647">
                  <c:v>7.5904283000000001</c:v>
                </c:pt>
                <c:pt idx="4648">
                  <c:v>7.5873002999999999</c:v>
                </c:pt>
                <c:pt idx="4649">
                  <c:v>7.5872526999999996</c:v>
                </c:pt>
                <c:pt idx="4650">
                  <c:v>7.5866667000000003</c:v>
                </c:pt>
                <c:pt idx="4651">
                  <c:v>7.5866667000000003</c:v>
                </c:pt>
                <c:pt idx="4652">
                  <c:v>7.5866667000000003</c:v>
                </c:pt>
                <c:pt idx="4653">
                  <c:v>7.5866667000000003</c:v>
                </c:pt>
                <c:pt idx="4654">
                  <c:v>7.5866667000000003</c:v>
                </c:pt>
                <c:pt idx="4655">
                  <c:v>7.5866667000000003</c:v>
                </c:pt>
                <c:pt idx="4656">
                  <c:v>7.5851194</c:v>
                </c:pt>
                <c:pt idx="4657">
                  <c:v>7.5850621</c:v>
                </c:pt>
                <c:pt idx="4658">
                  <c:v>7.5849776000000002</c:v>
                </c:pt>
                <c:pt idx="4659">
                  <c:v>7.5839828000000002</c:v>
                </c:pt>
                <c:pt idx="4660">
                  <c:v>7.5827024999999999</c:v>
                </c:pt>
                <c:pt idx="4661">
                  <c:v>7.5788475000000002</c:v>
                </c:pt>
                <c:pt idx="4662">
                  <c:v>7.5784219999999998</c:v>
                </c:pt>
                <c:pt idx="4663">
                  <c:v>7.5780580999999998</c:v>
                </c:pt>
                <c:pt idx="4664">
                  <c:v>7.5778686000000004</c:v>
                </c:pt>
                <c:pt idx="4665">
                  <c:v>7.5768294000000003</c:v>
                </c:pt>
                <c:pt idx="4666">
                  <c:v>7.5766666999999996</c:v>
                </c:pt>
                <c:pt idx="4667">
                  <c:v>7.5766666999999996</c:v>
                </c:pt>
                <c:pt idx="4668">
                  <c:v>7.5766666999999996</c:v>
                </c:pt>
                <c:pt idx="4669">
                  <c:v>7.5766666999999996</c:v>
                </c:pt>
                <c:pt idx="4670">
                  <c:v>7.5766666999999996</c:v>
                </c:pt>
                <c:pt idx="4671">
                  <c:v>7.5766666999999996</c:v>
                </c:pt>
                <c:pt idx="4672">
                  <c:v>7.5766666999999996</c:v>
                </c:pt>
                <c:pt idx="4673">
                  <c:v>7.5766666999999996</c:v>
                </c:pt>
                <c:pt idx="4674">
                  <c:v>7.5766666999999996</c:v>
                </c:pt>
                <c:pt idx="4675">
                  <c:v>7.5766666999999996</c:v>
                </c:pt>
                <c:pt idx="4676">
                  <c:v>7.5766666999999996</c:v>
                </c:pt>
                <c:pt idx="4677">
                  <c:v>7.5759733000000002</c:v>
                </c:pt>
                <c:pt idx="4678">
                  <c:v>7.5701359000000004</c:v>
                </c:pt>
                <c:pt idx="4679">
                  <c:v>7.57</c:v>
                </c:pt>
                <c:pt idx="4680">
                  <c:v>7.5693085</c:v>
                </c:pt>
                <c:pt idx="4681">
                  <c:v>7.5667160999999998</c:v>
                </c:pt>
                <c:pt idx="4682">
                  <c:v>7.5666666999999999</c:v>
                </c:pt>
                <c:pt idx="4683">
                  <c:v>7.5666666999999999</c:v>
                </c:pt>
                <c:pt idx="4684">
                  <c:v>7.5666666999999999</c:v>
                </c:pt>
                <c:pt idx="4685">
                  <c:v>7.5666666999999999</c:v>
                </c:pt>
                <c:pt idx="4686">
                  <c:v>7.5664433999999998</c:v>
                </c:pt>
                <c:pt idx="4687">
                  <c:v>7.5639818999999999</c:v>
                </c:pt>
                <c:pt idx="4688">
                  <c:v>7.5598115000000004</c:v>
                </c:pt>
                <c:pt idx="4689">
                  <c:v>7.5594327000000003</c:v>
                </c:pt>
                <c:pt idx="4690">
                  <c:v>7.5576873999999998</c:v>
                </c:pt>
                <c:pt idx="4691">
                  <c:v>7.5566667000000001</c:v>
                </c:pt>
                <c:pt idx="4692">
                  <c:v>7.5566667000000001</c:v>
                </c:pt>
                <c:pt idx="4693">
                  <c:v>7.5566667000000001</c:v>
                </c:pt>
                <c:pt idx="4694">
                  <c:v>7.5566667000000001</c:v>
                </c:pt>
                <c:pt idx="4695">
                  <c:v>7.5566367999999997</c:v>
                </c:pt>
                <c:pt idx="4696">
                  <c:v>7.55</c:v>
                </c:pt>
                <c:pt idx="4697">
                  <c:v>7.5494168000000004</c:v>
                </c:pt>
                <c:pt idx="4698">
                  <c:v>7.5492714999999997</c:v>
                </c:pt>
                <c:pt idx="4699">
                  <c:v>7.5490693999999996</c:v>
                </c:pt>
                <c:pt idx="4700">
                  <c:v>7.5472843999999997</c:v>
                </c:pt>
                <c:pt idx="4701">
                  <c:v>7.5466667000000003</c:v>
                </c:pt>
                <c:pt idx="4702">
                  <c:v>7.5466667000000003</c:v>
                </c:pt>
                <c:pt idx="4703">
                  <c:v>7.5466667000000003</c:v>
                </c:pt>
                <c:pt idx="4704">
                  <c:v>7.5466667000000003</c:v>
                </c:pt>
                <c:pt idx="4705">
                  <c:v>7.5466667000000003</c:v>
                </c:pt>
                <c:pt idx="4706">
                  <c:v>7.5466667000000003</c:v>
                </c:pt>
                <c:pt idx="4707">
                  <c:v>7.5466667000000003</c:v>
                </c:pt>
                <c:pt idx="4708">
                  <c:v>7.5451661000000003</c:v>
                </c:pt>
                <c:pt idx="4709">
                  <c:v>7.5436506000000003</c:v>
                </c:pt>
                <c:pt idx="4710">
                  <c:v>7.54</c:v>
                </c:pt>
                <c:pt idx="4711">
                  <c:v>7.54</c:v>
                </c:pt>
                <c:pt idx="4712">
                  <c:v>7.5366666999999996</c:v>
                </c:pt>
                <c:pt idx="4713">
                  <c:v>7.5366666999999996</c:v>
                </c:pt>
                <c:pt idx="4714">
                  <c:v>7.5366666999999996</c:v>
                </c:pt>
                <c:pt idx="4715">
                  <c:v>7.5366666999999996</c:v>
                </c:pt>
                <c:pt idx="4716">
                  <c:v>7.5366666999999996</c:v>
                </c:pt>
                <c:pt idx="4717">
                  <c:v>7.5366666999999996</c:v>
                </c:pt>
                <c:pt idx="4718">
                  <c:v>7.5348674999999998</c:v>
                </c:pt>
                <c:pt idx="4719">
                  <c:v>7.5333034999999997</c:v>
                </c:pt>
                <c:pt idx="4720">
                  <c:v>7.5312336999999996</c:v>
                </c:pt>
                <c:pt idx="4721">
                  <c:v>7.5303807000000003</c:v>
                </c:pt>
                <c:pt idx="4722">
                  <c:v>7.53</c:v>
                </c:pt>
                <c:pt idx="4723">
                  <c:v>7.53</c:v>
                </c:pt>
                <c:pt idx="4724">
                  <c:v>7.5266666999999998</c:v>
                </c:pt>
                <c:pt idx="4725">
                  <c:v>7.5266666999999998</c:v>
                </c:pt>
                <c:pt idx="4726">
                  <c:v>7.5266666999999998</c:v>
                </c:pt>
                <c:pt idx="4727">
                  <c:v>7.5266666999999998</c:v>
                </c:pt>
                <c:pt idx="4728">
                  <c:v>7.5266666999999998</c:v>
                </c:pt>
                <c:pt idx="4729">
                  <c:v>7.5266666999999998</c:v>
                </c:pt>
                <c:pt idx="4730">
                  <c:v>7.5266666999999998</c:v>
                </c:pt>
                <c:pt idx="4731">
                  <c:v>7.5266666999999998</c:v>
                </c:pt>
                <c:pt idx="4732">
                  <c:v>7.5266666999999998</c:v>
                </c:pt>
                <c:pt idx="4733">
                  <c:v>7.5266666999999998</c:v>
                </c:pt>
                <c:pt idx="4734">
                  <c:v>7.5266666999999998</c:v>
                </c:pt>
                <c:pt idx="4735">
                  <c:v>7.5266666999999998</c:v>
                </c:pt>
                <c:pt idx="4736">
                  <c:v>7.5265525999999996</c:v>
                </c:pt>
                <c:pt idx="4737">
                  <c:v>7.5251935000000003</c:v>
                </c:pt>
                <c:pt idx="4738">
                  <c:v>7.5228285000000001</c:v>
                </c:pt>
                <c:pt idx="4739">
                  <c:v>7.5217860999999999</c:v>
                </c:pt>
                <c:pt idx="4740">
                  <c:v>7.52</c:v>
                </c:pt>
                <c:pt idx="4741">
                  <c:v>7.52</c:v>
                </c:pt>
                <c:pt idx="4742">
                  <c:v>7.52</c:v>
                </c:pt>
                <c:pt idx="4743">
                  <c:v>7.52</c:v>
                </c:pt>
                <c:pt idx="4744">
                  <c:v>7.52</c:v>
                </c:pt>
                <c:pt idx="4745">
                  <c:v>7.52</c:v>
                </c:pt>
                <c:pt idx="4746">
                  <c:v>7.519266</c:v>
                </c:pt>
                <c:pt idx="4747">
                  <c:v>7.5189427000000002</c:v>
                </c:pt>
                <c:pt idx="4748">
                  <c:v>7.5186590000000004</c:v>
                </c:pt>
                <c:pt idx="4749">
                  <c:v>7.5185655000000002</c:v>
                </c:pt>
                <c:pt idx="4750">
                  <c:v>7.5167450999999996</c:v>
                </c:pt>
                <c:pt idx="4751">
                  <c:v>7.5166667</c:v>
                </c:pt>
                <c:pt idx="4752">
                  <c:v>7.5166667</c:v>
                </c:pt>
                <c:pt idx="4753">
                  <c:v>7.5166667</c:v>
                </c:pt>
                <c:pt idx="4754">
                  <c:v>7.5166667</c:v>
                </c:pt>
                <c:pt idx="4755">
                  <c:v>7.5166667</c:v>
                </c:pt>
                <c:pt idx="4756">
                  <c:v>7.5166667</c:v>
                </c:pt>
                <c:pt idx="4757">
                  <c:v>7.5166667</c:v>
                </c:pt>
                <c:pt idx="4758">
                  <c:v>7.5166667</c:v>
                </c:pt>
                <c:pt idx="4759">
                  <c:v>7.5142655999999999</c:v>
                </c:pt>
                <c:pt idx="4760">
                  <c:v>7.5142040000000003</c:v>
                </c:pt>
                <c:pt idx="4761">
                  <c:v>7.5077584999999996</c:v>
                </c:pt>
                <c:pt idx="4762">
                  <c:v>7.5066667000000002</c:v>
                </c:pt>
                <c:pt idx="4763">
                  <c:v>7.5066667000000002</c:v>
                </c:pt>
                <c:pt idx="4764">
                  <c:v>7.5066667000000002</c:v>
                </c:pt>
                <c:pt idx="4765">
                  <c:v>7.5055652000000004</c:v>
                </c:pt>
                <c:pt idx="4766">
                  <c:v>7.5050093999999996</c:v>
                </c:pt>
                <c:pt idx="4767">
                  <c:v>7.5</c:v>
                </c:pt>
                <c:pt idx="4768">
                  <c:v>7.5</c:v>
                </c:pt>
                <c:pt idx="4769">
                  <c:v>7.5</c:v>
                </c:pt>
                <c:pt idx="4770">
                  <c:v>7.5</c:v>
                </c:pt>
                <c:pt idx="4771">
                  <c:v>7.4971994000000004</c:v>
                </c:pt>
                <c:pt idx="4772">
                  <c:v>7.4966666999999996</c:v>
                </c:pt>
                <c:pt idx="4773">
                  <c:v>7.4966666999999996</c:v>
                </c:pt>
                <c:pt idx="4774">
                  <c:v>7.4966666999999996</c:v>
                </c:pt>
                <c:pt idx="4775">
                  <c:v>7.4966666999999996</c:v>
                </c:pt>
                <c:pt idx="4776">
                  <c:v>7.4966666999999996</c:v>
                </c:pt>
                <c:pt idx="4777">
                  <c:v>7.4966666999999996</c:v>
                </c:pt>
                <c:pt idx="4778">
                  <c:v>7.4966666999999996</c:v>
                </c:pt>
                <c:pt idx="4779">
                  <c:v>7.4962613999999999</c:v>
                </c:pt>
                <c:pt idx="4780">
                  <c:v>7.4907120000000003</c:v>
                </c:pt>
                <c:pt idx="4781">
                  <c:v>7.4890736000000002</c:v>
                </c:pt>
                <c:pt idx="4782">
                  <c:v>7.4866666999999998</c:v>
                </c:pt>
                <c:pt idx="4783">
                  <c:v>7.4866666999999998</c:v>
                </c:pt>
                <c:pt idx="4784">
                  <c:v>7.4866666999999998</c:v>
                </c:pt>
                <c:pt idx="4785">
                  <c:v>7.4848634000000001</c:v>
                </c:pt>
                <c:pt idx="4786">
                  <c:v>7.4840128999999997</c:v>
                </c:pt>
                <c:pt idx="4787">
                  <c:v>7.4770156999999999</c:v>
                </c:pt>
                <c:pt idx="4788">
                  <c:v>7.4766667</c:v>
                </c:pt>
                <c:pt idx="4789">
                  <c:v>7.4766667</c:v>
                </c:pt>
                <c:pt idx="4790">
                  <c:v>7.4766667</c:v>
                </c:pt>
                <c:pt idx="4791">
                  <c:v>7.4761945000000001</c:v>
                </c:pt>
                <c:pt idx="4792">
                  <c:v>7.4738242000000001</c:v>
                </c:pt>
                <c:pt idx="4793">
                  <c:v>7.4727492</c:v>
                </c:pt>
                <c:pt idx="4794">
                  <c:v>7.4720649000000003</c:v>
                </c:pt>
                <c:pt idx="4795">
                  <c:v>7.4712510999999999</c:v>
                </c:pt>
                <c:pt idx="4796">
                  <c:v>7.47</c:v>
                </c:pt>
                <c:pt idx="4797">
                  <c:v>7.4666667000000002</c:v>
                </c:pt>
                <c:pt idx="4798">
                  <c:v>7.4666667000000002</c:v>
                </c:pt>
                <c:pt idx="4799">
                  <c:v>7.4666667000000002</c:v>
                </c:pt>
                <c:pt idx="4800">
                  <c:v>7.4666667000000002</c:v>
                </c:pt>
                <c:pt idx="4801">
                  <c:v>7.4666667000000002</c:v>
                </c:pt>
                <c:pt idx="4802">
                  <c:v>7.4648690000000002</c:v>
                </c:pt>
                <c:pt idx="4803">
                  <c:v>7.4641022000000001</c:v>
                </c:pt>
                <c:pt idx="4804">
                  <c:v>7.4612812000000002</c:v>
                </c:pt>
                <c:pt idx="4805">
                  <c:v>7.4610750000000001</c:v>
                </c:pt>
                <c:pt idx="4806">
                  <c:v>7.4609956999999998</c:v>
                </c:pt>
                <c:pt idx="4807">
                  <c:v>7.4600485000000001</c:v>
                </c:pt>
                <c:pt idx="4808">
                  <c:v>7.4582474999999997</c:v>
                </c:pt>
                <c:pt idx="4809">
                  <c:v>7.4570949999999998</c:v>
                </c:pt>
                <c:pt idx="4810">
                  <c:v>7.4566667000000004</c:v>
                </c:pt>
                <c:pt idx="4811">
                  <c:v>7.4566667000000004</c:v>
                </c:pt>
                <c:pt idx="4812">
                  <c:v>7.4566667000000004</c:v>
                </c:pt>
                <c:pt idx="4813">
                  <c:v>7.4566667000000004</c:v>
                </c:pt>
                <c:pt idx="4814">
                  <c:v>7.4566667000000004</c:v>
                </c:pt>
                <c:pt idx="4815">
                  <c:v>7.4528452999999999</c:v>
                </c:pt>
                <c:pt idx="4816">
                  <c:v>7.4512178000000002</c:v>
                </c:pt>
                <c:pt idx="4817">
                  <c:v>7.4499152000000004</c:v>
                </c:pt>
                <c:pt idx="4818">
                  <c:v>7.4496697000000003</c:v>
                </c:pt>
                <c:pt idx="4819">
                  <c:v>7.4492422999999999</c:v>
                </c:pt>
                <c:pt idx="4820">
                  <c:v>7.4482008000000004</c:v>
                </c:pt>
                <c:pt idx="4821">
                  <c:v>7.4471496000000004</c:v>
                </c:pt>
                <c:pt idx="4822">
                  <c:v>7.4466666999999998</c:v>
                </c:pt>
                <c:pt idx="4823">
                  <c:v>7.4466666999999998</c:v>
                </c:pt>
                <c:pt idx="4824">
                  <c:v>7.4466666999999998</c:v>
                </c:pt>
                <c:pt idx="4825">
                  <c:v>7.4466666999999998</c:v>
                </c:pt>
                <c:pt idx="4826">
                  <c:v>7.4369506999999997</c:v>
                </c:pt>
                <c:pt idx="4827">
                  <c:v>7.4366667</c:v>
                </c:pt>
                <c:pt idx="4828">
                  <c:v>7.4366667</c:v>
                </c:pt>
                <c:pt idx="4829">
                  <c:v>7.4366667</c:v>
                </c:pt>
                <c:pt idx="4830">
                  <c:v>7.4366667</c:v>
                </c:pt>
                <c:pt idx="4831">
                  <c:v>7.4348871000000001</c:v>
                </c:pt>
                <c:pt idx="4832">
                  <c:v>7.4332241999999997</c:v>
                </c:pt>
                <c:pt idx="4833">
                  <c:v>7.4327763999999998</c:v>
                </c:pt>
                <c:pt idx="4834">
                  <c:v>7.4313754999999997</c:v>
                </c:pt>
                <c:pt idx="4835">
                  <c:v>7.43</c:v>
                </c:pt>
                <c:pt idx="4836">
                  <c:v>7.4268580000000002</c:v>
                </c:pt>
                <c:pt idx="4837">
                  <c:v>7.4266667000000002</c:v>
                </c:pt>
                <c:pt idx="4838">
                  <c:v>7.4266667000000002</c:v>
                </c:pt>
                <c:pt idx="4839">
                  <c:v>7.4266667000000002</c:v>
                </c:pt>
                <c:pt idx="4840">
                  <c:v>7.4266667000000002</c:v>
                </c:pt>
                <c:pt idx="4841">
                  <c:v>7.4266667000000002</c:v>
                </c:pt>
                <c:pt idx="4842">
                  <c:v>7.4262338000000003</c:v>
                </c:pt>
                <c:pt idx="4843">
                  <c:v>7.4252929999999999</c:v>
                </c:pt>
                <c:pt idx="4844">
                  <c:v>7.4252621999999997</c:v>
                </c:pt>
                <c:pt idx="4845">
                  <c:v>7.4251649999999998</c:v>
                </c:pt>
                <c:pt idx="4846">
                  <c:v>7.4239819000000002</c:v>
                </c:pt>
                <c:pt idx="4847">
                  <c:v>7.42</c:v>
                </c:pt>
                <c:pt idx="4848">
                  <c:v>7.42</c:v>
                </c:pt>
                <c:pt idx="4849">
                  <c:v>7.4188577000000002</c:v>
                </c:pt>
                <c:pt idx="4850">
                  <c:v>7.4175205000000002</c:v>
                </c:pt>
                <c:pt idx="4851">
                  <c:v>7.4171886999999996</c:v>
                </c:pt>
                <c:pt idx="4852">
                  <c:v>7.4168348000000002</c:v>
                </c:pt>
                <c:pt idx="4853">
                  <c:v>7.4166667000000004</c:v>
                </c:pt>
                <c:pt idx="4854">
                  <c:v>7.4166667000000004</c:v>
                </c:pt>
                <c:pt idx="4855">
                  <c:v>7.4166667000000004</c:v>
                </c:pt>
                <c:pt idx="4856">
                  <c:v>7.4166667000000004</c:v>
                </c:pt>
                <c:pt idx="4857">
                  <c:v>7.4165406999999997</c:v>
                </c:pt>
                <c:pt idx="4858">
                  <c:v>7.4153098000000002</c:v>
                </c:pt>
                <c:pt idx="4859">
                  <c:v>7.4126082000000002</c:v>
                </c:pt>
                <c:pt idx="4860">
                  <c:v>7.4115649000000001</c:v>
                </c:pt>
                <c:pt idx="4861">
                  <c:v>7.4112327000000002</c:v>
                </c:pt>
                <c:pt idx="4862">
                  <c:v>7.4109014999999996</c:v>
                </c:pt>
                <c:pt idx="4863">
                  <c:v>7.41</c:v>
                </c:pt>
                <c:pt idx="4864">
                  <c:v>7.4097489999999997</c:v>
                </c:pt>
                <c:pt idx="4865">
                  <c:v>7.4088643000000003</c:v>
                </c:pt>
                <c:pt idx="4866">
                  <c:v>7.4066666999999997</c:v>
                </c:pt>
                <c:pt idx="4867">
                  <c:v>7.4066666999999997</c:v>
                </c:pt>
                <c:pt idx="4868">
                  <c:v>7.4066666999999997</c:v>
                </c:pt>
                <c:pt idx="4869">
                  <c:v>7.4066666999999997</c:v>
                </c:pt>
                <c:pt idx="4870">
                  <c:v>7.4066666999999997</c:v>
                </c:pt>
                <c:pt idx="4871">
                  <c:v>7.4039827999999996</c:v>
                </c:pt>
                <c:pt idx="4872">
                  <c:v>7.4</c:v>
                </c:pt>
                <c:pt idx="4873">
                  <c:v>7.4</c:v>
                </c:pt>
                <c:pt idx="4874">
                  <c:v>7.3966666999999999</c:v>
                </c:pt>
                <c:pt idx="4875">
                  <c:v>7.3966666999999999</c:v>
                </c:pt>
                <c:pt idx="4876">
                  <c:v>7.3958519000000003</c:v>
                </c:pt>
                <c:pt idx="4877">
                  <c:v>7.3950728000000003</c:v>
                </c:pt>
                <c:pt idx="4878">
                  <c:v>7.3946462999999998</c:v>
                </c:pt>
                <c:pt idx="4879">
                  <c:v>7.3935405000000003</c:v>
                </c:pt>
                <c:pt idx="4880">
                  <c:v>7.3927025000000004</c:v>
                </c:pt>
                <c:pt idx="4881">
                  <c:v>7.39</c:v>
                </c:pt>
                <c:pt idx="4882">
                  <c:v>7.39</c:v>
                </c:pt>
                <c:pt idx="4883">
                  <c:v>7.39</c:v>
                </c:pt>
                <c:pt idx="4884">
                  <c:v>7.3898105999999997</c:v>
                </c:pt>
                <c:pt idx="4885">
                  <c:v>7.3877258000000001</c:v>
                </c:pt>
                <c:pt idx="4886">
                  <c:v>7.3866667000000001</c:v>
                </c:pt>
                <c:pt idx="4887">
                  <c:v>7.3866667000000001</c:v>
                </c:pt>
                <c:pt idx="4888">
                  <c:v>7.3863123000000002</c:v>
                </c:pt>
                <c:pt idx="4889">
                  <c:v>7.3859738000000004</c:v>
                </c:pt>
                <c:pt idx="4890">
                  <c:v>7.3851934999999997</c:v>
                </c:pt>
                <c:pt idx="4891">
                  <c:v>7.3841402</c:v>
                </c:pt>
                <c:pt idx="4892">
                  <c:v>7.3830822999999999</c:v>
                </c:pt>
                <c:pt idx="4893">
                  <c:v>7.3823620999999999</c:v>
                </c:pt>
                <c:pt idx="4894">
                  <c:v>7.3802496</c:v>
                </c:pt>
                <c:pt idx="4895">
                  <c:v>7.38</c:v>
                </c:pt>
                <c:pt idx="4896">
                  <c:v>7.3766825000000003</c:v>
                </c:pt>
                <c:pt idx="4897">
                  <c:v>7.3766667000000004</c:v>
                </c:pt>
                <c:pt idx="4898">
                  <c:v>7.3766667000000004</c:v>
                </c:pt>
                <c:pt idx="4899">
                  <c:v>7.3766667000000004</c:v>
                </c:pt>
                <c:pt idx="4900">
                  <c:v>7.3766667000000004</c:v>
                </c:pt>
                <c:pt idx="4901">
                  <c:v>7.3766667000000004</c:v>
                </c:pt>
                <c:pt idx="4902">
                  <c:v>7.3743924999999999</c:v>
                </c:pt>
                <c:pt idx="4903">
                  <c:v>7.3704283000000004</c:v>
                </c:pt>
                <c:pt idx="4904">
                  <c:v>7.37</c:v>
                </c:pt>
                <c:pt idx="4905">
                  <c:v>7.37</c:v>
                </c:pt>
                <c:pt idx="4906">
                  <c:v>7.3666666999999997</c:v>
                </c:pt>
                <c:pt idx="4907">
                  <c:v>7.3666666999999997</c:v>
                </c:pt>
                <c:pt idx="4908">
                  <c:v>7.3666666999999997</c:v>
                </c:pt>
                <c:pt idx="4909">
                  <c:v>7.364204</c:v>
                </c:pt>
                <c:pt idx="4910">
                  <c:v>7.3639659999999996</c:v>
                </c:pt>
                <c:pt idx="4911">
                  <c:v>7.3623019000000003</c:v>
                </c:pt>
                <c:pt idx="4912">
                  <c:v>7.3614230999999997</c:v>
                </c:pt>
                <c:pt idx="4913">
                  <c:v>7.36</c:v>
                </c:pt>
                <c:pt idx="4914">
                  <c:v>7.3587216</c:v>
                </c:pt>
                <c:pt idx="4915">
                  <c:v>7.3586273000000002</c:v>
                </c:pt>
                <c:pt idx="4916">
                  <c:v>7.3576142999999998</c:v>
                </c:pt>
                <c:pt idx="4917">
                  <c:v>7.3566666999999999</c:v>
                </c:pt>
                <c:pt idx="4918">
                  <c:v>7.3566666999999999</c:v>
                </c:pt>
                <c:pt idx="4919">
                  <c:v>7.3566666999999999</c:v>
                </c:pt>
                <c:pt idx="4920">
                  <c:v>7.3559723999999997</c:v>
                </c:pt>
                <c:pt idx="4921">
                  <c:v>7.35</c:v>
                </c:pt>
                <c:pt idx="4922">
                  <c:v>7.35</c:v>
                </c:pt>
                <c:pt idx="4923">
                  <c:v>7.3479552999999997</c:v>
                </c:pt>
                <c:pt idx="4924">
                  <c:v>7.3466667000000001</c:v>
                </c:pt>
                <c:pt idx="4925">
                  <c:v>7.3466667000000001</c:v>
                </c:pt>
                <c:pt idx="4926">
                  <c:v>7.3466667000000001</c:v>
                </c:pt>
                <c:pt idx="4927">
                  <c:v>7.3466667000000001</c:v>
                </c:pt>
                <c:pt idx="4928">
                  <c:v>7.3466667000000001</c:v>
                </c:pt>
                <c:pt idx="4929">
                  <c:v>7.3466667000000001</c:v>
                </c:pt>
                <c:pt idx="4930">
                  <c:v>7.3466667000000001</c:v>
                </c:pt>
                <c:pt idx="4931">
                  <c:v>7.3466667000000001</c:v>
                </c:pt>
                <c:pt idx="4932">
                  <c:v>7.3460666999999997</c:v>
                </c:pt>
                <c:pt idx="4933">
                  <c:v>7.3417553</c:v>
                </c:pt>
                <c:pt idx="4934">
                  <c:v>7.3415660999999997</c:v>
                </c:pt>
                <c:pt idx="4935">
                  <c:v>7.34</c:v>
                </c:pt>
                <c:pt idx="4936">
                  <c:v>7.3395735000000002</c:v>
                </c:pt>
                <c:pt idx="4937">
                  <c:v>7.3369141999999998</c:v>
                </c:pt>
                <c:pt idx="4938">
                  <c:v>7.3366667000000003</c:v>
                </c:pt>
                <c:pt idx="4939">
                  <c:v>7.3366667000000003</c:v>
                </c:pt>
                <c:pt idx="4940">
                  <c:v>7.3366667000000003</c:v>
                </c:pt>
                <c:pt idx="4941">
                  <c:v>7.3366667000000003</c:v>
                </c:pt>
                <c:pt idx="4942">
                  <c:v>7.3339819000000004</c:v>
                </c:pt>
                <c:pt idx="4943">
                  <c:v>7.3315182999999999</c:v>
                </c:pt>
                <c:pt idx="4944">
                  <c:v>7.3275373000000004</c:v>
                </c:pt>
                <c:pt idx="4945">
                  <c:v>7.3266666999999996</c:v>
                </c:pt>
                <c:pt idx="4946">
                  <c:v>7.3266666999999996</c:v>
                </c:pt>
                <c:pt idx="4947">
                  <c:v>7.3266666999999996</c:v>
                </c:pt>
                <c:pt idx="4948">
                  <c:v>7.3234766999999996</c:v>
                </c:pt>
                <c:pt idx="4949">
                  <c:v>7.3217644999999996</c:v>
                </c:pt>
                <c:pt idx="4950">
                  <c:v>7.3206176999999997</c:v>
                </c:pt>
                <c:pt idx="4951">
                  <c:v>7.3204273999999998</c:v>
                </c:pt>
                <c:pt idx="4952">
                  <c:v>7.3175214999999998</c:v>
                </c:pt>
                <c:pt idx="4953">
                  <c:v>7.3166666999999999</c:v>
                </c:pt>
                <c:pt idx="4954">
                  <c:v>7.3166666999999999</c:v>
                </c:pt>
                <c:pt idx="4955">
                  <c:v>7.3166666999999999</c:v>
                </c:pt>
                <c:pt idx="4956">
                  <c:v>7.3148261000000003</c:v>
                </c:pt>
                <c:pt idx="4957">
                  <c:v>7.3121659000000001</c:v>
                </c:pt>
                <c:pt idx="4958">
                  <c:v>7.3110759999999999</c:v>
                </c:pt>
                <c:pt idx="4959">
                  <c:v>7.3066667000000001</c:v>
                </c:pt>
                <c:pt idx="4960">
                  <c:v>7.3066667000000001</c:v>
                </c:pt>
                <c:pt idx="4961">
                  <c:v>7.3050619000000001</c:v>
                </c:pt>
                <c:pt idx="4962">
                  <c:v>7.3040295000000004</c:v>
                </c:pt>
                <c:pt idx="4963">
                  <c:v>7.3039193999999998</c:v>
                </c:pt>
                <c:pt idx="4964">
                  <c:v>7.3022774999999998</c:v>
                </c:pt>
                <c:pt idx="4965">
                  <c:v>7.3014707000000003</c:v>
                </c:pt>
                <c:pt idx="4966">
                  <c:v>7.3012337</c:v>
                </c:pt>
                <c:pt idx="4967">
                  <c:v>7.3004115000000001</c:v>
                </c:pt>
                <c:pt idx="4968">
                  <c:v>7.3003321999999997</c:v>
                </c:pt>
                <c:pt idx="4969">
                  <c:v>7.3000327</c:v>
                </c:pt>
                <c:pt idx="4970">
                  <c:v>7.3</c:v>
                </c:pt>
                <c:pt idx="4971">
                  <c:v>7.2986545999999999</c:v>
                </c:pt>
                <c:pt idx="4972">
                  <c:v>7.2966667000000003</c:v>
                </c:pt>
                <c:pt idx="4973">
                  <c:v>7.2966667000000003</c:v>
                </c:pt>
                <c:pt idx="4974">
                  <c:v>7.2966667000000003</c:v>
                </c:pt>
                <c:pt idx="4975">
                  <c:v>7.2966667000000003</c:v>
                </c:pt>
                <c:pt idx="4976">
                  <c:v>7.2966667000000003</c:v>
                </c:pt>
                <c:pt idx="4977">
                  <c:v>7.2966667000000003</c:v>
                </c:pt>
                <c:pt idx="4978">
                  <c:v>7.2966667000000003</c:v>
                </c:pt>
                <c:pt idx="4979">
                  <c:v>7.2963839000000004</c:v>
                </c:pt>
                <c:pt idx="4980">
                  <c:v>7.2955300999999997</c:v>
                </c:pt>
                <c:pt idx="4981">
                  <c:v>7.2866666999999996</c:v>
                </c:pt>
                <c:pt idx="4982">
                  <c:v>7.2866666999999996</c:v>
                </c:pt>
                <c:pt idx="4983">
                  <c:v>7.2860993000000001</c:v>
                </c:pt>
                <c:pt idx="4984">
                  <c:v>7.2852136999999999</c:v>
                </c:pt>
                <c:pt idx="4985">
                  <c:v>7.2835143000000002</c:v>
                </c:pt>
                <c:pt idx="4986">
                  <c:v>7.28</c:v>
                </c:pt>
                <c:pt idx="4987">
                  <c:v>7.2786270000000002</c:v>
                </c:pt>
                <c:pt idx="4988">
                  <c:v>7.2766666999999998</c:v>
                </c:pt>
                <c:pt idx="4989">
                  <c:v>7.2766666999999998</c:v>
                </c:pt>
                <c:pt idx="4990">
                  <c:v>7.2766666999999998</c:v>
                </c:pt>
                <c:pt idx="4991">
                  <c:v>7.2766666999999998</c:v>
                </c:pt>
                <c:pt idx="4992">
                  <c:v>7.2746930000000001</c:v>
                </c:pt>
                <c:pt idx="4993">
                  <c:v>7.2736697000000001</c:v>
                </c:pt>
                <c:pt idx="4994">
                  <c:v>7.2730823000000004</c:v>
                </c:pt>
                <c:pt idx="4995">
                  <c:v>7.2718451999999996</c:v>
                </c:pt>
                <c:pt idx="4996">
                  <c:v>7.2698581999999998</c:v>
                </c:pt>
                <c:pt idx="4997">
                  <c:v>7.2682266999999996</c:v>
                </c:pt>
                <c:pt idx="4998">
                  <c:v>7.2666667</c:v>
                </c:pt>
                <c:pt idx="4999">
                  <c:v>7.2666667</c:v>
                </c:pt>
                <c:pt idx="5000">
                  <c:v>7.2608167000000003</c:v>
                </c:pt>
                <c:pt idx="5001">
                  <c:v>7.26</c:v>
                </c:pt>
                <c:pt idx="5002">
                  <c:v>7.26</c:v>
                </c:pt>
                <c:pt idx="5003">
                  <c:v>7.2566667000000002</c:v>
                </c:pt>
                <c:pt idx="5004">
                  <c:v>7.2566667000000002</c:v>
                </c:pt>
                <c:pt idx="5005">
                  <c:v>7.2566667000000002</c:v>
                </c:pt>
                <c:pt idx="5006">
                  <c:v>7.2527343000000002</c:v>
                </c:pt>
                <c:pt idx="5007">
                  <c:v>7.2522508999999999</c:v>
                </c:pt>
                <c:pt idx="5008">
                  <c:v>7.25</c:v>
                </c:pt>
                <c:pt idx="5009">
                  <c:v>7.2473003</c:v>
                </c:pt>
                <c:pt idx="5010">
                  <c:v>7.2466666999999996</c:v>
                </c:pt>
                <c:pt idx="5011">
                  <c:v>7.2466666999999996</c:v>
                </c:pt>
                <c:pt idx="5012">
                  <c:v>7.2462327999999996</c:v>
                </c:pt>
                <c:pt idx="5013">
                  <c:v>7.2430823000000002</c:v>
                </c:pt>
                <c:pt idx="5014">
                  <c:v>7.2417553000000003</c:v>
                </c:pt>
                <c:pt idx="5015">
                  <c:v>7.2415183000000001</c:v>
                </c:pt>
                <c:pt idx="5016">
                  <c:v>7.24</c:v>
                </c:pt>
                <c:pt idx="5017">
                  <c:v>7.24</c:v>
                </c:pt>
                <c:pt idx="5018">
                  <c:v>7.2379638000000002</c:v>
                </c:pt>
                <c:pt idx="5019">
                  <c:v>7.2366666999999998</c:v>
                </c:pt>
                <c:pt idx="5020">
                  <c:v>7.2317364</c:v>
                </c:pt>
                <c:pt idx="5021">
                  <c:v>7.23</c:v>
                </c:pt>
                <c:pt idx="5022">
                  <c:v>7.2286273000000003</c:v>
                </c:pt>
                <c:pt idx="5023">
                  <c:v>7.2280604999999998</c:v>
                </c:pt>
                <c:pt idx="5024">
                  <c:v>7.2279638000000004</c:v>
                </c:pt>
                <c:pt idx="5025">
                  <c:v>7.2277585000000002</c:v>
                </c:pt>
                <c:pt idx="5026">
                  <c:v>7.2266667</c:v>
                </c:pt>
                <c:pt idx="5027">
                  <c:v>7.2266667</c:v>
                </c:pt>
                <c:pt idx="5028">
                  <c:v>7.2263639</c:v>
                </c:pt>
                <c:pt idx="5029">
                  <c:v>7.22</c:v>
                </c:pt>
                <c:pt idx="5030">
                  <c:v>7.2196375000000002</c:v>
                </c:pt>
                <c:pt idx="5031">
                  <c:v>7.2179003000000002</c:v>
                </c:pt>
                <c:pt idx="5032">
                  <c:v>7.2172368000000002</c:v>
                </c:pt>
                <c:pt idx="5033">
                  <c:v>7.2159829999999996</c:v>
                </c:pt>
                <c:pt idx="5034">
                  <c:v>7.2156959000000001</c:v>
                </c:pt>
                <c:pt idx="5035">
                  <c:v>7.2146321999999996</c:v>
                </c:pt>
                <c:pt idx="5036">
                  <c:v>7.2146315999999997</c:v>
                </c:pt>
                <c:pt idx="5037">
                  <c:v>7.2117076999999998</c:v>
                </c:pt>
                <c:pt idx="5038">
                  <c:v>7.2116601999999999</c:v>
                </c:pt>
                <c:pt idx="5039">
                  <c:v>7.2090062000000001</c:v>
                </c:pt>
                <c:pt idx="5040">
                  <c:v>7.2088049999999999</c:v>
                </c:pt>
                <c:pt idx="5041">
                  <c:v>7.2066667000000004</c:v>
                </c:pt>
                <c:pt idx="5042">
                  <c:v>7.2034345000000002</c:v>
                </c:pt>
                <c:pt idx="5043">
                  <c:v>7.2026876</c:v>
                </c:pt>
                <c:pt idx="5044">
                  <c:v>7.2026399999999997</c:v>
                </c:pt>
                <c:pt idx="5045">
                  <c:v>7.2011384999999999</c:v>
                </c:pt>
                <c:pt idx="5046">
                  <c:v>7.2011384999999999</c:v>
                </c:pt>
                <c:pt idx="5047">
                  <c:v>7.1989586000000001</c:v>
                </c:pt>
                <c:pt idx="5048">
                  <c:v>7.1970632999999999</c:v>
                </c:pt>
                <c:pt idx="5049">
                  <c:v>7.195208</c:v>
                </c:pt>
                <c:pt idx="5050">
                  <c:v>7.1942192</c:v>
                </c:pt>
                <c:pt idx="5051">
                  <c:v>7.1924187999999996</c:v>
                </c:pt>
                <c:pt idx="5052">
                  <c:v>7.1910908999999998</c:v>
                </c:pt>
                <c:pt idx="5053">
                  <c:v>7.1909967000000004</c:v>
                </c:pt>
                <c:pt idx="5054">
                  <c:v>7.19</c:v>
                </c:pt>
                <c:pt idx="5055">
                  <c:v>7.1897272000000001</c:v>
                </c:pt>
                <c:pt idx="5056">
                  <c:v>7.1861614999999999</c:v>
                </c:pt>
                <c:pt idx="5057">
                  <c:v>7.1830664000000004</c:v>
                </c:pt>
                <c:pt idx="5058">
                  <c:v>7.1766667000000002</c:v>
                </c:pt>
                <c:pt idx="5059">
                  <c:v>7.1766667000000002</c:v>
                </c:pt>
                <c:pt idx="5060">
                  <c:v>7.1745920999999999</c:v>
                </c:pt>
                <c:pt idx="5061">
                  <c:v>7.1739828000000001</c:v>
                </c:pt>
                <c:pt idx="5062">
                  <c:v>7.1726400000000003</c:v>
                </c:pt>
                <c:pt idx="5063">
                  <c:v>7.1710433</c:v>
                </c:pt>
                <c:pt idx="5064">
                  <c:v>7.1704274000000003</c:v>
                </c:pt>
                <c:pt idx="5065">
                  <c:v>7.1677733999999997</c:v>
                </c:pt>
                <c:pt idx="5066">
                  <c:v>7.1663509999999997</c:v>
                </c:pt>
                <c:pt idx="5067">
                  <c:v>7.1657194999999998</c:v>
                </c:pt>
                <c:pt idx="5068">
                  <c:v>7.1653295999999997</c:v>
                </c:pt>
                <c:pt idx="5069">
                  <c:v>7.1642264000000004</c:v>
                </c:pt>
                <c:pt idx="5070">
                  <c:v>7.1634713000000003</c:v>
                </c:pt>
                <c:pt idx="5071">
                  <c:v>7.1621730000000001</c:v>
                </c:pt>
                <c:pt idx="5072">
                  <c:v>7.1605360999999998</c:v>
                </c:pt>
                <c:pt idx="5073">
                  <c:v>7.16</c:v>
                </c:pt>
                <c:pt idx="5074">
                  <c:v>7.16</c:v>
                </c:pt>
                <c:pt idx="5075">
                  <c:v>7.1576113000000001</c:v>
                </c:pt>
                <c:pt idx="5076">
                  <c:v>7.1574739000000003</c:v>
                </c:pt>
                <c:pt idx="5077">
                  <c:v>7.1569153999999999</c:v>
                </c:pt>
                <c:pt idx="5078">
                  <c:v>7.1551483999999999</c:v>
                </c:pt>
                <c:pt idx="5079">
                  <c:v>7.1548357999999999</c:v>
                </c:pt>
                <c:pt idx="5080">
                  <c:v>7.1547703</c:v>
                </c:pt>
                <c:pt idx="5081">
                  <c:v>7.1533357000000004</c:v>
                </c:pt>
                <c:pt idx="5082">
                  <c:v>7.1524972</c:v>
                </c:pt>
                <c:pt idx="5083">
                  <c:v>7.1492423</c:v>
                </c:pt>
                <c:pt idx="5084">
                  <c:v>7.1427977</c:v>
                </c:pt>
                <c:pt idx="5085">
                  <c:v>7.1425584999999998</c:v>
                </c:pt>
                <c:pt idx="5086">
                  <c:v>7.14</c:v>
                </c:pt>
                <c:pt idx="5087">
                  <c:v>7.14</c:v>
                </c:pt>
                <c:pt idx="5088">
                  <c:v>7.1386738999999997</c:v>
                </c:pt>
                <c:pt idx="5089">
                  <c:v>7.1384629000000004</c:v>
                </c:pt>
                <c:pt idx="5090">
                  <c:v>7.1377267</c:v>
                </c:pt>
                <c:pt idx="5091">
                  <c:v>7.137346</c:v>
                </c:pt>
                <c:pt idx="5092">
                  <c:v>7.1345774999999998</c:v>
                </c:pt>
                <c:pt idx="5093">
                  <c:v>7.1329954000000004</c:v>
                </c:pt>
                <c:pt idx="5094">
                  <c:v>7.1321659000000004</c:v>
                </c:pt>
                <c:pt idx="5095">
                  <c:v>7.1310760000000002</c:v>
                </c:pt>
                <c:pt idx="5096">
                  <c:v>7.1288951000000003</c:v>
                </c:pt>
                <c:pt idx="5097">
                  <c:v>7.1280104</c:v>
                </c:pt>
                <c:pt idx="5098">
                  <c:v>7.1277575999999998</c:v>
                </c:pt>
                <c:pt idx="5099">
                  <c:v>7.1266359000000001</c:v>
                </c:pt>
                <c:pt idx="5100">
                  <c:v>7.1263512000000002</c:v>
                </c:pt>
                <c:pt idx="5101">
                  <c:v>7.1251461000000003</c:v>
                </c:pt>
                <c:pt idx="5102">
                  <c:v>7.1235404999999998</c:v>
                </c:pt>
                <c:pt idx="5103">
                  <c:v>7.1231466000000001</c:v>
                </c:pt>
                <c:pt idx="5104">
                  <c:v>7.1224188000000002</c:v>
                </c:pt>
                <c:pt idx="5105">
                  <c:v>7.1193084999999998</c:v>
                </c:pt>
                <c:pt idx="5106">
                  <c:v>7.1186105</c:v>
                </c:pt>
                <c:pt idx="5107">
                  <c:v>7.1174470999999997</c:v>
                </c:pt>
                <c:pt idx="5108">
                  <c:v>7.1166666999999997</c:v>
                </c:pt>
                <c:pt idx="5109">
                  <c:v>7.1162561000000002</c:v>
                </c:pt>
                <c:pt idx="5110">
                  <c:v>7.1159724000000004</c:v>
                </c:pt>
                <c:pt idx="5111">
                  <c:v>7.1144401000000004</c:v>
                </c:pt>
                <c:pt idx="5112">
                  <c:v>7.1134453000000004</c:v>
                </c:pt>
                <c:pt idx="5113">
                  <c:v>7.11</c:v>
                </c:pt>
                <c:pt idx="5114">
                  <c:v>7.1068103999999996</c:v>
                </c:pt>
                <c:pt idx="5115">
                  <c:v>7.1027500999999997</c:v>
                </c:pt>
                <c:pt idx="5116">
                  <c:v>7.1</c:v>
                </c:pt>
                <c:pt idx="5117">
                  <c:v>7.1</c:v>
                </c:pt>
                <c:pt idx="5118">
                  <c:v>7.1</c:v>
                </c:pt>
                <c:pt idx="5119">
                  <c:v>7.0984638999999996</c:v>
                </c:pt>
                <c:pt idx="5120">
                  <c:v>7.0979637999999996</c:v>
                </c:pt>
                <c:pt idx="5121">
                  <c:v>7.0966667000000001</c:v>
                </c:pt>
                <c:pt idx="5122">
                  <c:v>7.0954834</c:v>
                </c:pt>
                <c:pt idx="5123">
                  <c:v>7.0943617000000003</c:v>
                </c:pt>
                <c:pt idx="5124">
                  <c:v>7.0895277999999999</c:v>
                </c:pt>
                <c:pt idx="5125">
                  <c:v>7.0888</c:v>
                </c:pt>
                <c:pt idx="5126">
                  <c:v>7.0872042000000004</c:v>
                </c:pt>
                <c:pt idx="5127">
                  <c:v>7.0859807999999997</c:v>
                </c:pt>
                <c:pt idx="5128">
                  <c:v>7.0828769999999999</c:v>
                </c:pt>
                <c:pt idx="5129">
                  <c:v>7.0825117000000004</c:v>
                </c:pt>
                <c:pt idx="5130">
                  <c:v>7.0809834</c:v>
                </c:pt>
                <c:pt idx="5131">
                  <c:v>7.08</c:v>
                </c:pt>
                <c:pt idx="5132">
                  <c:v>7.08</c:v>
                </c:pt>
                <c:pt idx="5133">
                  <c:v>7.0756886999999997</c:v>
                </c:pt>
                <c:pt idx="5134">
                  <c:v>7.0752404999999996</c:v>
                </c:pt>
                <c:pt idx="5135">
                  <c:v>7.07</c:v>
                </c:pt>
                <c:pt idx="5136">
                  <c:v>7.0695967</c:v>
                </c:pt>
                <c:pt idx="5137">
                  <c:v>7.0694802000000001</c:v>
                </c:pt>
                <c:pt idx="5138">
                  <c:v>7.0686739000000003</c:v>
                </c:pt>
                <c:pt idx="5139">
                  <c:v>7.0670978</c:v>
                </c:pt>
                <c:pt idx="5140">
                  <c:v>7.0642003000000004</c:v>
                </c:pt>
                <c:pt idx="5141">
                  <c:v>7.0601316000000001</c:v>
                </c:pt>
                <c:pt idx="5142">
                  <c:v>7.06</c:v>
                </c:pt>
                <c:pt idx="5143">
                  <c:v>7.06</c:v>
                </c:pt>
                <c:pt idx="5144">
                  <c:v>7.0597013999999998</c:v>
                </c:pt>
                <c:pt idx="5145">
                  <c:v>7.0592066999999998</c:v>
                </c:pt>
                <c:pt idx="5146">
                  <c:v>7.0518675999999996</c:v>
                </c:pt>
                <c:pt idx="5147">
                  <c:v>7.05</c:v>
                </c:pt>
                <c:pt idx="5148">
                  <c:v>7.0446295000000001</c:v>
                </c:pt>
                <c:pt idx="5149">
                  <c:v>7.0423092</c:v>
                </c:pt>
                <c:pt idx="5150">
                  <c:v>7.0415510000000001</c:v>
                </c:pt>
                <c:pt idx="5151">
                  <c:v>7.04</c:v>
                </c:pt>
                <c:pt idx="5152">
                  <c:v>7.0371566000000003</c:v>
                </c:pt>
                <c:pt idx="5153">
                  <c:v>7.0329861999999999</c:v>
                </c:pt>
                <c:pt idx="5154">
                  <c:v>7.0313922</c:v>
                </c:pt>
                <c:pt idx="5155">
                  <c:v>7.0311814999999998</c:v>
                </c:pt>
                <c:pt idx="5156">
                  <c:v>7.0278464999999999</c:v>
                </c:pt>
                <c:pt idx="5157">
                  <c:v>7.0270994</c:v>
                </c:pt>
                <c:pt idx="5158">
                  <c:v>7.0249256999999998</c:v>
                </c:pt>
                <c:pt idx="5159">
                  <c:v>7.0206176999999999</c:v>
                </c:pt>
                <c:pt idx="5160">
                  <c:v>7.02</c:v>
                </c:pt>
                <c:pt idx="5161">
                  <c:v>7.0181839999999998</c:v>
                </c:pt>
                <c:pt idx="5162">
                  <c:v>7.0162449999999996</c:v>
                </c:pt>
                <c:pt idx="5163">
                  <c:v>7.0150569000000003</c:v>
                </c:pt>
                <c:pt idx="5164">
                  <c:v>7.0130014999999997</c:v>
                </c:pt>
                <c:pt idx="5165">
                  <c:v>7.0108547999999997</c:v>
                </c:pt>
                <c:pt idx="5166">
                  <c:v>7.0103331999999998</c:v>
                </c:pt>
                <c:pt idx="5167">
                  <c:v>7.0100008999999996</c:v>
                </c:pt>
                <c:pt idx="5168">
                  <c:v>7.0095745000000003</c:v>
                </c:pt>
                <c:pt idx="5169">
                  <c:v>7.0088485</c:v>
                </c:pt>
                <c:pt idx="5170">
                  <c:v>7.0083267999999999</c:v>
                </c:pt>
                <c:pt idx="5171">
                  <c:v>7.0073002999999998</c:v>
                </c:pt>
                <c:pt idx="5172">
                  <c:v>7.0057362999999997</c:v>
                </c:pt>
                <c:pt idx="5173">
                  <c:v>7.0023945999999997</c:v>
                </c:pt>
                <c:pt idx="5174">
                  <c:v>7</c:v>
                </c:pt>
                <c:pt idx="5175">
                  <c:v>6.9900475999999996</c:v>
                </c:pt>
                <c:pt idx="5176">
                  <c:v>6.9862887999999996</c:v>
                </c:pt>
                <c:pt idx="5177">
                  <c:v>6.9830338000000003</c:v>
                </c:pt>
                <c:pt idx="5178">
                  <c:v>6.9813454000000004</c:v>
                </c:pt>
                <c:pt idx="5179">
                  <c:v>6.9802369999999998</c:v>
                </c:pt>
                <c:pt idx="5180">
                  <c:v>6.98</c:v>
                </c:pt>
                <c:pt idx="5181">
                  <c:v>6.9783903</c:v>
                </c:pt>
                <c:pt idx="5182">
                  <c:v>6.9775364</c:v>
                </c:pt>
                <c:pt idx="5183">
                  <c:v>6.9761626999999997</c:v>
                </c:pt>
                <c:pt idx="5184">
                  <c:v>6.97</c:v>
                </c:pt>
                <c:pt idx="5185">
                  <c:v>6.97</c:v>
                </c:pt>
                <c:pt idx="5186">
                  <c:v>6.97</c:v>
                </c:pt>
                <c:pt idx="5187">
                  <c:v>6.97</c:v>
                </c:pt>
                <c:pt idx="5188">
                  <c:v>6.9671417</c:v>
                </c:pt>
                <c:pt idx="5189">
                  <c:v>6.9643704</c:v>
                </c:pt>
                <c:pt idx="5190">
                  <c:v>6.9639050999999998</c:v>
                </c:pt>
                <c:pt idx="5191">
                  <c:v>6.96</c:v>
                </c:pt>
                <c:pt idx="5192">
                  <c:v>6.9594167999999996</c:v>
                </c:pt>
                <c:pt idx="5193">
                  <c:v>6.9575681999999999</c:v>
                </c:pt>
                <c:pt idx="5194">
                  <c:v>6.9542656000000003</c:v>
                </c:pt>
                <c:pt idx="5195">
                  <c:v>6.9539230999999999</c:v>
                </c:pt>
                <c:pt idx="5196">
                  <c:v>6.9520708000000004</c:v>
                </c:pt>
                <c:pt idx="5197">
                  <c:v>6.9512628000000003</c:v>
                </c:pt>
                <c:pt idx="5198">
                  <c:v>6.95</c:v>
                </c:pt>
                <c:pt idx="5199">
                  <c:v>6.95</c:v>
                </c:pt>
                <c:pt idx="5200">
                  <c:v>6.95</c:v>
                </c:pt>
                <c:pt idx="5201">
                  <c:v>6.95</c:v>
                </c:pt>
                <c:pt idx="5202">
                  <c:v>6.9469681000000003</c:v>
                </c:pt>
                <c:pt idx="5203">
                  <c:v>6.9464696999999997</c:v>
                </c:pt>
                <c:pt idx="5204">
                  <c:v>6.94</c:v>
                </c:pt>
                <c:pt idx="5205">
                  <c:v>6.94</c:v>
                </c:pt>
                <c:pt idx="5206">
                  <c:v>6.9375363999999999</c:v>
                </c:pt>
                <c:pt idx="5207">
                  <c:v>6.9358655000000002</c:v>
                </c:pt>
                <c:pt idx="5208">
                  <c:v>6.9351193999999996</c:v>
                </c:pt>
                <c:pt idx="5209">
                  <c:v>6.9324224000000001</c:v>
                </c:pt>
                <c:pt idx="5210">
                  <c:v>6.93</c:v>
                </c:pt>
                <c:pt idx="5211">
                  <c:v>6.93</c:v>
                </c:pt>
                <c:pt idx="5212">
                  <c:v>6.9276632999999999</c:v>
                </c:pt>
                <c:pt idx="5213">
                  <c:v>6.9141085999999996</c:v>
                </c:pt>
                <c:pt idx="5214">
                  <c:v>6.9135553999999999</c:v>
                </c:pt>
                <c:pt idx="5215">
                  <c:v>6.9111288999999996</c:v>
                </c:pt>
                <c:pt idx="5216">
                  <c:v>6.9093216000000002</c:v>
                </c:pt>
                <c:pt idx="5217">
                  <c:v>6.9073006000000001</c:v>
                </c:pt>
                <c:pt idx="5218">
                  <c:v>6.9035091</c:v>
                </c:pt>
                <c:pt idx="5219">
                  <c:v>6.8959257000000003</c:v>
                </c:pt>
                <c:pt idx="5220">
                  <c:v>6.8927325000000002</c:v>
                </c:pt>
                <c:pt idx="5221">
                  <c:v>6.8926677999999999</c:v>
                </c:pt>
                <c:pt idx="5222">
                  <c:v>6.8926400000000001</c:v>
                </c:pt>
                <c:pt idx="5223">
                  <c:v>6.8902380000000001</c:v>
                </c:pt>
                <c:pt idx="5224">
                  <c:v>6.89</c:v>
                </c:pt>
                <c:pt idx="5225">
                  <c:v>6.89</c:v>
                </c:pt>
                <c:pt idx="5226">
                  <c:v>6.89</c:v>
                </c:pt>
                <c:pt idx="5227">
                  <c:v>6.8852821000000004</c:v>
                </c:pt>
                <c:pt idx="5228">
                  <c:v>6.8827492000000001</c:v>
                </c:pt>
                <c:pt idx="5229">
                  <c:v>6.88</c:v>
                </c:pt>
                <c:pt idx="5230">
                  <c:v>6.88</c:v>
                </c:pt>
                <c:pt idx="5231">
                  <c:v>6.8773581000000004</c:v>
                </c:pt>
                <c:pt idx="5232">
                  <c:v>6.8740455000000003</c:v>
                </c:pt>
                <c:pt idx="5233">
                  <c:v>6.8737298999999998</c:v>
                </c:pt>
                <c:pt idx="5234">
                  <c:v>6.8690369000000002</c:v>
                </c:pt>
                <c:pt idx="5235">
                  <c:v>6.8684368999999998</c:v>
                </c:pt>
                <c:pt idx="5236">
                  <c:v>6.8665893000000002</c:v>
                </c:pt>
                <c:pt idx="5237">
                  <c:v>6.8630664000000001</c:v>
                </c:pt>
                <c:pt idx="5238">
                  <c:v>6.86</c:v>
                </c:pt>
                <c:pt idx="5239">
                  <c:v>6.8580104000000004</c:v>
                </c:pt>
                <c:pt idx="5240">
                  <c:v>6.8576782999999999</c:v>
                </c:pt>
                <c:pt idx="5241">
                  <c:v>6.8553690999999999</c:v>
                </c:pt>
                <c:pt idx="5242">
                  <c:v>6.8538867999999997</c:v>
                </c:pt>
                <c:pt idx="5243">
                  <c:v>6.8518961999999997</c:v>
                </c:pt>
                <c:pt idx="5244">
                  <c:v>6.8496221000000004</c:v>
                </c:pt>
                <c:pt idx="5245">
                  <c:v>6.8492907000000001</c:v>
                </c:pt>
                <c:pt idx="5246">
                  <c:v>6.8483267999999997</c:v>
                </c:pt>
                <c:pt idx="5247">
                  <c:v>6.8466892000000001</c:v>
                </c:pt>
                <c:pt idx="5248">
                  <c:v>6.8356341</c:v>
                </c:pt>
                <c:pt idx="5249">
                  <c:v>6.8328578000000002</c:v>
                </c:pt>
                <c:pt idx="5250">
                  <c:v>6.83</c:v>
                </c:pt>
                <c:pt idx="5251">
                  <c:v>6.8246295000000003</c:v>
                </c:pt>
                <c:pt idx="5252">
                  <c:v>6.8227016000000003</c:v>
                </c:pt>
                <c:pt idx="5253">
                  <c:v>6.8215940000000002</c:v>
                </c:pt>
                <c:pt idx="5254">
                  <c:v>6.8208538000000001</c:v>
                </c:pt>
                <c:pt idx="5255">
                  <c:v>6.8206018999999998</c:v>
                </c:pt>
                <c:pt idx="5256">
                  <c:v>6.82</c:v>
                </c:pt>
                <c:pt idx="5257">
                  <c:v>6.82</c:v>
                </c:pt>
                <c:pt idx="5258">
                  <c:v>6.82</c:v>
                </c:pt>
                <c:pt idx="5259">
                  <c:v>6.8199541999999997</c:v>
                </c:pt>
                <c:pt idx="5260">
                  <c:v>6.8193849999999996</c:v>
                </c:pt>
                <c:pt idx="5261">
                  <c:v>6.8175318999999996</c:v>
                </c:pt>
                <c:pt idx="5262">
                  <c:v>6.8174982999999996</c:v>
                </c:pt>
                <c:pt idx="5263">
                  <c:v>6.8170633</c:v>
                </c:pt>
                <c:pt idx="5264">
                  <c:v>6.8131766000000002</c:v>
                </c:pt>
                <c:pt idx="5265">
                  <c:v>6.8114632000000004</c:v>
                </c:pt>
                <c:pt idx="5266">
                  <c:v>6.8090478000000001</c:v>
                </c:pt>
                <c:pt idx="5267">
                  <c:v>6.8081000999999999</c:v>
                </c:pt>
                <c:pt idx="5268">
                  <c:v>6.8018495999999997</c:v>
                </c:pt>
                <c:pt idx="5269">
                  <c:v>6.8014697000000002</c:v>
                </c:pt>
                <c:pt idx="5270">
                  <c:v>6.8000484999999999</c:v>
                </c:pt>
                <c:pt idx="5271">
                  <c:v>6.8</c:v>
                </c:pt>
                <c:pt idx="5272">
                  <c:v>6.7983903000000003</c:v>
                </c:pt>
                <c:pt idx="5273">
                  <c:v>6.7949571999999998</c:v>
                </c:pt>
                <c:pt idx="5274">
                  <c:v>6.7920413999999996</c:v>
                </c:pt>
                <c:pt idx="5275">
                  <c:v>6.7912328000000004</c:v>
                </c:pt>
                <c:pt idx="5276">
                  <c:v>6.7909490999999997</c:v>
                </c:pt>
                <c:pt idx="5277">
                  <c:v>6.79</c:v>
                </c:pt>
                <c:pt idx="5278">
                  <c:v>6.7816653000000002</c:v>
                </c:pt>
                <c:pt idx="5279">
                  <c:v>6.78</c:v>
                </c:pt>
                <c:pt idx="5280">
                  <c:v>6.7758383000000002</c:v>
                </c:pt>
                <c:pt idx="5281">
                  <c:v>6.7749775999999997</c:v>
                </c:pt>
                <c:pt idx="5282">
                  <c:v>6.7746046</c:v>
                </c:pt>
                <c:pt idx="5283">
                  <c:v>6.7717077000000003</c:v>
                </c:pt>
                <c:pt idx="5284">
                  <c:v>6.7705364000000001</c:v>
                </c:pt>
                <c:pt idx="5285">
                  <c:v>6.7641247</c:v>
                </c:pt>
                <c:pt idx="5286">
                  <c:v>6.7634338999999999</c:v>
                </c:pt>
                <c:pt idx="5287">
                  <c:v>6.7591479999999997</c:v>
                </c:pt>
                <c:pt idx="5288">
                  <c:v>6.7582950999999998</c:v>
                </c:pt>
                <c:pt idx="5289">
                  <c:v>6.7550559999999997</c:v>
                </c:pt>
                <c:pt idx="5290">
                  <c:v>6.7533025999999996</c:v>
                </c:pt>
                <c:pt idx="5291">
                  <c:v>6.7506405999999997</c:v>
                </c:pt>
                <c:pt idx="5292">
                  <c:v>6.75</c:v>
                </c:pt>
                <c:pt idx="5293">
                  <c:v>6.75</c:v>
                </c:pt>
                <c:pt idx="5294">
                  <c:v>6.7499323000000002</c:v>
                </c:pt>
                <c:pt idx="5295">
                  <c:v>6.7488910000000004</c:v>
                </c:pt>
                <c:pt idx="5296">
                  <c:v>6.7468262000000001</c:v>
                </c:pt>
                <c:pt idx="5297">
                  <c:v>6.7443185999999997</c:v>
                </c:pt>
                <c:pt idx="5298">
                  <c:v>6.7441247000000004</c:v>
                </c:pt>
                <c:pt idx="5299">
                  <c:v>6.7440350000000002</c:v>
                </c:pt>
                <c:pt idx="5300">
                  <c:v>6.7411852000000003</c:v>
                </c:pt>
                <c:pt idx="5301">
                  <c:v>6.74</c:v>
                </c:pt>
                <c:pt idx="5302">
                  <c:v>6.7338475999999998</c:v>
                </c:pt>
                <c:pt idx="5303">
                  <c:v>6.7312177999999996</c:v>
                </c:pt>
                <c:pt idx="5304">
                  <c:v>6.7309041000000001</c:v>
                </c:pt>
                <c:pt idx="5305">
                  <c:v>6.7297824999999998</c:v>
                </c:pt>
                <c:pt idx="5306">
                  <c:v>6.7286218</c:v>
                </c:pt>
                <c:pt idx="5307">
                  <c:v>6.7275504000000002</c:v>
                </c:pt>
                <c:pt idx="5308">
                  <c:v>6.72</c:v>
                </c:pt>
                <c:pt idx="5309">
                  <c:v>6.7141555000000004</c:v>
                </c:pt>
                <c:pt idx="5310">
                  <c:v>6.7117202000000002</c:v>
                </c:pt>
                <c:pt idx="5311">
                  <c:v>6.7110817000000003</c:v>
                </c:pt>
                <c:pt idx="5312">
                  <c:v>6.7084836000000001</c:v>
                </c:pt>
                <c:pt idx="5313">
                  <c:v>6.7084032000000002</c:v>
                </c:pt>
                <c:pt idx="5314">
                  <c:v>6.7080285999999996</c:v>
                </c:pt>
                <c:pt idx="5315">
                  <c:v>6.7079408000000003</c:v>
                </c:pt>
                <c:pt idx="5316">
                  <c:v>6.7</c:v>
                </c:pt>
                <c:pt idx="5317">
                  <c:v>6.6997403999999996</c:v>
                </c:pt>
                <c:pt idx="5318">
                  <c:v>6.6990845999999999</c:v>
                </c:pt>
                <c:pt idx="5319">
                  <c:v>6.6980898</c:v>
                </c:pt>
                <c:pt idx="5320">
                  <c:v>6.6955311999999996</c:v>
                </c:pt>
                <c:pt idx="5321">
                  <c:v>6.69</c:v>
                </c:pt>
                <c:pt idx="5322">
                  <c:v>6.69</c:v>
                </c:pt>
                <c:pt idx="5323">
                  <c:v>6.6856545000000001</c:v>
                </c:pt>
                <c:pt idx="5324">
                  <c:v>6.6814539000000002</c:v>
                </c:pt>
                <c:pt idx="5325">
                  <c:v>6.6792264000000001</c:v>
                </c:pt>
                <c:pt idx="5326">
                  <c:v>6.6737289999999998</c:v>
                </c:pt>
                <c:pt idx="5327">
                  <c:v>6.6728035999999999</c:v>
                </c:pt>
                <c:pt idx="5328">
                  <c:v>6.6722877</c:v>
                </c:pt>
                <c:pt idx="5329">
                  <c:v>6.67</c:v>
                </c:pt>
                <c:pt idx="5330">
                  <c:v>6.67</c:v>
                </c:pt>
                <c:pt idx="5331">
                  <c:v>6.6614221999999996</c:v>
                </c:pt>
                <c:pt idx="5332">
                  <c:v>6.66</c:v>
                </c:pt>
                <c:pt idx="5333">
                  <c:v>6.66</c:v>
                </c:pt>
                <c:pt idx="5334">
                  <c:v>6.6593365000000002</c:v>
                </c:pt>
                <c:pt idx="5335">
                  <c:v>6.6584219999999998</c:v>
                </c:pt>
                <c:pt idx="5336">
                  <c:v>6.6572864000000003</c:v>
                </c:pt>
                <c:pt idx="5337">
                  <c:v>6.6562428999999996</c:v>
                </c:pt>
                <c:pt idx="5338">
                  <c:v>6.6561982000000004</c:v>
                </c:pt>
                <c:pt idx="5339">
                  <c:v>6.6520837000000004</c:v>
                </c:pt>
                <c:pt idx="5340">
                  <c:v>6.6518537000000002</c:v>
                </c:pt>
                <c:pt idx="5341">
                  <c:v>6.65</c:v>
                </c:pt>
                <c:pt idx="5342">
                  <c:v>6.65</c:v>
                </c:pt>
                <c:pt idx="5343">
                  <c:v>6.6495492</c:v>
                </c:pt>
                <c:pt idx="5344">
                  <c:v>6.6431246000000002</c:v>
                </c:pt>
                <c:pt idx="5345">
                  <c:v>6.6428646999999996</c:v>
                </c:pt>
                <c:pt idx="5346">
                  <c:v>6.6404274000000001</c:v>
                </c:pt>
                <c:pt idx="5347">
                  <c:v>6.6358021000000003</c:v>
                </c:pt>
                <c:pt idx="5348">
                  <c:v>6.6347882</c:v>
                </c:pt>
                <c:pt idx="5349">
                  <c:v>6.6327844000000002</c:v>
                </c:pt>
                <c:pt idx="5350">
                  <c:v>6.6322492000000004</c:v>
                </c:pt>
                <c:pt idx="5351">
                  <c:v>6.6318020000000004</c:v>
                </c:pt>
                <c:pt idx="5352">
                  <c:v>6.6301278000000003</c:v>
                </c:pt>
                <c:pt idx="5353">
                  <c:v>6.63</c:v>
                </c:pt>
                <c:pt idx="5354">
                  <c:v>6.6289902999999999</c:v>
                </c:pt>
                <c:pt idx="5355">
                  <c:v>6.6275364000000003</c:v>
                </c:pt>
                <c:pt idx="5356">
                  <c:v>6.6272526999999997</c:v>
                </c:pt>
                <c:pt idx="5357">
                  <c:v>6.6239416999999996</c:v>
                </c:pt>
                <c:pt idx="5358">
                  <c:v>6.62</c:v>
                </c:pt>
                <c:pt idx="5359">
                  <c:v>6.6150805999999998</c:v>
                </c:pt>
                <c:pt idx="5360">
                  <c:v>6.6122021999999996</c:v>
                </c:pt>
                <c:pt idx="5361">
                  <c:v>6.61</c:v>
                </c:pt>
                <c:pt idx="5362">
                  <c:v>6.61</c:v>
                </c:pt>
                <c:pt idx="5363">
                  <c:v>6.6063839</c:v>
                </c:pt>
                <c:pt idx="5364">
                  <c:v>6.6050252</c:v>
                </c:pt>
                <c:pt idx="5365">
                  <c:v>6.6044689999999999</c:v>
                </c:pt>
                <c:pt idx="5366">
                  <c:v>6.6020865999999998</c:v>
                </c:pt>
                <c:pt idx="5367">
                  <c:v>6.6008633999999997</c:v>
                </c:pt>
                <c:pt idx="5368">
                  <c:v>6.6</c:v>
                </c:pt>
                <c:pt idx="5369">
                  <c:v>6.6</c:v>
                </c:pt>
                <c:pt idx="5370">
                  <c:v>6.5968263</c:v>
                </c:pt>
                <c:pt idx="5371">
                  <c:v>6.594455</c:v>
                </c:pt>
                <c:pt idx="5372">
                  <c:v>6.59</c:v>
                </c:pt>
                <c:pt idx="5373">
                  <c:v>6.59</c:v>
                </c:pt>
                <c:pt idx="5374">
                  <c:v>6.5891343000000004</c:v>
                </c:pt>
                <c:pt idx="5375">
                  <c:v>6.5890743000000001</c:v>
                </c:pt>
                <c:pt idx="5376">
                  <c:v>6.5870949999999997</c:v>
                </c:pt>
                <c:pt idx="5377">
                  <c:v>6.5823226999999997</c:v>
                </c:pt>
                <c:pt idx="5378">
                  <c:v>6.5807957000000004</c:v>
                </c:pt>
                <c:pt idx="5379">
                  <c:v>6.58</c:v>
                </c:pt>
                <c:pt idx="5380">
                  <c:v>6.58</c:v>
                </c:pt>
                <c:pt idx="5381">
                  <c:v>6.5799383999999996</c:v>
                </c:pt>
                <c:pt idx="5382">
                  <c:v>6.5775401000000002</c:v>
                </c:pt>
                <c:pt idx="5383">
                  <c:v>6.5769204999999999</c:v>
                </c:pt>
                <c:pt idx="5384">
                  <c:v>6.5705152</c:v>
                </c:pt>
                <c:pt idx="5385">
                  <c:v>6.57</c:v>
                </c:pt>
                <c:pt idx="5386">
                  <c:v>6.5684904</c:v>
                </c:pt>
                <c:pt idx="5387">
                  <c:v>6.5683819000000003</c:v>
                </c:pt>
                <c:pt idx="5388">
                  <c:v>6.5682923999999998</c:v>
                </c:pt>
                <c:pt idx="5389">
                  <c:v>6.5655935000000003</c:v>
                </c:pt>
                <c:pt idx="5390">
                  <c:v>6.5634192999999996</c:v>
                </c:pt>
                <c:pt idx="5391">
                  <c:v>6.5624019999999996</c:v>
                </c:pt>
                <c:pt idx="5392">
                  <c:v>6.5610140000000001</c:v>
                </c:pt>
                <c:pt idx="5393">
                  <c:v>6.5558034999999997</c:v>
                </c:pt>
                <c:pt idx="5394">
                  <c:v>6.55</c:v>
                </c:pt>
                <c:pt idx="5395">
                  <c:v>6.5444877999999997</c:v>
                </c:pt>
                <c:pt idx="5396">
                  <c:v>6.5436823000000004</c:v>
                </c:pt>
                <c:pt idx="5397">
                  <c:v>6.5403321999999999</c:v>
                </c:pt>
                <c:pt idx="5398">
                  <c:v>6.54</c:v>
                </c:pt>
                <c:pt idx="5399">
                  <c:v>6.54</c:v>
                </c:pt>
                <c:pt idx="5400">
                  <c:v>6.5366676000000004</c:v>
                </c:pt>
                <c:pt idx="5401">
                  <c:v>6.5355032</c:v>
                </c:pt>
                <c:pt idx="5402">
                  <c:v>6.5353063000000002</c:v>
                </c:pt>
                <c:pt idx="5403">
                  <c:v>6.53</c:v>
                </c:pt>
                <c:pt idx="5404">
                  <c:v>6.5292389000000002</c:v>
                </c:pt>
                <c:pt idx="5405">
                  <c:v>6.5278527999999998</c:v>
                </c:pt>
                <c:pt idx="5406">
                  <c:v>6.5241555</c:v>
                </c:pt>
                <c:pt idx="5407">
                  <c:v>6.5230243000000003</c:v>
                </c:pt>
                <c:pt idx="5408">
                  <c:v>6.52</c:v>
                </c:pt>
                <c:pt idx="5409">
                  <c:v>6.5170474</c:v>
                </c:pt>
                <c:pt idx="5410">
                  <c:v>6.5156719000000001</c:v>
                </c:pt>
                <c:pt idx="5411">
                  <c:v>6.5130086</c:v>
                </c:pt>
                <c:pt idx="5412">
                  <c:v>6.5128769999999996</c:v>
                </c:pt>
                <c:pt idx="5413">
                  <c:v>6.5123227000000004</c:v>
                </c:pt>
                <c:pt idx="5414">
                  <c:v>6.5113593999999999</c:v>
                </c:pt>
                <c:pt idx="5415">
                  <c:v>6.51</c:v>
                </c:pt>
                <c:pt idx="5416">
                  <c:v>6.51</c:v>
                </c:pt>
                <c:pt idx="5417">
                  <c:v>6.51</c:v>
                </c:pt>
                <c:pt idx="5418">
                  <c:v>6.5099119999999999</c:v>
                </c:pt>
                <c:pt idx="5419">
                  <c:v>6.5083427</c:v>
                </c:pt>
                <c:pt idx="5420">
                  <c:v>6.5071893000000003</c:v>
                </c:pt>
                <c:pt idx="5421">
                  <c:v>6.5022489999999999</c:v>
                </c:pt>
                <c:pt idx="5422">
                  <c:v>6.5014732000000004</c:v>
                </c:pt>
                <c:pt idx="5423">
                  <c:v>6.5</c:v>
                </c:pt>
                <c:pt idx="5424">
                  <c:v>6.5</c:v>
                </c:pt>
                <c:pt idx="5425">
                  <c:v>6.4968570000000003</c:v>
                </c:pt>
                <c:pt idx="5426">
                  <c:v>6.4963521999999996</c:v>
                </c:pt>
                <c:pt idx="5427">
                  <c:v>6.4955790000000002</c:v>
                </c:pt>
                <c:pt idx="5428">
                  <c:v>6.4915202000000001</c:v>
                </c:pt>
                <c:pt idx="5429">
                  <c:v>6.49</c:v>
                </c:pt>
                <c:pt idx="5430">
                  <c:v>6.4890854999999998</c:v>
                </c:pt>
                <c:pt idx="5431">
                  <c:v>6.4815567999999999</c:v>
                </c:pt>
                <c:pt idx="5432">
                  <c:v>6.4812327999999999</c:v>
                </c:pt>
                <c:pt idx="5433">
                  <c:v>6.4803793000000001</c:v>
                </c:pt>
                <c:pt idx="5434">
                  <c:v>6.48</c:v>
                </c:pt>
                <c:pt idx="5435">
                  <c:v>6.48</c:v>
                </c:pt>
                <c:pt idx="5436">
                  <c:v>6.4783903</c:v>
                </c:pt>
                <c:pt idx="5437">
                  <c:v>6.4774412999999997</c:v>
                </c:pt>
                <c:pt idx="5438">
                  <c:v>6.4761626999999997</c:v>
                </c:pt>
                <c:pt idx="5439">
                  <c:v>6.4757479</c:v>
                </c:pt>
                <c:pt idx="5440">
                  <c:v>6.4746480999999996</c:v>
                </c:pt>
                <c:pt idx="5441">
                  <c:v>6.4740222000000003</c:v>
                </c:pt>
                <c:pt idx="5442">
                  <c:v>6.47</c:v>
                </c:pt>
                <c:pt idx="5443">
                  <c:v>6.47</c:v>
                </c:pt>
                <c:pt idx="5444">
                  <c:v>6.47</c:v>
                </c:pt>
                <c:pt idx="5445">
                  <c:v>6.47</c:v>
                </c:pt>
                <c:pt idx="5446">
                  <c:v>6.4643141000000002</c:v>
                </c:pt>
                <c:pt idx="5447">
                  <c:v>6.4637536000000004</c:v>
                </c:pt>
                <c:pt idx="5448">
                  <c:v>6.4619438000000002</c:v>
                </c:pt>
                <c:pt idx="5449">
                  <c:v>6.46</c:v>
                </c:pt>
                <c:pt idx="5450">
                  <c:v>6.4590379000000002</c:v>
                </c:pt>
                <c:pt idx="5451">
                  <c:v>6.4560687999999997</c:v>
                </c:pt>
                <c:pt idx="5452">
                  <c:v>6.4537582999999996</c:v>
                </c:pt>
                <c:pt idx="5453">
                  <c:v>6.4530339000000003</c:v>
                </c:pt>
                <c:pt idx="5454">
                  <c:v>6.45</c:v>
                </c:pt>
                <c:pt idx="5455">
                  <c:v>6.45</c:v>
                </c:pt>
                <c:pt idx="5456">
                  <c:v>6.45</c:v>
                </c:pt>
                <c:pt idx="5457">
                  <c:v>6.4496528</c:v>
                </c:pt>
                <c:pt idx="5458">
                  <c:v>6.4461675999999999</c:v>
                </c:pt>
                <c:pt idx="5459">
                  <c:v>6.4452622000000002</c:v>
                </c:pt>
                <c:pt idx="5460">
                  <c:v>6.4430337</c:v>
                </c:pt>
                <c:pt idx="5461">
                  <c:v>6.44</c:v>
                </c:pt>
                <c:pt idx="5462">
                  <c:v>6.44</c:v>
                </c:pt>
                <c:pt idx="5463">
                  <c:v>6.4375435999999997</c:v>
                </c:pt>
                <c:pt idx="5464">
                  <c:v>6.43</c:v>
                </c:pt>
                <c:pt idx="5465">
                  <c:v>6.43</c:v>
                </c:pt>
                <c:pt idx="5466">
                  <c:v>6.43</c:v>
                </c:pt>
                <c:pt idx="5467">
                  <c:v>6.4285321</c:v>
                </c:pt>
                <c:pt idx="5468">
                  <c:v>6.4283427</c:v>
                </c:pt>
                <c:pt idx="5469">
                  <c:v>6.4236522000000003</c:v>
                </c:pt>
                <c:pt idx="5470">
                  <c:v>6.4214707000000004</c:v>
                </c:pt>
                <c:pt idx="5471">
                  <c:v>6.42</c:v>
                </c:pt>
                <c:pt idx="5472">
                  <c:v>6.4183427000000002</c:v>
                </c:pt>
                <c:pt idx="5473">
                  <c:v>6.4140613000000002</c:v>
                </c:pt>
                <c:pt idx="5474">
                  <c:v>6.41</c:v>
                </c:pt>
                <c:pt idx="5475">
                  <c:v>6.4083268000000002</c:v>
                </c:pt>
                <c:pt idx="5476">
                  <c:v>6.4081057000000001</c:v>
                </c:pt>
                <c:pt idx="5477">
                  <c:v>6.4063521999999997</c:v>
                </c:pt>
                <c:pt idx="5478">
                  <c:v>6.4056876999999997</c:v>
                </c:pt>
                <c:pt idx="5479">
                  <c:v>6.4054346000000004</c:v>
                </c:pt>
                <c:pt idx="5480">
                  <c:v>6.4039044000000001</c:v>
                </c:pt>
                <c:pt idx="5481">
                  <c:v>6.4024178999999997</c:v>
                </c:pt>
                <c:pt idx="5482">
                  <c:v>6.4</c:v>
                </c:pt>
                <c:pt idx="5483">
                  <c:v>6.3941077999999996</c:v>
                </c:pt>
                <c:pt idx="5484">
                  <c:v>6.3917077000000004</c:v>
                </c:pt>
                <c:pt idx="5485">
                  <c:v>6.3916918000000003</c:v>
                </c:pt>
                <c:pt idx="5486">
                  <c:v>6.3905225999999997</c:v>
                </c:pt>
                <c:pt idx="5487">
                  <c:v>6.3872527999999997</c:v>
                </c:pt>
                <c:pt idx="5488">
                  <c:v>6.3863598000000001</c:v>
                </c:pt>
                <c:pt idx="5489">
                  <c:v>6.3852146999999997</c:v>
                </c:pt>
                <c:pt idx="5490">
                  <c:v>6.3848348000000001</c:v>
                </c:pt>
                <c:pt idx="5491">
                  <c:v>6.3821640000000004</c:v>
                </c:pt>
                <c:pt idx="5492">
                  <c:v>6.38</c:v>
                </c:pt>
                <c:pt idx="5493">
                  <c:v>6.38</c:v>
                </c:pt>
                <c:pt idx="5494">
                  <c:v>6.3779161999999996</c:v>
                </c:pt>
                <c:pt idx="5495">
                  <c:v>6.3708537999999999</c:v>
                </c:pt>
                <c:pt idx="5496">
                  <c:v>6.37</c:v>
                </c:pt>
                <c:pt idx="5497">
                  <c:v>6.37</c:v>
                </c:pt>
                <c:pt idx="5498">
                  <c:v>6.3656252999999996</c:v>
                </c:pt>
                <c:pt idx="5499">
                  <c:v>6.3645987999999996</c:v>
                </c:pt>
                <c:pt idx="5500">
                  <c:v>6.3609828999999998</c:v>
                </c:pt>
                <c:pt idx="5501">
                  <c:v>6.3601426999999999</c:v>
                </c:pt>
                <c:pt idx="5502">
                  <c:v>6.36</c:v>
                </c:pt>
                <c:pt idx="5503">
                  <c:v>6.3587056999999998</c:v>
                </c:pt>
                <c:pt idx="5504">
                  <c:v>6.3563402</c:v>
                </c:pt>
                <c:pt idx="5505">
                  <c:v>6.3556730999999997</c:v>
                </c:pt>
                <c:pt idx="5506">
                  <c:v>6.3509966999999996</c:v>
                </c:pt>
                <c:pt idx="5507">
                  <c:v>6.35</c:v>
                </c:pt>
                <c:pt idx="5508">
                  <c:v>6.35</c:v>
                </c:pt>
                <c:pt idx="5509">
                  <c:v>6.3488116999999997</c:v>
                </c:pt>
                <c:pt idx="5510">
                  <c:v>6.3419891000000002</c:v>
                </c:pt>
                <c:pt idx="5511">
                  <c:v>6.3412940000000004</c:v>
                </c:pt>
                <c:pt idx="5512">
                  <c:v>6.34</c:v>
                </c:pt>
                <c:pt idx="5513">
                  <c:v>6.3399374999999996</c:v>
                </c:pt>
                <c:pt idx="5514">
                  <c:v>6.3314535999999997</c:v>
                </c:pt>
                <c:pt idx="5515">
                  <c:v>6.3307120000000001</c:v>
                </c:pt>
                <c:pt idx="5516">
                  <c:v>6.33</c:v>
                </c:pt>
                <c:pt idx="5517">
                  <c:v>6.33</c:v>
                </c:pt>
                <c:pt idx="5518">
                  <c:v>6.33</c:v>
                </c:pt>
                <c:pt idx="5519">
                  <c:v>6.33</c:v>
                </c:pt>
                <c:pt idx="5520">
                  <c:v>6.33</c:v>
                </c:pt>
                <c:pt idx="5521">
                  <c:v>6.3247397000000003</c:v>
                </c:pt>
                <c:pt idx="5522">
                  <c:v>6.3243616999999999</c:v>
                </c:pt>
                <c:pt idx="5523">
                  <c:v>6.3242311999999998</c:v>
                </c:pt>
                <c:pt idx="5524">
                  <c:v>6.3231381000000004</c:v>
                </c:pt>
                <c:pt idx="5525">
                  <c:v>6.3208513000000002</c:v>
                </c:pt>
                <c:pt idx="5526">
                  <c:v>6.319553</c:v>
                </c:pt>
                <c:pt idx="5527">
                  <c:v>6.3194642999999999</c:v>
                </c:pt>
                <c:pt idx="5528">
                  <c:v>6.3178993999999999</c:v>
                </c:pt>
                <c:pt idx="5529">
                  <c:v>6.3109086000000003</c:v>
                </c:pt>
                <c:pt idx="5530">
                  <c:v>6.3103049000000002</c:v>
                </c:pt>
                <c:pt idx="5531">
                  <c:v>6.31</c:v>
                </c:pt>
                <c:pt idx="5532">
                  <c:v>6.31</c:v>
                </c:pt>
                <c:pt idx="5533">
                  <c:v>6.3097154</c:v>
                </c:pt>
                <c:pt idx="5534">
                  <c:v>6.3081716999999999</c:v>
                </c:pt>
                <c:pt idx="5535">
                  <c:v>6.3062421000000004</c:v>
                </c:pt>
                <c:pt idx="5536">
                  <c:v>6.3054983</c:v>
                </c:pt>
                <c:pt idx="5537">
                  <c:v>6.3040922999999998</c:v>
                </c:pt>
                <c:pt idx="5538">
                  <c:v>6.3021333000000004</c:v>
                </c:pt>
                <c:pt idx="5539">
                  <c:v>6.3020453999999999</c:v>
                </c:pt>
                <c:pt idx="5540">
                  <c:v>6.3000952000000003</c:v>
                </c:pt>
                <c:pt idx="5541">
                  <c:v>6.3</c:v>
                </c:pt>
                <c:pt idx="5542">
                  <c:v>6.3</c:v>
                </c:pt>
                <c:pt idx="5543">
                  <c:v>6.2980818000000003</c:v>
                </c:pt>
                <c:pt idx="5544">
                  <c:v>6.2977575999999997</c:v>
                </c:pt>
                <c:pt idx="5545">
                  <c:v>6.2971575</c:v>
                </c:pt>
                <c:pt idx="5546">
                  <c:v>6.2961152</c:v>
                </c:pt>
                <c:pt idx="5547">
                  <c:v>6.2954517000000001</c:v>
                </c:pt>
                <c:pt idx="5548">
                  <c:v>6.2950362000000002</c:v>
                </c:pt>
                <c:pt idx="5549">
                  <c:v>6.2950252000000004</c:v>
                </c:pt>
                <c:pt idx="5550">
                  <c:v>6.2926548999999996</c:v>
                </c:pt>
                <c:pt idx="5551">
                  <c:v>6.2900961000000004</c:v>
                </c:pt>
                <c:pt idx="5552">
                  <c:v>6.2890528000000003</c:v>
                </c:pt>
                <c:pt idx="5553">
                  <c:v>6.2881134999999997</c:v>
                </c:pt>
                <c:pt idx="5554">
                  <c:v>6.2859256999999999</c:v>
                </c:pt>
                <c:pt idx="5555">
                  <c:v>6.2840594999999997</c:v>
                </c:pt>
                <c:pt idx="5556">
                  <c:v>6.2839184000000001</c:v>
                </c:pt>
                <c:pt idx="5557">
                  <c:v>6.28</c:v>
                </c:pt>
                <c:pt idx="5558">
                  <c:v>6.2772527</c:v>
                </c:pt>
                <c:pt idx="5559">
                  <c:v>6.273129</c:v>
                </c:pt>
                <c:pt idx="5560">
                  <c:v>6.2715639999999997</c:v>
                </c:pt>
                <c:pt idx="5561">
                  <c:v>6.27</c:v>
                </c:pt>
                <c:pt idx="5562">
                  <c:v>6.27</c:v>
                </c:pt>
                <c:pt idx="5563">
                  <c:v>6.2683426999999998</c:v>
                </c:pt>
                <c:pt idx="5564">
                  <c:v>6.2645828000000003</c:v>
                </c:pt>
                <c:pt idx="5565">
                  <c:v>6.2636021</c:v>
                </c:pt>
                <c:pt idx="5566">
                  <c:v>6.2630337999999997</c:v>
                </c:pt>
                <c:pt idx="5567">
                  <c:v>6.2626286999999996</c:v>
                </c:pt>
                <c:pt idx="5568">
                  <c:v>6.26</c:v>
                </c:pt>
                <c:pt idx="5569">
                  <c:v>6.2594326999999996</c:v>
                </c:pt>
                <c:pt idx="5570">
                  <c:v>6.2544401000000001</c:v>
                </c:pt>
                <c:pt idx="5571">
                  <c:v>6.2543616999999996</c:v>
                </c:pt>
                <c:pt idx="5572">
                  <c:v>6.2536981999999997</c:v>
                </c:pt>
                <c:pt idx="5573">
                  <c:v>6.25</c:v>
                </c:pt>
                <c:pt idx="5574">
                  <c:v>6.25</c:v>
                </c:pt>
                <c:pt idx="5575">
                  <c:v>6.25</c:v>
                </c:pt>
                <c:pt idx="5576">
                  <c:v>6.25</c:v>
                </c:pt>
                <c:pt idx="5577">
                  <c:v>6.25</c:v>
                </c:pt>
                <c:pt idx="5578">
                  <c:v>6.2481847999999998</c:v>
                </c:pt>
                <c:pt idx="5579">
                  <c:v>6.2478550999999998</c:v>
                </c:pt>
                <c:pt idx="5580">
                  <c:v>6.2447872000000002</c:v>
                </c:pt>
                <c:pt idx="5581">
                  <c:v>6.24</c:v>
                </c:pt>
                <c:pt idx="5582">
                  <c:v>6.24</c:v>
                </c:pt>
                <c:pt idx="5583">
                  <c:v>6.2394268999999998</c:v>
                </c:pt>
                <c:pt idx="5584">
                  <c:v>6.2393216000000002</c:v>
                </c:pt>
                <c:pt idx="5585">
                  <c:v>6.2387294000000004</c:v>
                </c:pt>
                <c:pt idx="5586">
                  <c:v>6.2370156999999997</c:v>
                </c:pt>
                <c:pt idx="5587">
                  <c:v>6.23</c:v>
                </c:pt>
                <c:pt idx="5588">
                  <c:v>6.23</c:v>
                </c:pt>
                <c:pt idx="5589">
                  <c:v>6.23</c:v>
                </c:pt>
                <c:pt idx="5590">
                  <c:v>6.2274507999999997</c:v>
                </c:pt>
                <c:pt idx="5591">
                  <c:v>6.2241247</c:v>
                </c:pt>
                <c:pt idx="5592">
                  <c:v>6.22</c:v>
                </c:pt>
                <c:pt idx="5593">
                  <c:v>6.2176315999999998</c:v>
                </c:pt>
                <c:pt idx="5594">
                  <c:v>6.2037440000000004</c:v>
                </c:pt>
                <c:pt idx="5595">
                  <c:v>6.2011361999999997</c:v>
                </c:pt>
                <c:pt idx="5596">
                  <c:v>6.2</c:v>
                </c:pt>
                <c:pt idx="5597">
                  <c:v>6.2</c:v>
                </c:pt>
                <c:pt idx="5598">
                  <c:v>6.2</c:v>
                </c:pt>
                <c:pt idx="5599">
                  <c:v>6.1981057000000002</c:v>
                </c:pt>
                <c:pt idx="5600">
                  <c:v>6.1961152000000004</c:v>
                </c:pt>
                <c:pt idx="5601">
                  <c:v>6.1931748999999998</c:v>
                </c:pt>
                <c:pt idx="5602">
                  <c:v>6.1922275000000004</c:v>
                </c:pt>
                <c:pt idx="5603">
                  <c:v>6.1910493999999998</c:v>
                </c:pt>
                <c:pt idx="5604">
                  <c:v>6.19</c:v>
                </c:pt>
                <c:pt idx="5605">
                  <c:v>6.19</c:v>
                </c:pt>
                <c:pt idx="5606">
                  <c:v>6.1864556000000004</c:v>
                </c:pt>
                <c:pt idx="5607">
                  <c:v>6.1846753999999997</c:v>
                </c:pt>
                <c:pt idx="5608">
                  <c:v>6.1843132000000001</c:v>
                </c:pt>
                <c:pt idx="5609">
                  <c:v>6.1814230999999999</c:v>
                </c:pt>
                <c:pt idx="5610">
                  <c:v>6.18</c:v>
                </c:pt>
                <c:pt idx="5611">
                  <c:v>6.18</c:v>
                </c:pt>
                <c:pt idx="5612">
                  <c:v>6.1747075999999996</c:v>
                </c:pt>
                <c:pt idx="5613">
                  <c:v>6.1717921000000002</c:v>
                </c:pt>
                <c:pt idx="5614">
                  <c:v>6.17</c:v>
                </c:pt>
                <c:pt idx="5615">
                  <c:v>6.1669998000000001</c:v>
                </c:pt>
                <c:pt idx="5616">
                  <c:v>6.1667787000000001</c:v>
                </c:pt>
                <c:pt idx="5617">
                  <c:v>6.1665732999999996</c:v>
                </c:pt>
                <c:pt idx="5618">
                  <c:v>6.1627492000000004</c:v>
                </c:pt>
                <c:pt idx="5619">
                  <c:v>6.16</c:v>
                </c:pt>
                <c:pt idx="5620">
                  <c:v>6.1578685999999996</c:v>
                </c:pt>
                <c:pt idx="5621">
                  <c:v>6.1546759</c:v>
                </c:pt>
                <c:pt idx="5622">
                  <c:v>6.1529872000000001</c:v>
                </c:pt>
                <c:pt idx="5623">
                  <c:v>6.1517121000000001</c:v>
                </c:pt>
                <c:pt idx="5624">
                  <c:v>6.15</c:v>
                </c:pt>
                <c:pt idx="5625">
                  <c:v>6.15</c:v>
                </c:pt>
                <c:pt idx="5626">
                  <c:v>6.15</c:v>
                </c:pt>
                <c:pt idx="5627">
                  <c:v>6.15</c:v>
                </c:pt>
                <c:pt idx="5628">
                  <c:v>6.1485377000000003</c:v>
                </c:pt>
                <c:pt idx="5629">
                  <c:v>6.1455310000000001</c:v>
                </c:pt>
                <c:pt idx="5630">
                  <c:v>6.1435154000000001</c:v>
                </c:pt>
                <c:pt idx="5631">
                  <c:v>6.1405702</c:v>
                </c:pt>
                <c:pt idx="5632">
                  <c:v>6.14</c:v>
                </c:pt>
                <c:pt idx="5633">
                  <c:v>6.1399340000000002</c:v>
                </c:pt>
                <c:pt idx="5634">
                  <c:v>6.1396696999999998</c:v>
                </c:pt>
                <c:pt idx="5635">
                  <c:v>6.1373787000000002</c:v>
                </c:pt>
                <c:pt idx="5636">
                  <c:v>6.1361151999999999</c:v>
                </c:pt>
                <c:pt idx="5637">
                  <c:v>6.1349732000000001</c:v>
                </c:pt>
                <c:pt idx="5638">
                  <c:v>6.1300327000000001</c:v>
                </c:pt>
                <c:pt idx="5639">
                  <c:v>6.13</c:v>
                </c:pt>
                <c:pt idx="5640">
                  <c:v>6.13</c:v>
                </c:pt>
                <c:pt idx="5641">
                  <c:v>6.1252420000000001</c:v>
                </c:pt>
                <c:pt idx="5642">
                  <c:v>6.12</c:v>
                </c:pt>
                <c:pt idx="5643">
                  <c:v>6.12</c:v>
                </c:pt>
                <c:pt idx="5644">
                  <c:v>6.1187629000000001</c:v>
                </c:pt>
                <c:pt idx="5645">
                  <c:v>6.1142991999999996</c:v>
                </c:pt>
                <c:pt idx="5646">
                  <c:v>6.1138946000000001</c:v>
                </c:pt>
                <c:pt idx="5647">
                  <c:v>6.1116602000000002</c:v>
                </c:pt>
                <c:pt idx="5648">
                  <c:v>6.1105605000000001</c:v>
                </c:pt>
                <c:pt idx="5649">
                  <c:v>6.11</c:v>
                </c:pt>
                <c:pt idx="5650">
                  <c:v>6.1054031999999996</c:v>
                </c:pt>
                <c:pt idx="5651">
                  <c:v>6.1008418000000004</c:v>
                </c:pt>
                <c:pt idx="5652">
                  <c:v>6.1005738000000003</c:v>
                </c:pt>
                <c:pt idx="5653">
                  <c:v>6.1</c:v>
                </c:pt>
                <c:pt idx="5654">
                  <c:v>6.1</c:v>
                </c:pt>
                <c:pt idx="5655">
                  <c:v>6.1</c:v>
                </c:pt>
                <c:pt idx="5656">
                  <c:v>6.0998305999999998</c:v>
                </c:pt>
                <c:pt idx="5657">
                  <c:v>6.0987299999999998</c:v>
                </c:pt>
                <c:pt idx="5658">
                  <c:v>6.0976623999999999</c:v>
                </c:pt>
                <c:pt idx="5659">
                  <c:v>6.0964454999999997</c:v>
                </c:pt>
                <c:pt idx="5660">
                  <c:v>6.0953666000000002</c:v>
                </c:pt>
                <c:pt idx="5661">
                  <c:v>6.0914957999999997</c:v>
                </c:pt>
                <c:pt idx="5662">
                  <c:v>6.09</c:v>
                </c:pt>
                <c:pt idx="5663">
                  <c:v>6.0874917999999996</c:v>
                </c:pt>
                <c:pt idx="5664">
                  <c:v>6.0860666999999999</c:v>
                </c:pt>
                <c:pt idx="5665">
                  <c:v>6.08</c:v>
                </c:pt>
                <c:pt idx="5666">
                  <c:v>6.08</c:v>
                </c:pt>
                <c:pt idx="5667">
                  <c:v>6.08</c:v>
                </c:pt>
                <c:pt idx="5668">
                  <c:v>6.08</c:v>
                </c:pt>
                <c:pt idx="5669">
                  <c:v>6.08</c:v>
                </c:pt>
                <c:pt idx="5670">
                  <c:v>6.0775493000000003</c:v>
                </c:pt>
                <c:pt idx="5671">
                  <c:v>6.07</c:v>
                </c:pt>
                <c:pt idx="5672">
                  <c:v>6.07</c:v>
                </c:pt>
                <c:pt idx="5673">
                  <c:v>6.0699532999999999</c:v>
                </c:pt>
                <c:pt idx="5674">
                  <c:v>6.0667168</c:v>
                </c:pt>
                <c:pt idx="5675">
                  <c:v>6.064845</c:v>
                </c:pt>
                <c:pt idx="5676">
                  <c:v>6.0641591000000004</c:v>
                </c:pt>
                <c:pt idx="5677">
                  <c:v>6.06</c:v>
                </c:pt>
                <c:pt idx="5678">
                  <c:v>6.06</c:v>
                </c:pt>
                <c:pt idx="5679">
                  <c:v>6.06</c:v>
                </c:pt>
                <c:pt idx="5680">
                  <c:v>6.0559580999999998</c:v>
                </c:pt>
                <c:pt idx="5681">
                  <c:v>6.0526866999999998</c:v>
                </c:pt>
                <c:pt idx="5682">
                  <c:v>6.0445511999999999</c:v>
                </c:pt>
                <c:pt idx="5683">
                  <c:v>6.04</c:v>
                </c:pt>
                <c:pt idx="5684">
                  <c:v>6.04</c:v>
                </c:pt>
                <c:pt idx="5685">
                  <c:v>6.04</c:v>
                </c:pt>
                <c:pt idx="5686">
                  <c:v>6.04</c:v>
                </c:pt>
                <c:pt idx="5687">
                  <c:v>6.0389318000000003</c:v>
                </c:pt>
                <c:pt idx="5688">
                  <c:v>6.0373371000000002</c:v>
                </c:pt>
                <c:pt idx="5689">
                  <c:v>6.0369523000000003</c:v>
                </c:pt>
                <c:pt idx="5690">
                  <c:v>6.0323237000000001</c:v>
                </c:pt>
                <c:pt idx="5691">
                  <c:v>6.0318496000000001</c:v>
                </c:pt>
                <c:pt idx="5692">
                  <c:v>6.03</c:v>
                </c:pt>
                <c:pt idx="5693">
                  <c:v>6.03</c:v>
                </c:pt>
                <c:pt idx="5694">
                  <c:v>6.03</c:v>
                </c:pt>
                <c:pt idx="5695">
                  <c:v>6.0287692000000002</c:v>
                </c:pt>
                <c:pt idx="5696">
                  <c:v>6.0286739000000003</c:v>
                </c:pt>
                <c:pt idx="5697">
                  <c:v>6.0286263</c:v>
                </c:pt>
                <c:pt idx="5698">
                  <c:v>6.0279560999999999</c:v>
                </c:pt>
                <c:pt idx="5699">
                  <c:v>6.0273459999999996</c:v>
                </c:pt>
                <c:pt idx="5700">
                  <c:v>6.0263511999999997</c:v>
                </c:pt>
                <c:pt idx="5701">
                  <c:v>6.0260199999999999</c:v>
                </c:pt>
                <c:pt idx="5702">
                  <c:v>6.0257481000000004</c:v>
                </c:pt>
                <c:pt idx="5703">
                  <c:v>6.0255459</c:v>
                </c:pt>
                <c:pt idx="5704">
                  <c:v>6.0235941000000004</c:v>
                </c:pt>
                <c:pt idx="5705">
                  <c:v>6.0234737000000003</c:v>
                </c:pt>
                <c:pt idx="5706">
                  <c:v>6.0202302000000003</c:v>
                </c:pt>
                <c:pt idx="5707">
                  <c:v>6.02</c:v>
                </c:pt>
                <c:pt idx="5708">
                  <c:v>6.02</c:v>
                </c:pt>
                <c:pt idx="5709">
                  <c:v>6.02</c:v>
                </c:pt>
                <c:pt idx="5710">
                  <c:v>6.0177144</c:v>
                </c:pt>
                <c:pt idx="5711">
                  <c:v>6.0165417000000003</c:v>
                </c:pt>
                <c:pt idx="5712">
                  <c:v>6.0161458999999997</c:v>
                </c:pt>
                <c:pt idx="5713">
                  <c:v>6.0153723000000001</c:v>
                </c:pt>
                <c:pt idx="5714">
                  <c:v>6.0138876999999997</c:v>
                </c:pt>
                <c:pt idx="5715">
                  <c:v>6.0118064999999996</c:v>
                </c:pt>
                <c:pt idx="5716">
                  <c:v>6.0112461000000001</c:v>
                </c:pt>
                <c:pt idx="5717">
                  <c:v>6.010224</c:v>
                </c:pt>
                <c:pt idx="5718">
                  <c:v>6.01</c:v>
                </c:pt>
                <c:pt idx="5719">
                  <c:v>6.01</c:v>
                </c:pt>
                <c:pt idx="5720">
                  <c:v>6.01</c:v>
                </c:pt>
                <c:pt idx="5721">
                  <c:v>6.01</c:v>
                </c:pt>
                <c:pt idx="5722">
                  <c:v>6.01</c:v>
                </c:pt>
                <c:pt idx="5723">
                  <c:v>6.0099057</c:v>
                </c:pt>
                <c:pt idx="5724">
                  <c:v>6.0051927999999997</c:v>
                </c:pt>
                <c:pt idx="5725">
                  <c:v>6.0033285999999997</c:v>
                </c:pt>
                <c:pt idx="5726">
                  <c:v>5.9970042000000001</c:v>
                </c:pt>
                <c:pt idx="5727">
                  <c:v>5.9968018000000001</c:v>
                </c:pt>
                <c:pt idx="5728">
                  <c:v>5.9954415000000001</c:v>
                </c:pt>
                <c:pt idx="5729">
                  <c:v>5.9941095999999998</c:v>
                </c:pt>
                <c:pt idx="5730">
                  <c:v>5.9930187999999998</c:v>
                </c:pt>
                <c:pt idx="5731">
                  <c:v>5.99</c:v>
                </c:pt>
                <c:pt idx="5732">
                  <c:v>5.9898106000000002</c:v>
                </c:pt>
                <c:pt idx="5733">
                  <c:v>5.9883275999999999</c:v>
                </c:pt>
                <c:pt idx="5734">
                  <c:v>5.9876623999999996</c:v>
                </c:pt>
                <c:pt idx="5735">
                  <c:v>5.9856401999999997</c:v>
                </c:pt>
                <c:pt idx="5736">
                  <c:v>5.9845512000000003</c:v>
                </c:pt>
                <c:pt idx="5737">
                  <c:v>5.9829862</c:v>
                </c:pt>
                <c:pt idx="5738">
                  <c:v>5.98</c:v>
                </c:pt>
                <c:pt idx="5739">
                  <c:v>5.9767286000000004</c:v>
                </c:pt>
                <c:pt idx="5740">
                  <c:v>5.9710909000000001</c:v>
                </c:pt>
                <c:pt idx="5741">
                  <c:v>5.97</c:v>
                </c:pt>
                <c:pt idx="5742">
                  <c:v>5.97</c:v>
                </c:pt>
                <c:pt idx="5743">
                  <c:v>5.9693598999999997</c:v>
                </c:pt>
                <c:pt idx="5744">
                  <c:v>5.9673936000000003</c:v>
                </c:pt>
                <c:pt idx="5745">
                  <c:v>5.9673470000000002</c:v>
                </c:pt>
                <c:pt idx="5746">
                  <c:v>5.9669680999999999</c:v>
                </c:pt>
                <c:pt idx="5747">
                  <c:v>5.9652136999999996</c:v>
                </c:pt>
                <c:pt idx="5748">
                  <c:v>5.9628443000000004</c:v>
                </c:pt>
                <c:pt idx="5749">
                  <c:v>5.9625607</c:v>
                </c:pt>
                <c:pt idx="5750">
                  <c:v>5.9615378000000003</c:v>
                </c:pt>
                <c:pt idx="5751">
                  <c:v>5.9546434000000001</c:v>
                </c:pt>
                <c:pt idx="5752">
                  <c:v>5.9543457999999996</c:v>
                </c:pt>
                <c:pt idx="5753">
                  <c:v>5.9516602000000001</c:v>
                </c:pt>
                <c:pt idx="5754">
                  <c:v>5.9512802999999996</c:v>
                </c:pt>
                <c:pt idx="5755">
                  <c:v>5.95</c:v>
                </c:pt>
                <c:pt idx="5756">
                  <c:v>5.95</c:v>
                </c:pt>
                <c:pt idx="5757">
                  <c:v>5.9427472999999997</c:v>
                </c:pt>
                <c:pt idx="5758">
                  <c:v>5.9417384999999996</c:v>
                </c:pt>
                <c:pt idx="5759">
                  <c:v>5.94</c:v>
                </c:pt>
                <c:pt idx="5760">
                  <c:v>5.94</c:v>
                </c:pt>
                <c:pt idx="5761">
                  <c:v>5.94</c:v>
                </c:pt>
                <c:pt idx="5762">
                  <c:v>5.9397887999999996</c:v>
                </c:pt>
                <c:pt idx="5763">
                  <c:v>5.9359225000000002</c:v>
                </c:pt>
                <c:pt idx="5764">
                  <c:v>5.9333013000000001</c:v>
                </c:pt>
                <c:pt idx="5765">
                  <c:v>5.9307387</c:v>
                </c:pt>
                <c:pt idx="5766">
                  <c:v>5.93</c:v>
                </c:pt>
                <c:pt idx="5767">
                  <c:v>5.93</c:v>
                </c:pt>
                <c:pt idx="5768">
                  <c:v>5.92</c:v>
                </c:pt>
                <c:pt idx="5769">
                  <c:v>5.9179003000000003</c:v>
                </c:pt>
                <c:pt idx="5770">
                  <c:v>5.9143924999999999</c:v>
                </c:pt>
                <c:pt idx="5771">
                  <c:v>5.9126402000000002</c:v>
                </c:pt>
                <c:pt idx="5772">
                  <c:v>5.9120694</c:v>
                </c:pt>
                <c:pt idx="5773">
                  <c:v>5.9111861000000001</c:v>
                </c:pt>
                <c:pt idx="5774">
                  <c:v>5.91</c:v>
                </c:pt>
                <c:pt idx="5775">
                  <c:v>5.91</c:v>
                </c:pt>
                <c:pt idx="5776">
                  <c:v>5.9081364000000001</c:v>
                </c:pt>
                <c:pt idx="5777">
                  <c:v>5.9075496000000003</c:v>
                </c:pt>
                <c:pt idx="5778">
                  <c:v>5.9045737000000003</c:v>
                </c:pt>
                <c:pt idx="5779">
                  <c:v>5.904426</c:v>
                </c:pt>
                <c:pt idx="5780">
                  <c:v>5.9035092999999996</c:v>
                </c:pt>
                <c:pt idx="5781">
                  <c:v>5.9</c:v>
                </c:pt>
                <c:pt idx="5782">
                  <c:v>5.9</c:v>
                </c:pt>
                <c:pt idx="5783">
                  <c:v>5.9</c:v>
                </c:pt>
                <c:pt idx="5784">
                  <c:v>5.8945512000000004</c:v>
                </c:pt>
                <c:pt idx="5785">
                  <c:v>5.8915490999999998</c:v>
                </c:pt>
                <c:pt idx="5786">
                  <c:v>5.8900961000000001</c:v>
                </c:pt>
                <c:pt idx="5787">
                  <c:v>5.89</c:v>
                </c:pt>
                <c:pt idx="5788">
                  <c:v>5.89</c:v>
                </c:pt>
                <c:pt idx="5789">
                  <c:v>5.8887375000000004</c:v>
                </c:pt>
                <c:pt idx="5790">
                  <c:v>5.8887206000000001</c:v>
                </c:pt>
                <c:pt idx="5791">
                  <c:v>5.8858781999999996</c:v>
                </c:pt>
                <c:pt idx="5792">
                  <c:v>5.8858708999999996</c:v>
                </c:pt>
                <c:pt idx="5793">
                  <c:v>5.8809332000000003</c:v>
                </c:pt>
                <c:pt idx="5794">
                  <c:v>5.88</c:v>
                </c:pt>
                <c:pt idx="5795">
                  <c:v>5.8760436</c:v>
                </c:pt>
                <c:pt idx="5796">
                  <c:v>5.8708644999999997</c:v>
                </c:pt>
                <c:pt idx="5797">
                  <c:v>5.8678686000000004</c:v>
                </c:pt>
                <c:pt idx="5798">
                  <c:v>5.8609491</c:v>
                </c:pt>
                <c:pt idx="5799">
                  <c:v>5.86</c:v>
                </c:pt>
                <c:pt idx="5800">
                  <c:v>5.86</c:v>
                </c:pt>
                <c:pt idx="5801">
                  <c:v>5.8588664000000001</c:v>
                </c:pt>
                <c:pt idx="5802">
                  <c:v>5.8538876999999996</c:v>
                </c:pt>
                <c:pt idx="5803">
                  <c:v>5.85</c:v>
                </c:pt>
                <c:pt idx="5804">
                  <c:v>5.85</c:v>
                </c:pt>
                <c:pt idx="5805">
                  <c:v>5.85</c:v>
                </c:pt>
                <c:pt idx="5806">
                  <c:v>5.8493691999999999</c:v>
                </c:pt>
                <c:pt idx="5807">
                  <c:v>5.8485887999999999</c:v>
                </c:pt>
                <c:pt idx="5808">
                  <c:v>5.8446518999999997</c:v>
                </c:pt>
                <c:pt idx="5809">
                  <c:v>5.84</c:v>
                </c:pt>
                <c:pt idx="5810">
                  <c:v>5.8389971000000003</c:v>
                </c:pt>
                <c:pt idx="5811">
                  <c:v>5.8374262999999997</c:v>
                </c:pt>
                <c:pt idx="5812">
                  <c:v>5.8369523000000001</c:v>
                </c:pt>
                <c:pt idx="5813">
                  <c:v>5.8320866000000002</c:v>
                </c:pt>
                <c:pt idx="5814">
                  <c:v>5.8313278999999998</c:v>
                </c:pt>
                <c:pt idx="5815">
                  <c:v>5.83</c:v>
                </c:pt>
                <c:pt idx="5816">
                  <c:v>5.8292273000000003</c:v>
                </c:pt>
                <c:pt idx="5817">
                  <c:v>5.8249142000000003</c:v>
                </c:pt>
                <c:pt idx="5818">
                  <c:v>5.8241088000000003</c:v>
                </c:pt>
                <c:pt idx="5819">
                  <c:v>5.8225448000000002</c:v>
                </c:pt>
                <c:pt idx="5820">
                  <c:v>5.8219326999999996</c:v>
                </c:pt>
                <c:pt idx="5821">
                  <c:v>5.82</c:v>
                </c:pt>
                <c:pt idx="5822">
                  <c:v>5.8193365000000004</c:v>
                </c:pt>
                <c:pt idx="5823">
                  <c:v>5.8180898000000001</c:v>
                </c:pt>
                <c:pt idx="5824">
                  <c:v>5.81</c:v>
                </c:pt>
                <c:pt idx="5825">
                  <c:v>5.81</c:v>
                </c:pt>
                <c:pt idx="5826">
                  <c:v>5.81</c:v>
                </c:pt>
                <c:pt idx="5827">
                  <c:v>5.81</c:v>
                </c:pt>
                <c:pt idx="5828">
                  <c:v>5.8068491</c:v>
                </c:pt>
                <c:pt idx="5829">
                  <c:v>5.8063640000000003</c:v>
                </c:pt>
                <c:pt idx="5830">
                  <c:v>5.8028909999999998</c:v>
                </c:pt>
                <c:pt idx="5831">
                  <c:v>5.8013146999999998</c:v>
                </c:pt>
                <c:pt idx="5832">
                  <c:v>5.8003798</c:v>
                </c:pt>
                <c:pt idx="5833">
                  <c:v>5.8</c:v>
                </c:pt>
                <c:pt idx="5834">
                  <c:v>5.8</c:v>
                </c:pt>
                <c:pt idx="5835">
                  <c:v>5.7993366000000002</c:v>
                </c:pt>
                <c:pt idx="5836">
                  <c:v>5.7972359000000004</c:v>
                </c:pt>
                <c:pt idx="5837">
                  <c:v>5.7971566000000001</c:v>
                </c:pt>
                <c:pt idx="5838">
                  <c:v>5.7949299999999999</c:v>
                </c:pt>
                <c:pt idx="5839">
                  <c:v>5.7945577999999998</c:v>
                </c:pt>
                <c:pt idx="5840">
                  <c:v>5.7942030999999998</c:v>
                </c:pt>
                <c:pt idx="5841">
                  <c:v>5.7927016</c:v>
                </c:pt>
                <c:pt idx="5842">
                  <c:v>5.7920517</c:v>
                </c:pt>
                <c:pt idx="5843">
                  <c:v>5.7919150999999998</c:v>
                </c:pt>
                <c:pt idx="5844">
                  <c:v>5.79</c:v>
                </c:pt>
                <c:pt idx="5845">
                  <c:v>5.7885321000000003</c:v>
                </c:pt>
                <c:pt idx="5846">
                  <c:v>5.7878686000000004</c:v>
                </c:pt>
                <c:pt idx="5847">
                  <c:v>5.7801745000000002</c:v>
                </c:pt>
                <c:pt idx="5848">
                  <c:v>5.78</c:v>
                </c:pt>
                <c:pt idx="5849">
                  <c:v>5.7791322000000003</c:v>
                </c:pt>
                <c:pt idx="5850">
                  <c:v>5.7763036999999997</c:v>
                </c:pt>
                <c:pt idx="5851">
                  <c:v>5.7761617999999997</c:v>
                </c:pt>
                <c:pt idx="5852">
                  <c:v>5.7751083999999997</c:v>
                </c:pt>
                <c:pt idx="5853">
                  <c:v>5.7740771000000004</c:v>
                </c:pt>
                <c:pt idx="5854">
                  <c:v>5.7728697000000002</c:v>
                </c:pt>
                <c:pt idx="5855">
                  <c:v>5.77</c:v>
                </c:pt>
                <c:pt idx="5856">
                  <c:v>5.77</c:v>
                </c:pt>
                <c:pt idx="5857">
                  <c:v>5.77</c:v>
                </c:pt>
                <c:pt idx="5858">
                  <c:v>5.7654357999999997</c:v>
                </c:pt>
                <c:pt idx="5859">
                  <c:v>5.7558781999999997</c:v>
                </c:pt>
                <c:pt idx="5860">
                  <c:v>5.7556411000000001</c:v>
                </c:pt>
                <c:pt idx="5861">
                  <c:v>5.7495628999999999</c:v>
                </c:pt>
                <c:pt idx="5862">
                  <c:v>5.7485596000000001</c:v>
                </c:pt>
                <c:pt idx="5863">
                  <c:v>5.7471258000000001</c:v>
                </c:pt>
                <c:pt idx="5864">
                  <c:v>5.7470740999999999</c:v>
                </c:pt>
                <c:pt idx="5865">
                  <c:v>5.7431757000000001</c:v>
                </c:pt>
                <c:pt idx="5866">
                  <c:v>5.74</c:v>
                </c:pt>
                <c:pt idx="5867">
                  <c:v>5.7399621999999999</c:v>
                </c:pt>
                <c:pt idx="5868">
                  <c:v>5.7372439000000002</c:v>
                </c:pt>
                <c:pt idx="5869">
                  <c:v>5.7366966000000001</c:v>
                </c:pt>
                <c:pt idx="5870">
                  <c:v>5.7345978000000004</c:v>
                </c:pt>
                <c:pt idx="5871">
                  <c:v>5.7333502000000003</c:v>
                </c:pt>
                <c:pt idx="5872">
                  <c:v>5.7323269000000003</c:v>
                </c:pt>
                <c:pt idx="5873">
                  <c:v>5.7322908000000004</c:v>
                </c:pt>
                <c:pt idx="5874">
                  <c:v>5.73</c:v>
                </c:pt>
                <c:pt idx="5875">
                  <c:v>5.7291321999999996</c:v>
                </c:pt>
                <c:pt idx="5876">
                  <c:v>5.7269522999999998</c:v>
                </c:pt>
                <c:pt idx="5877">
                  <c:v>5.7230523</c:v>
                </c:pt>
                <c:pt idx="5878">
                  <c:v>5.7200188000000001</c:v>
                </c:pt>
                <c:pt idx="5879">
                  <c:v>5.72</c:v>
                </c:pt>
                <c:pt idx="5880">
                  <c:v>5.72</c:v>
                </c:pt>
                <c:pt idx="5881">
                  <c:v>5.72</c:v>
                </c:pt>
                <c:pt idx="5882">
                  <c:v>5.7179495999999999</c:v>
                </c:pt>
                <c:pt idx="5883">
                  <c:v>5.7154357999999998</c:v>
                </c:pt>
                <c:pt idx="5884">
                  <c:v>5.7074262999999998</c:v>
                </c:pt>
                <c:pt idx="5885">
                  <c:v>5.7017068000000002</c:v>
                </c:pt>
                <c:pt idx="5886">
                  <c:v>5.7</c:v>
                </c:pt>
                <c:pt idx="5887">
                  <c:v>5.7</c:v>
                </c:pt>
                <c:pt idx="5888">
                  <c:v>5.7</c:v>
                </c:pt>
                <c:pt idx="5889">
                  <c:v>5.6974459</c:v>
                </c:pt>
                <c:pt idx="5890">
                  <c:v>5.6958244000000002</c:v>
                </c:pt>
                <c:pt idx="5891">
                  <c:v>5.6947397000000004</c:v>
                </c:pt>
                <c:pt idx="5892">
                  <c:v>5.6933582999999999</c:v>
                </c:pt>
                <c:pt idx="5893">
                  <c:v>5.6931766000000001</c:v>
                </c:pt>
                <c:pt idx="5894">
                  <c:v>5.6920865999999997</c:v>
                </c:pt>
                <c:pt idx="5895">
                  <c:v>5.6906866999999997</c:v>
                </c:pt>
                <c:pt idx="5896">
                  <c:v>5.6905216999999997</c:v>
                </c:pt>
                <c:pt idx="5897">
                  <c:v>5.69</c:v>
                </c:pt>
                <c:pt idx="5898">
                  <c:v>5.69</c:v>
                </c:pt>
                <c:pt idx="5899">
                  <c:v>5.6884845000000004</c:v>
                </c:pt>
                <c:pt idx="5900">
                  <c:v>5.6818495999999996</c:v>
                </c:pt>
                <c:pt idx="5901">
                  <c:v>5.68</c:v>
                </c:pt>
                <c:pt idx="5902">
                  <c:v>5.6793507999999999</c:v>
                </c:pt>
                <c:pt idx="5903">
                  <c:v>5.6755776999999998</c:v>
                </c:pt>
                <c:pt idx="5904">
                  <c:v>5.67</c:v>
                </c:pt>
                <c:pt idx="5905">
                  <c:v>5.67</c:v>
                </c:pt>
                <c:pt idx="5906">
                  <c:v>5.67</c:v>
                </c:pt>
                <c:pt idx="5907">
                  <c:v>5.6669141999999999</c:v>
                </c:pt>
                <c:pt idx="5908">
                  <c:v>5.6667921000000003</c:v>
                </c:pt>
                <c:pt idx="5909">
                  <c:v>5.6652449999999996</c:v>
                </c:pt>
                <c:pt idx="5910">
                  <c:v>5.6632083</c:v>
                </c:pt>
                <c:pt idx="5911">
                  <c:v>5.6631131000000003</c:v>
                </c:pt>
                <c:pt idx="5912">
                  <c:v>5.66</c:v>
                </c:pt>
                <c:pt idx="5913">
                  <c:v>5.66</c:v>
                </c:pt>
                <c:pt idx="5914">
                  <c:v>5.6521489999999996</c:v>
                </c:pt>
                <c:pt idx="5915">
                  <c:v>5.6518813000000003</c:v>
                </c:pt>
                <c:pt idx="5916">
                  <c:v>5.6484107000000003</c:v>
                </c:pt>
                <c:pt idx="5917">
                  <c:v>5.6412326000000004</c:v>
                </c:pt>
                <c:pt idx="5918">
                  <c:v>5.6368723999999997</c:v>
                </c:pt>
                <c:pt idx="5919">
                  <c:v>5.6336506000000002</c:v>
                </c:pt>
                <c:pt idx="5920">
                  <c:v>5.63</c:v>
                </c:pt>
                <c:pt idx="5921">
                  <c:v>5.63</c:v>
                </c:pt>
                <c:pt idx="5922">
                  <c:v>5.63</c:v>
                </c:pt>
                <c:pt idx="5923">
                  <c:v>5.63</c:v>
                </c:pt>
                <c:pt idx="5924">
                  <c:v>5.6291947000000002</c:v>
                </c:pt>
                <c:pt idx="5925">
                  <c:v>5.6289100000000003</c:v>
                </c:pt>
                <c:pt idx="5926">
                  <c:v>5.6240771000000001</c:v>
                </c:pt>
                <c:pt idx="5927">
                  <c:v>5.6230336999999997</c:v>
                </c:pt>
                <c:pt idx="5928">
                  <c:v>5.6200009</c:v>
                </c:pt>
                <c:pt idx="5929">
                  <c:v>5.6173311000000004</c:v>
                </c:pt>
                <c:pt idx="5930">
                  <c:v>5.6132648999999999</c:v>
                </c:pt>
                <c:pt idx="5931">
                  <c:v>5.6127323999999996</c:v>
                </c:pt>
                <c:pt idx="5932">
                  <c:v>5.6105543000000004</c:v>
                </c:pt>
                <c:pt idx="5933">
                  <c:v>5.6097957000000003</c:v>
                </c:pt>
                <c:pt idx="5934">
                  <c:v>5.6096325</c:v>
                </c:pt>
                <c:pt idx="5935">
                  <c:v>5.6055735000000002</c:v>
                </c:pt>
                <c:pt idx="5936">
                  <c:v>5.6</c:v>
                </c:pt>
                <c:pt idx="5937">
                  <c:v>5.6</c:v>
                </c:pt>
                <c:pt idx="5938">
                  <c:v>5.6</c:v>
                </c:pt>
                <c:pt idx="5939">
                  <c:v>5.5982316000000001</c:v>
                </c:pt>
                <c:pt idx="5940">
                  <c:v>5.5947405999999997</c:v>
                </c:pt>
                <c:pt idx="5941">
                  <c:v>5.5946471000000004</c:v>
                </c:pt>
                <c:pt idx="5942">
                  <c:v>5.59</c:v>
                </c:pt>
                <c:pt idx="5943">
                  <c:v>5.59</c:v>
                </c:pt>
                <c:pt idx="5944">
                  <c:v>5.5882316000000003</c:v>
                </c:pt>
                <c:pt idx="5945">
                  <c:v>5.5871566000000001</c:v>
                </c:pt>
                <c:pt idx="5946">
                  <c:v>5.5862106999999996</c:v>
                </c:pt>
                <c:pt idx="5947">
                  <c:v>5.5842983000000004</c:v>
                </c:pt>
                <c:pt idx="5948">
                  <c:v>5.5819473000000004</c:v>
                </c:pt>
                <c:pt idx="5949">
                  <c:v>5.58</c:v>
                </c:pt>
                <c:pt idx="5950">
                  <c:v>5.58</c:v>
                </c:pt>
                <c:pt idx="5951">
                  <c:v>5.58</c:v>
                </c:pt>
                <c:pt idx="5952">
                  <c:v>5.58</c:v>
                </c:pt>
                <c:pt idx="5953">
                  <c:v>5.57</c:v>
                </c:pt>
                <c:pt idx="5954">
                  <c:v>5.57</c:v>
                </c:pt>
                <c:pt idx="5955">
                  <c:v>5.57</c:v>
                </c:pt>
                <c:pt idx="5956">
                  <c:v>5.5665724000000001</c:v>
                </c:pt>
                <c:pt idx="5957">
                  <c:v>5.56</c:v>
                </c:pt>
                <c:pt idx="5958">
                  <c:v>5.56</c:v>
                </c:pt>
                <c:pt idx="5959">
                  <c:v>5.5552929999999998</c:v>
                </c:pt>
                <c:pt idx="5960">
                  <c:v>5.5551406999999999</c:v>
                </c:pt>
                <c:pt idx="5961">
                  <c:v>5.5524693999999997</c:v>
                </c:pt>
                <c:pt idx="5962">
                  <c:v>5.55</c:v>
                </c:pt>
                <c:pt idx="5963">
                  <c:v>5.55</c:v>
                </c:pt>
                <c:pt idx="5964">
                  <c:v>5.55</c:v>
                </c:pt>
                <c:pt idx="5965">
                  <c:v>5.55</c:v>
                </c:pt>
                <c:pt idx="5966">
                  <c:v>5.5493841000000002</c:v>
                </c:pt>
                <c:pt idx="5967">
                  <c:v>5.5472051000000002</c:v>
                </c:pt>
                <c:pt idx="5968">
                  <c:v>5.5453406000000003</c:v>
                </c:pt>
                <c:pt idx="5969">
                  <c:v>5.5423773000000001</c:v>
                </c:pt>
                <c:pt idx="5970">
                  <c:v>5.54</c:v>
                </c:pt>
                <c:pt idx="5971">
                  <c:v>5.54</c:v>
                </c:pt>
                <c:pt idx="5972">
                  <c:v>5.5392752999999999</c:v>
                </c:pt>
                <c:pt idx="5973">
                  <c:v>5.5391003999999997</c:v>
                </c:pt>
                <c:pt idx="5974">
                  <c:v>5.5304636</c:v>
                </c:pt>
                <c:pt idx="5975">
                  <c:v>5.5302845999999999</c:v>
                </c:pt>
                <c:pt idx="5976">
                  <c:v>5.5281231999999996</c:v>
                </c:pt>
                <c:pt idx="5977">
                  <c:v>5.5273196999999996</c:v>
                </c:pt>
                <c:pt idx="5978">
                  <c:v>5.5259247</c:v>
                </c:pt>
                <c:pt idx="5979">
                  <c:v>5.5237436999999998</c:v>
                </c:pt>
                <c:pt idx="5980">
                  <c:v>5.5218645999999998</c:v>
                </c:pt>
                <c:pt idx="5981">
                  <c:v>5.52</c:v>
                </c:pt>
                <c:pt idx="5982">
                  <c:v>5.5145080999999996</c:v>
                </c:pt>
                <c:pt idx="5983">
                  <c:v>5.51</c:v>
                </c:pt>
                <c:pt idx="5984">
                  <c:v>5.5080897999999996</c:v>
                </c:pt>
                <c:pt idx="5985">
                  <c:v>5.5059034999999996</c:v>
                </c:pt>
                <c:pt idx="5986">
                  <c:v>5.5044559</c:v>
                </c:pt>
                <c:pt idx="5987">
                  <c:v>5.5</c:v>
                </c:pt>
                <c:pt idx="5988">
                  <c:v>5.4996220999999998</c:v>
                </c:pt>
                <c:pt idx="5989">
                  <c:v>5.4957194999999999</c:v>
                </c:pt>
                <c:pt idx="5990">
                  <c:v>5.4944550000000003</c:v>
                </c:pt>
                <c:pt idx="5991">
                  <c:v>5.49</c:v>
                </c:pt>
                <c:pt idx="5992">
                  <c:v>5.49</c:v>
                </c:pt>
                <c:pt idx="5993">
                  <c:v>5.4876633000000004</c:v>
                </c:pt>
                <c:pt idx="5994">
                  <c:v>5.4873051999999998</c:v>
                </c:pt>
                <c:pt idx="5995">
                  <c:v>5.4847447000000003</c:v>
                </c:pt>
                <c:pt idx="5996">
                  <c:v>5.48</c:v>
                </c:pt>
                <c:pt idx="5997">
                  <c:v>5.48</c:v>
                </c:pt>
                <c:pt idx="5998">
                  <c:v>5.48</c:v>
                </c:pt>
                <c:pt idx="5999">
                  <c:v>5.4788752000000001</c:v>
                </c:pt>
                <c:pt idx="6000">
                  <c:v>5.4717107</c:v>
                </c:pt>
                <c:pt idx="6001">
                  <c:v>5.4710283999999998</c:v>
                </c:pt>
                <c:pt idx="6002">
                  <c:v>5.47</c:v>
                </c:pt>
                <c:pt idx="6003">
                  <c:v>5.47</c:v>
                </c:pt>
                <c:pt idx="6004">
                  <c:v>5.47</c:v>
                </c:pt>
                <c:pt idx="6005">
                  <c:v>5.47</c:v>
                </c:pt>
                <c:pt idx="6006">
                  <c:v>5.4686729999999999</c:v>
                </c:pt>
                <c:pt idx="6007">
                  <c:v>5.4648481999999996</c:v>
                </c:pt>
                <c:pt idx="6008">
                  <c:v>5.4647722999999999</c:v>
                </c:pt>
                <c:pt idx="6009">
                  <c:v>5.4601902999999998</c:v>
                </c:pt>
                <c:pt idx="6010">
                  <c:v>5.46</c:v>
                </c:pt>
                <c:pt idx="6011">
                  <c:v>5.4591004999999999</c:v>
                </c:pt>
                <c:pt idx="6012">
                  <c:v>5.4574033000000002</c:v>
                </c:pt>
                <c:pt idx="6013">
                  <c:v>5.4565406999999997</c:v>
                </c:pt>
                <c:pt idx="6014">
                  <c:v>5.4513119000000003</c:v>
                </c:pt>
                <c:pt idx="6015">
                  <c:v>5.4503322000000001</c:v>
                </c:pt>
                <c:pt idx="6016">
                  <c:v>5.45</c:v>
                </c:pt>
                <c:pt idx="6017">
                  <c:v>5.45</c:v>
                </c:pt>
                <c:pt idx="6018">
                  <c:v>5.4475448000000002</c:v>
                </c:pt>
                <c:pt idx="6019">
                  <c:v>5.4439774999999999</c:v>
                </c:pt>
                <c:pt idx="6020">
                  <c:v>5.4305690999999996</c:v>
                </c:pt>
                <c:pt idx="6021">
                  <c:v>5.43</c:v>
                </c:pt>
                <c:pt idx="6022">
                  <c:v>5.43</c:v>
                </c:pt>
                <c:pt idx="6023">
                  <c:v>5.43</c:v>
                </c:pt>
                <c:pt idx="6024">
                  <c:v>5.4274993</c:v>
                </c:pt>
                <c:pt idx="6025">
                  <c:v>5.4227148999999999</c:v>
                </c:pt>
                <c:pt idx="6026">
                  <c:v>5.4196546000000003</c:v>
                </c:pt>
                <c:pt idx="6027">
                  <c:v>5.41</c:v>
                </c:pt>
                <c:pt idx="6028">
                  <c:v>5.41</c:v>
                </c:pt>
                <c:pt idx="6029">
                  <c:v>5.4053405999999997</c:v>
                </c:pt>
                <c:pt idx="6030">
                  <c:v>5.4048784999999997</c:v>
                </c:pt>
                <c:pt idx="6031">
                  <c:v>5.4037765999999996</c:v>
                </c:pt>
                <c:pt idx="6032">
                  <c:v>5.4</c:v>
                </c:pt>
                <c:pt idx="6033">
                  <c:v>5.3957670999999996</c:v>
                </c:pt>
                <c:pt idx="6034">
                  <c:v>5.3933204999999997</c:v>
                </c:pt>
                <c:pt idx="6035">
                  <c:v>5.3931766000000003</c:v>
                </c:pt>
                <c:pt idx="6036">
                  <c:v>5.39</c:v>
                </c:pt>
                <c:pt idx="6037">
                  <c:v>5.39</c:v>
                </c:pt>
                <c:pt idx="6038">
                  <c:v>5.3886197999999998</c:v>
                </c:pt>
                <c:pt idx="6039">
                  <c:v>5.3865569999999998</c:v>
                </c:pt>
                <c:pt idx="6040">
                  <c:v>5.3839134</c:v>
                </c:pt>
                <c:pt idx="6041">
                  <c:v>5.38</c:v>
                </c:pt>
                <c:pt idx="6042">
                  <c:v>5.38</c:v>
                </c:pt>
                <c:pt idx="6043">
                  <c:v>5.38</c:v>
                </c:pt>
                <c:pt idx="6044">
                  <c:v>5.38</c:v>
                </c:pt>
                <c:pt idx="6045">
                  <c:v>5.38</c:v>
                </c:pt>
                <c:pt idx="6046">
                  <c:v>5.3762429000000003</c:v>
                </c:pt>
                <c:pt idx="6047">
                  <c:v>5.3734602000000002</c:v>
                </c:pt>
                <c:pt idx="6048">
                  <c:v>5.3710442</c:v>
                </c:pt>
                <c:pt idx="6049">
                  <c:v>5.37</c:v>
                </c:pt>
                <c:pt idx="6050">
                  <c:v>5.37</c:v>
                </c:pt>
                <c:pt idx="6051">
                  <c:v>5.37</c:v>
                </c:pt>
                <c:pt idx="6052">
                  <c:v>5.3692145</c:v>
                </c:pt>
                <c:pt idx="6053">
                  <c:v>5.3654982999999996</c:v>
                </c:pt>
                <c:pt idx="6054">
                  <c:v>5.3637654000000001</c:v>
                </c:pt>
                <c:pt idx="6055">
                  <c:v>5.3627699</c:v>
                </c:pt>
                <c:pt idx="6056">
                  <c:v>5.3618607999999996</c:v>
                </c:pt>
                <c:pt idx="6057">
                  <c:v>5.3612399999999996</c:v>
                </c:pt>
                <c:pt idx="6058">
                  <c:v>5.36</c:v>
                </c:pt>
                <c:pt idx="6059">
                  <c:v>5.3598432999999996</c:v>
                </c:pt>
                <c:pt idx="6060">
                  <c:v>5.3554041000000003</c:v>
                </c:pt>
                <c:pt idx="6061">
                  <c:v>5.3551988000000001</c:v>
                </c:pt>
                <c:pt idx="6062">
                  <c:v>5.3538676000000001</c:v>
                </c:pt>
                <c:pt idx="6063">
                  <c:v>5.3537765999999998</c:v>
                </c:pt>
                <c:pt idx="6064">
                  <c:v>5.35</c:v>
                </c:pt>
                <c:pt idx="6065">
                  <c:v>5.3498581999999999</c:v>
                </c:pt>
                <c:pt idx="6066">
                  <c:v>5.3487907000000003</c:v>
                </c:pt>
                <c:pt idx="6067">
                  <c:v>5.3468514999999996</c:v>
                </c:pt>
                <c:pt idx="6068">
                  <c:v>5.3467495999999999</c:v>
                </c:pt>
                <c:pt idx="6069">
                  <c:v>5.34</c:v>
                </c:pt>
                <c:pt idx="6070">
                  <c:v>5.3348820999999997</c:v>
                </c:pt>
                <c:pt idx="6071">
                  <c:v>5.33</c:v>
                </c:pt>
                <c:pt idx="6072">
                  <c:v>5.33</c:v>
                </c:pt>
                <c:pt idx="6073">
                  <c:v>5.33</c:v>
                </c:pt>
                <c:pt idx="6074">
                  <c:v>5.3282413000000002</c:v>
                </c:pt>
                <c:pt idx="6075">
                  <c:v>5.3244083</c:v>
                </c:pt>
                <c:pt idx="6076">
                  <c:v>5.3224223999999998</c:v>
                </c:pt>
                <c:pt idx="6077">
                  <c:v>5.3206207000000001</c:v>
                </c:pt>
                <c:pt idx="6078">
                  <c:v>5.32</c:v>
                </c:pt>
                <c:pt idx="6079">
                  <c:v>5.32</c:v>
                </c:pt>
                <c:pt idx="6080">
                  <c:v>5.32</c:v>
                </c:pt>
                <c:pt idx="6081">
                  <c:v>5.32</c:v>
                </c:pt>
                <c:pt idx="6082">
                  <c:v>5.3181839999999996</c:v>
                </c:pt>
                <c:pt idx="6083">
                  <c:v>5.3180421999999998</c:v>
                </c:pt>
                <c:pt idx="6084">
                  <c:v>5.3179669000000001</c:v>
                </c:pt>
                <c:pt idx="6085">
                  <c:v>5.3157873000000002</c:v>
                </c:pt>
                <c:pt idx="6086">
                  <c:v>5.3153565</c:v>
                </c:pt>
                <c:pt idx="6087">
                  <c:v>5.3127015999999996</c:v>
                </c:pt>
                <c:pt idx="6088">
                  <c:v>5.31</c:v>
                </c:pt>
                <c:pt idx="6089">
                  <c:v>5.3091787000000004</c:v>
                </c:pt>
                <c:pt idx="6090">
                  <c:v>5.3084211000000003</c:v>
                </c:pt>
                <c:pt idx="6091">
                  <c:v>5.3050569000000003</c:v>
                </c:pt>
                <c:pt idx="6092">
                  <c:v>5.3</c:v>
                </c:pt>
                <c:pt idx="6093">
                  <c:v>5.3</c:v>
                </c:pt>
                <c:pt idx="6094">
                  <c:v>5.3</c:v>
                </c:pt>
                <c:pt idx="6095">
                  <c:v>5.2999609000000003</c:v>
                </c:pt>
                <c:pt idx="6096">
                  <c:v>5.2948088999999996</c:v>
                </c:pt>
                <c:pt idx="6097">
                  <c:v>5.2945501999999998</c:v>
                </c:pt>
                <c:pt idx="6098">
                  <c:v>5.2945253000000001</c:v>
                </c:pt>
                <c:pt idx="6099">
                  <c:v>5.29</c:v>
                </c:pt>
                <c:pt idx="6100">
                  <c:v>5.29</c:v>
                </c:pt>
                <c:pt idx="6101">
                  <c:v>5.2882793000000001</c:v>
                </c:pt>
                <c:pt idx="6102">
                  <c:v>5.2850241999999996</c:v>
                </c:pt>
                <c:pt idx="6103">
                  <c:v>5.2831042999999998</c:v>
                </c:pt>
                <c:pt idx="6104">
                  <c:v>5.28</c:v>
                </c:pt>
                <c:pt idx="6105">
                  <c:v>5.28</c:v>
                </c:pt>
                <c:pt idx="6106">
                  <c:v>5.2794654999999997</c:v>
                </c:pt>
                <c:pt idx="6107">
                  <c:v>5.2739227</c:v>
                </c:pt>
                <c:pt idx="6108">
                  <c:v>5.2725590000000002</c:v>
                </c:pt>
                <c:pt idx="6109">
                  <c:v>5.27</c:v>
                </c:pt>
                <c:pt idx="6110">
                  <c:v>5.2670450999999998</c:v>
                </c:pt>
                <c:pt idx="6111">
                  <c:v>5.2644444999999997</c:v>
                </c:pt>
                <c:pt idx="6112">
                  <c:v>5.2636623</c:v>
                </c:pt>
                <c:pt idx="6113">
                  <c:v>5.26</c:v>
                </c:pt>
                <c:pt idx="6114">
                  <c:v>5.26</c:v>
                </c:pt>
                <c:pt idx="6115">
                  <c:v>5.25</c:v>
                </c:pt>
                <c:pt idx="6116">
                  <c:v>5.25</c:v>
                </c:pt>
                <c:pt idx="6117">
                  <c:v>5.2473311000000002</c:v>
                </c:pt>
                <c:pt idx="6118">
                  <c:v>5.2419896000000001</c:v>
                </c:pt>
                <c:pt idx="6119">
                  <c:v>5.2400092999999996</c:v>
                </c:pt>
                <c:pt idx="6120">
                  <c:v>5.2356727999999997</c:v>
                </c:pt>
                <c:pt idx="6121">
                  <c:v>5.2343181999999997</c:v>
                </c:pt>
                <c:pt idx="6122">
                  <c:v>5.2302217999999998</c:v>
                </c:pt>
                <c:pt idx="6123">
                  <c:v>5.23</c:v>
                </c:pt>
                <c:pt idx="6124">
                  <c:v>5.23</c:v>
                </c:pt>
                <c:pt idx="6125">
                  <c:v>5.2258623000000002</c:v>
                </c:pt>
                <c:pt idx="6126">
                  <c:v>5.2219891000000001</c:v>
                </c:pt>
                <c:pt idx="6127">
                  <c:v>5.2209937000000002</c:v>
                </c:pt>
                <c:pt idx="6128">
                  <c:v>5.22</c:v>
                </c:pt>
                <c:pt idx="6129">
                  <c:v>5.22</c:v>
                </c:pt>
                <c:pt idx="6130">
                  <c:v>5.22</c:v>
                </c:pt>
                <c:pt idx="6131">
                  <c:v>5.22</c:v>
                </c:pt>
                <c:pt idx="6132">
                  <c:v>5.2159639999999996</c:v>
                </c:pt>
                <c:pt idx="6133">
                  <c:v>5.2154040999999998</c:v>
                </c:pt>
                <c:pt idx="6134">
                  <c:v>5.2127818000000001</c:v>
                </c:pt>
                <c:pt idx="6135">
                  <c:v>5.21</c:v>
                </c:pt>
                <c:pt idx="6136">
                  <c:v>5.21</c:v>
                </c:pt>
                <c:pt idx="6137">
                  <c:v>5.2095200000000004</c:v>
                </c:pt>
                <c:pt idx="6138">
                  <c:v>5.2059755000000001</c:v>
                </c:pt>
                <c:pt idx="6139">
                  <c:v>5.2034665999999996</c:v>
                </c:pt>
                <c:pt idx="6140">
                  <c:v>5.2030655000000001</c:v>
                </c:pt>
                <c:pt idx="6141">
                  <c:v>5.2</c:v>
                </c:pt>
                <c:pt idx="6142">
                  <c:v>5.2</c:v>
                </c:pt>
                <c:pt idx="6143">
                  <c:v>5.2</c:v>
                </c:pt>
                <c:pt idx="6144">
                  <c:v>5.1954701999999999</c:v>
                </c:pt>
                <c:pt idx="6145">
                  <c:v>5.1934569000000002</c:v>
                </c:pt>
                <c:pt idx="6146">
                  <c:v>5.1925157999999998</c:v>
                </c:pt>
                <c:pt idx="6147">
                  <c:v>5.1906961999999996</c:v>
                </c:pt>
                <c:pt idx="6148">
                  <c:v>5.19</c:v>
                </c:pt>
                <c:pt idx="6149">
                  <c:v>5.1822759999999999</c:v>
                </c:pt>
                <c:pt idx="6150">
                  <c:v>5.1807119999999998</c:v>
                </c:pt>
                <c:pt idx="6151">
                  <c:v>5.1791858</c:v>
                </c:pt>
                <c:pt idx="6152">
                  <c:v>5.1781138000000002</c:v>
                </c:pt>
                <c:pt idx="6153">
                  <c:v>5.1776157999999999</c:v>
                </c:pt>
                <c:pt idx="6154">
                  <c:v>5.1678993999999996</c:v>
                </c:pt>
                <c:pt idx="6155">
                  <c:v>5.16</c:v>
                </c:pt>
                <c:pt idx="6156">
                  <c:v>5.16</c:v>
                </c:pt>
                <c:pt idx="6157">
                  <c:v>5.1568339999999999</c:v>
                </c:pt>
                <c:pt idx="6158">
                  <c:v>5.1563667999999998</c:v>
                </c:pt>
                <c:pt idx="6159">
                  <c:v>5.1534126999999996</c:v>
                </c:pt>
                <c:pt idx="6160">
                  <c:v>5.1531652000000001</c:v>
                </c:pt>
                <c:pt idx="6161">
                  <c:v>5.1519541999999996</c:v>
                </c:pt>
                <c:pt idx="6162">
                  <c:v>5.15</c:v>
                </c:pt>
                <c:pt idx="6163">
                  <c:v>5.15</c:v>
                </c:pt>
                <c:pt idx="6164">
                  <c:v>5.15</c:v>
                </c:pt>
                <c:pt idx="6165">
                  <c:v>5.1438324</c:v>
                </c:pt>
                <c:pt idx="6166">
                  <c:v>5.1412328</c:v>
                </c:pt>
                <c:pt idx="6167">
                  <c:v>5.14</c:v>
                </c:pt>
                <c:pt idx="6168">
                  <c:v>5.1369997999999999</c:v>
                </c:pt>
                <c:pt idx="6169">
                  <c:v>5.1314073000000002</c:v>
                </c:pt>
                <c:pt idx="6170">
                  <c:v>5.1313120999999997</c:v>
                </c:pt>
                <c:pt idx="6171">
                  <c:v>5.1310750000000001</c:v>
                </c:pt>
                <c:pt idx="6172">
                  <c:v>5.13</c:v>
                </c:pt>
                <c:pt idx="6173">
                  <c:v>5.13</c:v>
                </c:pt>
                <c:pt idx="6174">
                  <c:v>5.13</c:v>
                </c:pt>
                <c:pt idx="6175">
                  <c:v>5.13</c:v>
                </c:pt>
                <c:pt idx="6176">
                  <c:v>5.1291064000000004</c:v>
                </c:pt>
                <c:pt idx="6177">
                  <c:v>5.1288157999999999</c:v>
                </c:pt>
                <c:pt idx="6178">
                  <c:v>5.12</c:v>
                </c:pt>
                <c:pt idx="6179">
                  <c:v>5.1143976999999996</c:v>
                </c:pt>
                <c:pt idx="6180">
                  <c:v>5.1137436000000003</c:v>
                </c:pt>
                <c:pt idx="6181">
                  <c:v>5.1120790999999999</c:v>
                </c:pt>
                <c:pt idx="6182">
                  <c:v>5.1113968999999999</c:v>
                </c:pt>
                <c:pt idx="6183">
                  <c:v>5.1100000000000003</c:v>
                </c:pt>
                <c:pt idx="6184">
                  <c:v>5.1100000000000003</c:v>
                </c:pt>
                <c:pt idx="6185">
                  <c:v>5.1080898000000001</c:v>
                </c:pt>
                <c:pt idx="6186">
                  <c:v>5.1001038000000003</c:v>
                </c:pt>
                <c:pt idx="6187">
                  <c:v>5.0999999999999996</c:v>
                </c:pt>
                <c:pt idx="6188">
                  <c:v>5.0978674000000002</c:v>
                </c:pt>
                <c:pt idx="6189">
                  <c:v>5.0958568</c:v>
                </c:pt>
                <c:pt idx="6190">
                  <c:v>5.0921193000000002</c:v>
                </c:pt>
                <c:pt idx="6191">
                  <c:v>5.09</c:v>
                </c:pt>
                <c:pt idx="6192">
                  <c:v>5.09</c:v>
                </c:pt>
                <c:pt idx="6193">
                  <c:v>5.0832357999999997</c:v>
                </c:pt>
                <c:pt idx="6194">
                  <c:v>5.08</c:v>
                </c:pt>
                <c:pt idx="6195">
                  <c:v>5.08</c:v>
                </c:pt>
                <c:pt idx="6196">
                  <c:v>5.08</c:v>
                </c:pt>
                <c:pt idx="6197">
                  <c:v>5.08</c:v>
                </c:pt>
                <c:pt idx="6198">
                  <c:v>5.0783104999999997</c:v>
                </c:pt>
                <c:pt idx="6199">
                  <c:v>5.0745293</c:v>
                </c:pt>
                <c:pt idx="6200">
                  <c:v>5.0715076000000003</c:v>
                </c:pt>
                <c:pt idx="6201">
                  <c:v>5.07</c:v>
                </c:pt>
                <c:pt idx="6202">
                  <c:v>5.0660860999999997</c:v>
                </c:pt>
                <c:pt idx="6203">
                  <c:v>5.0656876999999998</c:v>
                </c:pt>
                <c:pt idx="6204">
                  <c:v>5.0632453999999996</c:v>
                </c:pt>
                <c:pt idx="6205">
                  <c:v>5.0599999999999996</c:v>
                </c:pt>
                <c:pt idx="6206">
                  <c:v>5.0599999999999996</c:v>
                </c:pt>
                <c:pt idx="6207">
                  <c:v>5.0568569999999999</c:v>
                </c:pt>
                <c:pt idx="6208">
                  <c:v>5.0553312000000004</c:v>
                </c:pt>
                <c:pt idx="6209">
                  <c:v>5.0551512000000001</c:v>
                </c:pt>
                <c:pt idx="6210">
                  <c:v>5.0550211999999997</c:v>
                </c:pt>
                <c:pt idx="6211">
                  <c:v>5.0535426000000001</c:v>
                </c:pt>
                <c:pt idx="6212">
                  <c:v>5.0517564999999998</c:v>
                </c:pt>
                <c:pt idx="6213">
                  <c:v>5.05</c:v>
                </c:pt>
                <c:pt idx="6214">
                  <c:v>5.05</c:v>
                </c:pt>
                <c:pt idx="6215">
                  <c:v>5.05</c:v>
                </c:pt>
                <c:pt idx="6216">
                  <c:v>5.0493278999999998</c:v>
                </c:pt>
                <c:pt idx="6217">
                  <c:v>5.0480571000000003</c:v>
                </c:pt>
                <c:pt idx="6218">
                  <c:v>5.0405680999999998</c:v>
                </c:pt>
                <c:pt idx="6219">
                  <c:v>5.04</c:v>
                </c:pt>
                <c:pt idx="6220">
                  <c:v>5.04</c:v>
                </c:pt>
                <c:pt idx="6221">
                  <c:v>5.0371687999999999</c:v>
                </c:pt>
                <c:pt idx="6222">
                  <c:v>5.03484</c:v>
                </c:pt>
                <c:pt idx="6223">
                  <c:v>5.0342330999999998</c:v>
                </c:pt>
                <c:pt idx="6224">
                  <c:v>5.0300614000000001</c:v>
                </c:pt>
                <c:pt idx="6225">
                  <c:v>5.03</c:v>
                </c:pt>
                <c:pt idx="6226">
                  <c:v>5.03</c:v>
                </c:pt>
                <c:pt idx="6227">
                  <c:v>5.0282643</c:v>
                </c:pt>
                <c:pt idx="6228">
                  <c:v>5.0277715000000001</c:v>
                </c:pt>
                <c:pt idx="6229">
                  <c:v>5.0262887999999997</c:v>
                </c:pt>
                <c:pt idx="6230">
                  <c:v>5.0199999999999996</c:v>
                </c:pt>
                <c:pt idx="6231">
                  <c:v>5.0185009000000003</c:v>
                </c:pt>
                <c:pt idx="6232">
                  <c:v>5.01</c:v>
                </c:pt>
                <c:pt idx="6233">
                  <c:v>5.0044931000000004</c:v>
                </c:pt>
                <c:pt idx="6234">
                  <c:v>5</c:v>
                </c:pt>
                <c:pt idx="6235">
                  <c:v>4.9995735000000003</c:v>
                </c:pt>
                <c:pt idx="6236">
                  <c:v>4.9979344000000001</c:v>
                </c:pt>
                <c:pt idx="6237">
                  <c:v>4.9976263999999997</c:v>
                </c:pt>
                <c:pt idx="6238">
                  <c:v>4.9944426999999996</c:v>
                </c:pt>
                <c:pt idx="6239">
                  <c:v>4.99</c:v>
                </c:pt>
                <c:pt idx="6240">
                  <c:v>4.99</c:v>
                </c:pt>
                <c:pt idx="6241">
                  <c:v>4.99</c:v>
                </c:pt>
                <c:pt idx="6242">
                  <c:v>4.99</c:v>
                </c:pt>
                <c:pt idx="6243">
                  <c:v>4.99</c:v>
                </c:pt>
                <c:pt idx="6244">
                  <c:v>4.9876904</c:v>
                </c:pt>
                <c:pt idx="6245">
                  <c:v>4.9854706999999996</c:v>
                </c:pt>
                <c:pt idx="6246">
                  <c:v>4.9791321999999996</c:v>
                </c:pt>
                <c:pt idx="6247">
                  <c:v>4.9768569999999999</c:v>
                </c:pt>
                <c:pt idx="6248">
                  <c:v>4.9745479000000001</c:v>
                </c:pt>
                <c:pt idx="6249">
                  <c:v>4.97</c:v>
                </c:pt>
                <c:pt idx="6250">
                  <c:v>4.9667871999999997</c:v>
                </c:pt>
                <c:pt idx="6251">
                  <c:v>4.96</c:v>
                </c:pt>
                <c:pt idx="6252">
                  <c:v>4.96</c:v>
                </c:pt>
                <c:pt idx="6253">
                  <c:v>4.96</c:v>
                </c:pt>
                <c:pt idx="6254">
                  <c:v>4.95</c:v>
                </c:pt>
                <c:pt idx="6255">
                  <c:v>4.95</c:v>
                </c:pt>
                <c:pt idx="6256">
                  <c:v>4.9444166999999997</c:v>
                </c:pt>
                <c:pt idx="6257">
                  <c:v>4.9406341999999999</c:v>
                </c:pt>
                <c:pt idx="6258">
                  <c:v>4.9400000000000004</c:v>
                </c:pt>
                <c:pt idx="6259">
                  <c:v>4.9400000000000004</c:v>
                </c:pt>
                <c:pt idx="6260">
                  <c:v>4.9400000000000004</c:v>
                </c:pt>
                <c:pt idx="6261">
                  <c:v>4.9400000000000004</c:v>
                </c:pt>
                <c:pt idx="6262">
                  <c:v>4.9396561999999999</c:v>
                </c:pt>
                <c:pt idx="6263">
                  <c:v>4.9361088999999998</c:v>
                </c:pt>
                <c:pt idx="6264">
                  <c:v>4.93</c:v>
                </c:pt>
                <c:pt idx="6265">
                  <c:v>4.93</c:v>
                </c:pt>
                <c:pt idx="6266">
                  <c:v>4.93</c:v>
                </c:pt>
                <c:pt idx="6267">
                  <c:v>4.93</c:v>
                </c:pt>
                <c:pt idx="6268">
                  <c:v>4.93</c:v>
                </c:pt>
                <c:pt idx="6269">
                  <c:v>4.93</c:v>
                </c:pt>
                <c:pt idx="6270">
                  <c:v>4.93</c:v>
                </c:pt>
                <c:pt idx="6271">
                  <c:v>4.93</c:v>
                </c:pt>
                <c:pt idx="6272">
                  <c:v>4.9293456000000004</c:v>
                </c:pt>
                <c:pt idx="6273">
                  <c:v>4.9283184000000002</c:v>
                </c:pt>
                <c:pt idx="6274">
                  <c:v>4.9244155000000003</c:v>
                </c:pt>
                <c:pt idx="6275">
                  <c:v>4.9238241</c:v>
                </c:pt>
                <c:pt idx="6276">
                  <c:v>4.9237925000000002</c:v>
                </c:pt>
                <c:pt idx="6277">
                  <c:v>4.9231280000000002</c:v>
                </c:pt>
                <c:pt idx="6278">
                  <c:v>4.9220056000000003</c:v>
                </c:pt>
                <c:pt idx="6279">
                  <c:v>4.9212131000000001</c:v>
                </c:pt>
                <c:pt idx="6280">
                  <c:v>4.92</c:v>
                </c:pt>
                <c:pt idx="6281">
                  <c:v>4.92</c:v>
                </c:pt>
                <c:pt idx="6282">
                  <c:v>4.9120553999999998</c:v>
                </c:pt>
                <c:pt idx="6283">
                  <c:v>4.9109961999999996</c:v>
                </c:pt>
                <c:pt idx="6284">
                  <c:v>4.91</c:v>
                </c:pt>
                <c:pt idx="6285">
                  <c:v>4.91</c:v>
                </c:pt>
                <c:pt idx="6286">
                  <c:v>4.9078413999999997</c:v>
                </c:pt>
                <c:pt idx="6287">
                  <c:v>4.9064803000000001</c:v>
                </c:pt>
                <c:pt idx="6288">
                  <c:v>4.9064616000000001</c:v>
                </c:pt>
                <c:pt idx="6289">
                  <c:v>4.9057240999999996</c:v>
                </c:pt>
                <c:pt idx="6290">
                  <c:v>4.9000000000000004</c:v>
                </c:pt>
                <c:pt idx="6291">
                  <c:v>4.9000000000000004</c:v>
                </c:pt>
                <c:pt idx="6292">
                  <c:v>4.8905830999999997</c:v>
                </c:pt>
                <c:pt idx="6293">
                  <c:v>4.8899999999999997</c:v>
                </c:pt>
                <c:pt idx="6294">
                  <c:v>4.8864305999999997</c:v>
                </c:pt>
                <c:pt idx="6295">
                  <c:v>4.8864061000000003</c:v>
                </c:pt>
                <c:pt idx="6296">
                  <c:v>4.8809332000000003</c:v>
                </c:pt>
                <c:pt idx="6297">
                  <c:v>4.8807111000000001</c:v>
                </c:pt>
                <c:pt idx="6298">
                  <c:v>4.88</c:v>
                </c:pt>
                <c:pt idx="6299">
                  <c:v>4.88</c:v>
                </c:pt>
                <c:pt idx="6300">
                  <c:v>4.88</c:v>
                </c:pt>
                <c:pt idx="6301">
                  <c:v>4.8775351000000002</c:v>
                </c:pt>
                <c:pt idx="6302">
                  <c:v>4.8747723000000001</c:v>
                </c:pt>
                <c:pt idx="6303">
                  <c:v>4.8745152999999997</c:v>
                </c:pt>
                <c:pt idx="6304">
                  <c:v>4.87</c:v>
                </c:pt>
                <c:pt idx="6305">
                  <c:v>4.87</c:v>
                </c:pt>
                <c:pt idx="6306">
                  <c:v>4.8668579000000003</c:v>
                </c:pt>
                <c:pt idx="6307">
                  <c:v>4.8663639999999999</c:v>
                </c:pt>
                <c:pt idx="6308">
                  <c:v>4.8600000000000003</c:v>
                </c:pt>
                <c:pt idx="6309">
                  <c:v>4.8600000000000003</c:v>
                </c:pt>
                <c:pt idx="6310">
                  <c:v>4.8600000000000003</c:v>
                </c:pt>
                <c:pt idx="6311">
                  <c:v>4.855912</c:v>
                </c:pt>
                <c:pt idx="6312">
                  <c:v>4.8508062000000001</c:v>
                </c:pt>
                <c:pt idx="6313">
                  <c:v>4.850752</c:v>
                </c:pt>
                <c:pt idx="6314">
                  <c:v>4.8499999999999996</c:v>
                </c:pt>
                <c:pt idx="6315">
                  <c:v>4.8499999999999996</c:v>
                </c:pt>
                <c:pt idx="6316">
                  <c:v>4.8441298000000002</c:v>
                </c:pt>
                <c:pt idx="6317">
                  <c:v>4.8418812999999998</c:v>
                </c:pt>
                <c:pt idx="6318">
                  <c:v>4.84</c:v>
                </c:pt>
                <c:pt idx="6319">
                  <c:v>4.84</c:v>
                </c:pt>
                <c:pt idx="6320">
                  <c:v>4.8395444000000003</c:v>
                </c:pt>
                <c:pt idx="6321">
                  <c:v>4.8392422000000002</c:v>
                </c:pt>
                <c:pt idx="6322">
                  <c:v>4.8358296000000003</c:v>
                </c:pt>
                <c:pt idx="6323">
                  <c:v>4.8354032</c:v>
                </c:pt>
                <c:pt idx="6324">
                  <c:v>4.8352171000000004</c:v>
                </c:pt>
                <c:pt idx="6325">
                  <c:v>4.8344581</c:v>
                </c:pt>
                <c:pt idx="6326">
                  <c:v>4.83</c:v>
                </c:pt>
                <c:pt idx="6327">
                  <c:v>4.83</c:v>
                </c:pt>
                <c:pt idx="6328">
                  <c:v>4.8241088000000003</c:v>
                </c:pt>
                <c:pt idx="6329">
                  <c:v>4.8232232000000002</c:v>
                </c:pt>
                <c:pt idx="6330">
                  <c:v>4.8227963999999997</c:v>
                </c:pt>
                <c:pt idx="6331">
                  <c:v>4.8201359000000004</c:v>
                </c:pt>
                <c:pt idx="6332">
                  <c:v>4.82</c:v>
                </c:pt>
                <c:pt idx="6333">
                  <c:v>4.8182355000000001</c:v>
                </c:pt>
                <c:pt idx="6334">
                  <c:v>4.8173469999999998</c:v>
                </c:pt>
                <c:pt idx="6335">
                  <c:v>4.8168271000000003</c:v>
                </c:pt>
                <c:pt idx="6336">
                  <c:v>4.8134195999999996</c:v>
                </c:pt>
                <c:pt idx="6337">
                  <c:v>4.8119120999999998</c:v>
                </c:pt>
                <c:pt idx="6338">
                  <c:v>4.8118020000000001</c:v>
                </c:pt>
                <c:pt idx="6339">
                  <c:v>4.8111787000000001</c:v>
                </c:pt>
                <c:pt idx="6340">
                  <c:v>4.8099999999999996</c:v>
                </c:pt>
                <c:pt idx="6341">
                  <c:v>4.8064052999999998</c:v>
                </c:pt>
                <c:pt idx="6342">
                  <c:v>4.8033659999999996</c:v>
                </c:pt>
                <c:pt idx="6343">
                  <c:v>4.8</c:v>
                </c:pt>
                <c:pt idx="6344">
                  <c:v>4.8</c:v>
                </c:pt>
                <c:pt idx="6345">
                  <c:v>4.7987998999999997</c:v>
                </c:pt>
                <c:pt idx="6346">
                  <c:v>4.7947872</c:v>
                </c:pt>
                <c:pt idx="6347">
                  <c:v>4.7937915000000002</c:v>
                </c:pt>
                <c:pt idx="6348">
                  <c:v>4.7934602000000002</c:v>
                </c:pt>
                <c:pt idx="6349">
                  <c:v>4.79</c:v>
                </c:pt>
                <c:pt idx="6350">
                  <c:v>4.79</c:v>
                </c:pt>
                <c:pt idx="6351">
                  <c:v>4.79</c:v>
                </c:pt>
                <c:pt idx="6352">
                  <c:v>4.79</c:v>
                </c:pt>
                <c:pt idx="6353">
                  <c:v>4.79</c:v>
                </c:pt>
                <c:pt idx="6354">
                  <c:v>4.7848929</c:v>
                </c:pt>
                <c:pt idx="6355">
                  <c:v>4.78</c:v>
                </c:pt>
                <c:pt idx="6356">
                  <c:v>4.78</c:v>
                </c:pt>
                <c:pt idx="6357">
                  <c:v>4.78</c:v>
                </c:pt>
                <c:pt idx="6358">
                  <c:v>4.78</c:v>
                </c:pt>
                <c:pt idx="6359">
                  <c:v>4.7770947000000001</c:v>
                </c:pt>
                <c:pt idx="6360">
                  <c:v>4.7699999999999996</c:v>
                </c:pt>
                <c:pt idx="6361">
                  <c:v>4.7699999999999996</c:v>
                </c:pt>
                <c:pt idx="6362">
                  <c:v>4.7610418000000001</c:v>
                </c:pt>
                <c:pt idx="6363">
                  <c:v>4.76</c:v>
                </c:pt>
                <c:pt idx="6364">
                  <c:v>4.76</c:v>
                </c:pt>
                <c:pt idx="6365">
                  <c:v>4.7522432999999999</c:v>
                </c:pt>
                <c:pt idx="6366">
                  <c:v>4.75</c:v>
                </c:pt>
                <c:pt idx="6367">
                  <c:v>4.7469248999999998</c:v>
                </c:pt>
                <c:pt idx="6368">
                  <c:v>4.7415966999999997</c:v>
                </c:pt>
                <c:pt idx="6369">
                  <c:v>4.7409352</c:v>
                </c:pt>
                <c:pt idx="6370">
                  <c:v>4.74</c:v>
                </c:pt>
                <c:pt idx="6371">
                  <c:v>4.74</c:v>
                </c:pt>
                <c:pt idx="6372">
                  <c:v>4.7348917999999998</c:v>
                </c:pt>
                <c:pt idx="6373">
                  <c:v>4.7327095999999997</c:v>
                </c:pt>
                <c:pt idx="6374">
                  <c:v>4.7300000000000004</c:v>
                </c:pt>
                <c:pt idx="6375">
                  <c:v>4.7300000000000004</c:v>
                </c:pt>
                <c:pt idx="6376">
                  <c:v>4.7300000000000004</c:v>
                </c:pt>
                <c:pt idx="6377">
                  <c:v>4.7300000000000004</c:v>
                </c:pt>
                <c:pt idx="6378">
                  <c:v>4.7297291000000001</c:v>
                </c:pt>
                <c:pt idx="6379">
                  <c:v>4.7287837000000001</c:v>
                </c:pt>
                <c:pt idx="6380">
                  <c:v>4.7260040999999999</c:v>
                </c:pt>
                <c:pt idx="6381">
                  <c:v>4.7243500000000003</c:v>
                </c:pt>
                <c:pt idx="6382">
                  <c:v>4.7234525999999999</c:v>
                </c:pt>
                <c:pt idx="6383">
                  <c:v>4.72</c:v>
                </c:pt>
                <c:pt idx="6384">
                  <c:v>4.72</c:v>
                </c:pt>
                <c:pt idx="6385">
                  <c:v>4.7171893000000003</c:v>
                </c:pt>
                <c:pt idx="6386">
                  <c:v>4.7165258000000003</c:v>
                </c:pt>
                <c:pt idx="6387">
                  <c:v>4.71</c:v>
                </c:pt>
                <c:pt idx="6388">
                  <c:v>4.71</c:v>
                </c:pt>
                <c:pt idx="6389">
                  <c:v>4.71</c:v>
                </c:pt>
                <c:pt idx="6390">
                  <c:v>4.7092707999999996</c:v>
                </c:pt>
                <c:pt idx="6391">
                  <c:v>4.7048212999999999</c:v>
                </c:pt>
                <c:pt idx="6392">
                  <c:v>4.7047460000000001</c:v>
                </c:pt>
                <c:pt idx="6393">
                  <c:v>4.7022086999999999</c:v>
                </c:pt>
                <c:pt idx="6394">
                  <c:v>4.7018199999999997</c:v>
                </c:pt>
                <c:pt idx="6395">
                  <c:v>4.7013278999999999</c:v>
                </c:pt>
                <c:pt idx="6396">
                  <c:v>4.7</c:v>
                </c:pt>
                <c:pt idx="6397">
                  <c:v>4.6989903000000002</c:v>
                </c:pt>
                <c:pt idx="6398">
                  <c:v>4.6940150000000003</c:v>
                </c:pt>
                <c:pt idx="6399">
                  <c:v>4.6930813999999996</c:v>
                </c:pt>
                <c:pt idx="6400">
                  <c:v>4.6900000000000004</c:v>
                </c:pt>
                <c:pt idx="6401">
                  <c:v>4.6900000000000004</c:v>
                </c:pt>
                <c:pt idx="6402">
                  <c:v>4.6900000000000004</c:v>
                </c:pt>
                <c:pt idx="6403">
                  <c:v>4.6861547999999997</c:v>
                </c:pt>
                <c:pt idx="6404">
                  <c:v>4.6851782999999996</c:v>
                </c:pt>
                <c:pt idx="6405">
                  <c:v>4.68</c:v>
                </c:pt>
                <c:pt idx="6406">
                  <c:v>4.68</c:v>
                </c:pt>
                <c:pt idx="6407">
                  <c:v>4.6799197000000001</c:v>
                </c:pt>
                <c:pt idx="6408">
                  <c:v>4.6782355000000004</c:v>
                </c:pt>
                <c:pt idx="6409">
                  <c:v>4.6780103999999998</c:v>
                </c:pt>
                <c:pt idx="6410">
                  <c:v>4.6756728000000001</c:v>
                </c:pt>
                <c:pt idx="6411">
                  <c:v>4.67</c:v>
                </c:pt>
                <c:pt idx="6412">
                  <c:v>4.67</c:v>
                </c:pt>
                <c:pt idx="6413">
                  <c:v>4.6696745999999996</c:v>
                </c:pt>
                <c:pt idx="6414">
                  <c:v>4.6688951000000003</c:v>
                </c:pt>
                <c:pt idx="6415">
                  <c:v>4.6686730000000001</c:v>
                </c:pt>
                <c:pt idx="6416">
                  <c:v>4.6679934000000003</c:v>
                </c:pt>
                <c:pt idx="6417">
                  <c:v>4.6651145999999999</c:v>
                </c:pt>
                <c:pt idx="6418">
                  <c:v>4.6624831999999996</c:v>
                </c:pt>
                <c:pt idx="6419">
                  <c:v>4.6617696000000004</c:v>
                </c:pt>
                <c:pt idx="6420">
                  <c:v>4.6610633000000004</c:v>
                </c:pt>
                <c:pt idx="6421">
                  <c:v>4.66</c:v>
                </c:pt>
                <c:pt idx="6422">
                  <c:v>4.66</c:v>
                </c:pt>
                <c:pt idx="6423">
                  <c:v>4.6541325999999996</c:v>
                </c:pt>
                <c:pt idx="6424">
                  <c:v>4.6515662999999998</c:v>
                </c:pt>
                <c:pt idx="6425">
                  <c:v>4.6509007000000002</c:v>
                </c:pt>
                <c:pt idx="6426">
                  <c:v>4.6502369999999997</c:v>
                </c:pt>
                <c:pt idx="6427">
                  <c:v>4.6500000000000004</c:v>
                </c:pt>
                <c:pt idx="6428">
                  <c:v>4.6500000000000004</c:v>
                </c:pt>
                <c:pt idx="6429">
                  <c:v>4.6500000000000004</c:v>
                </c:pt>
                <c:pt idx="6430">
                  <c:v>4.6488738999999999</c:v>
                </c:pt>
                <c:pt idx="6431">
                  <c:v>4.6480104000000004</c:v>
                </c:pt>
                <c:pt idx="6432">
                  <c:v>4.6463020000000004</c:v>
                </c:pt>
                <c:pt idx="6433">
                  <c:v>4.6399999999999997</c:v>
                </c:pt>
                <c:pt idx="6434">
                  <c:v>4.6399999999999997</c:v>
                </c:pt>
                <c:pt idx="6435">
                  <c:v>4.6392264000000001</c:v>
                </c:pt>
                <c:pt idx="6436">
                  <c:v>4.6380058999999996</c:v>
                </c:pt>
                <c:pt idx="6437">
                  <c:v>4.6306297000000001</c:v>
                </c:pt>
                <c:pt idx="6438">
                  <c:v>4.63</c:v>
                </c:pt>
                <c:pt idx="6439">
                  <c:v>4.63</c:v>
                </c:pt>
                <c:pt idx="6440">
                  <c:v>4.63</c:v>
                </c:pt>
                <c:pt idx="6441">
                  <c:v>4.63</c:v>
                </c:pt>
                <c:pt idx="6442">
                  <c:v>4.6259012000000004</c:v>
                </c:pt>
                <c:pt idx="6443">
                  <c:v>4.6234666000000004</c:v>
                </c:pt>
                <c:pt idx="6444">
                  <c:v>4.6228503999999999</c:v>
                </c:pt>
                <c:pt idx="6445">
                  <c:v>4.62</c:v>
                </c:pt>
                <c:pt idx="6446">
                  <c:v>4.62</c:v>
                </c:pt>
                <c:pt idx="6447">
                  <c:v>4.6197599</c:v>
                </c:pt>
                <c:pt idx="6448">
                  <c:v>4.6189926999999997</c:v>
                </c:pt>
                <c:pt idx="6449">
                  <c:v>4.6100000000000003</c:v>
                </c:pt>
                <c:pt idx="6450">
                  <c:v>4.6054415000000004</c:v>
                </c:pt>
                <c:pt idx="6451">
                  <c:v>4.5999999999999996</c:v>
                </c:pt>
                <c:pt idx="6452">
                  <c:v>4.5999999999999996</c:v>
                </c:pt>
                <c:pt idx="6453">
                  <c:v>4.5999999999999996</c:v>
                </c:pt>
                <c:pt idx="6454">
                  <c:v>4.5982355000000004</c:v>
                </c:pt>
                <c:pt idx="6455">
                  <c:v>4.5967966000000002</c:v>
                </c:pt>
                <c:pt idx="6456">
                  <c:v>4.5947722999999998</c:v>
                </c:pt>
                <c:pt idx="6457">
                  <c:v>4.5905217</c:v>
                </c:pt>
                <c:pt idx="6458">
                  <c:v>4.59</c:v>
                </c:pt>
                <c:pt idx="6459">
                  <c:v>4.59</c:v>
                </c:pt>
                <c:pt idx="6460">
                  <c:v>4.59</c:v>
                </c:pt>
                <c:pt idx="6461">
                  <c:v>4.5864060999999996</c:v>
                </c:pt>
                <c:pt idx="6462">
                  <c:v>4.5808479000000002</c:v>
                </c:pt>
                <c:pt idx="6463">
                  <c:v>4.58</c:v>
                </c:pt>
                <c:pt idx="6464">
                  <c:v>4.58</c:v>
                </c:pt>
                <c:pt idx="6465">
                  <c:v>4.58</c:v>
                </c:pt>
                <c:pt idx="6466">
                  <c:v>4.58</c:v>
                </c:pt>
                <c:pt idx="6467">
                  <c:v>4.5784836000000002</c:v>
                </c:pt>
                <c:pt idx="6468">
                  <c:v>4.5617979999999996</c:v>
                </c:pt>
                <c:pt idx="6469">
                  <c:v>4.5613359999999998</c:v>
                </c:pt>
                <c:pt idx="6470">
                  <c:v>4.5612605999999998</c:v>
                </c:pt>
                <c:pt idx="6471">
                  <c:v>4.5599999999999996</c:v>
                </c:pt>
                <c:pt idx="6472">
                  <c:v>4.5573287999999996</c:v>
                </c:pt>
                <c:pt idx="6473">
                  <c:v>4.55</c:v>
                </c:pt>
                <c:pt idx="6474">
                  <c:v>4.55</c:v>
                </c:pt>
                <c:pt idx="6475">
                  <c:v>4.55</c:v>
                </c:pt>
                <c:pt idx="6476">
                  <c:v>4.5476627000000001</c:v>
                </c:pt>
                <c:pt idx="6477">
                  <c:v>4.5465258000000004</c:v>
                </c:pt>
                <c:pt idx="6478">
                  <c:v>4.54</c:v>
                </c:pt>
                <c:pt idx="6479">
                  <c:v>4.5390895999999996</c:v>
                </c:pt>
                <c:pt idx="6480">
                  <c:v>4.5330149999999998</c:v>
                </c:pt>
                <c:pt idx="6481">
                  <c:v>4.5329632999999996</c:v>
                </c:pt>
                <c:pt idx="6482">
                  <c:v>4.53</c:v>
                </c:pt>
                <c:pt idx="6483">
                  <c:v>4.53</c:v>
                </c:pt>
                <c:pt idx="6484">
                  <c:v>4.5254301000000003</c:v>
                </c:pt>
                <c:pt idx="6485">
                  <c:v>4.5199999999999996</c:v>
                </c:pt>
                <c:pt idx="6486">
                  <c:v>4.5199999999999996</c:v>
                </c:pt>
                <c:pt idx="6487">
                  <c:v>4.5199999999999996</c:v>
                </c:pt>
                <c:pt idx="6488">
                  <c:v>4.5196097000000002</c:v>
                </c:pt>
                <c:pt idx="6489">
                  <c:v>4.5187056999999999</c:v>
                </c:pt>
                <c:pt idx="6490">
                  <c:v>4.5185570999999998</c:v>
                </c:pt>
                <c:pt idx="6491">
                  <c:v>4.5146454</c:v>
                </c:pt>
                <c:pt idx="6492">
                  <c:v>4.5142797999999997</c:v>
                </c:pt>
                <c:pt idx="6493">
                  <c:v>4.5134002999999998</c:v>
                </c:pt>
                <c:pt idx="6494">
                  <c:v>4.5126866999999997</c:v>
                </c:pt>
                <c:pt idx="6495">
                  <c:v>4.51</c:v>
                </c:pt>
                <c:pt idx="6496">
                  <c:v>4.51</c:v>
                </c:pt>
                <c:pt idx="6497">
                  <c:v>4.51</c:v>
                </c:pt>
                <c:pt idx="6498">
                  <c:v>4.51</c:v>
                </c:pt>
                <c:pt idx="6499">
                  <c:v>4.51</c:v>
                </c:pt>
                <c:pt idx="6500">
                  <c:v>4.5</c:v>
                </c:pt>
                <c:pt idx="6501">
                  <c:v>4.5</c:v>
                </c:pt>
                <c:pt idx="6502">
                  <c:v>4.5</c:v>
                </c:pt>
                <c:pt idx="6503">
                  <c:v>4.4986594000000002</c:v>
                </c:pt>
                <c:pt idx="6504">
                  <c:v>4.4972992999999999</c:v>
                </c:pt>
                <c:pt idx="6505">
                  <c:v>4.4924637000000001</c:v>
                </c:pt>
                <c:pt idx="6506">
                  <c:v>4.4902369999999996</c:v>
                </c:pt>
                <c:pt idx="6507">
                  <c:v>4.49</c:v>
                </c:pt>
                <c:pt idx="6508">
                  <c:v>4.49</c:v>
                </c:pt>
                <c:pt idx="6509">
                  <c:v>4.4848115000000002</c:v>
                </c:pt>
                <c:pt idx="6510">
                  <c:v>4.4800000000000004</c:v>
                </c:pt>
                <c:pt idx="6511">
                  <c:v>4.4797003999999996</c:v>
                </c:pt>
                <c:pt idx="6512">
                  <c:v>4.4769047000000004</c:v>
                </c:pt>
                <c:pt idx="6513">
                  <c:v>4.4759595000000001</c:v>
                </c:pt>
                <c:pt idx="6514">
                  <c:v>4.4749141999999997</c:v>
                </c:pt>
                <c:pt idx="6515">
                  <c:v>4.4743607000000001</c:v>
                </c:pt>
                <c:pt idx="6516">
                  <c:v>4.4727493999999997</c:v>
                </c:pt>
                <c:pt idx="6517">
                  <c:v>4.4710242999999998</c:v>
                </c:pt>
                <c:pt idx="6518">
                  <c:v>4.47</c:v>
                </c:pt>
                <c:pt idx="6519">
                  <c:v>4.47</c:v>
                </c:pt>
                <c:pt idx="6520">
                  <c:v>4.47</c:v>
                </c:pt>
                <c:pt idx="6521">
                  <c:v>4.47</c:v>
                </c:pt>
                <c:pt idx="6522">
                  <c:v>4.4667802999999999</c:v>
                </c:pt>
                <c:pt idx="6523">
                  <c:v>4.4598858999999997</c:v>
                </c:pt>
                <c:pt idx="6524">
                  <c:v>4.4586739</c:v>
                </c:pt>
                <c:pt idx="6525">
                  <c:v>4.4585870999999999</c:v>
                </c:pt>
                <c:pt idx="6526">
                  <c:v>4.4574406</c:v>
                </c:pt>
                <c:pt idx="6527">
                  <c:v>4.4544829999999997</c:v>
                </c:pt>
                <c:pt idx="6528">
                  <c:v>4.4525532999999999</c:v>
                </c:pt>
                <c:pt idx="6529">
                  <c:v>4.4516743999999999</c:v>
                </c:pt>
                <c:pt idx="6530">
                  <c:v>4.4509629999999998</c:v>
                </c:pt>
                <c:pt idx="6531">
                  <c:v>4.45</c:v>
                </c:pt>
                <c:pt idx="6532">
                  <c:v>4.45</c:v>
                </c:pt>
                <c:pt idx="6533">
                  <c:v>4.45</c:v>
                </c:pt>
                <c:pt idx="6534">
                  <c:v>4.4448487999999999</c:v>
                </c:pt>
                <c:pt idx="6535">
                  <c:v>4.4445547999999997</c:v>
                </c:pt>
                <c:pt idx="6536">
                  <c:v>4.4441554999999999</c:v>
                </c:pt>
                <c:pt idx="6537">
                  <c:v>4.4435396000000003</c:v>
                </c:pt>
                <c:pt idx="6538">
                  <c:v>4.4400000000000004</c:v>
                </c:pt>
                <c:pt idx="6539">
                  <c:v>4.4400000000000004</c:v>
                </c:pt>
                <c:pt idx="6540">
                  <c:v>4.4339136000000003</c:v>
                </c:pt>
                <c:pt idx="6541">
                  <c:v>4.43</c:v>
                </c:pt>
                <c:pt idx="6542">
                  <c:v>4.4297481000000003</c:v>
                </c:pt>
                <c:pt idx="6543">
                  <c:v>4.4227967000000001</c:v>
                </c:pt>
                <c:pt idx="6544">
                  <c:v>4.42</c:v>
                </c:pt>
                <c:pt idx="6545">
                  <c:v>4.42</c:v>
                </c:pt>
                <c:pt idx="6546">
                  <c:v>4.41</c:v>
                </c:pt>
                <c:pt idx="6547">
                  <c:v>4.41</c:v>
                </c:pt>
                <c:pt idx="6548">
                  <c:v>4.4089996999999999</c:v>
                </c:pt>
                <c:pt idx="6549">
                  <c:v>4.4026427999999997</c:v>
                </c:pt>
                <c:pt idx="6550">
                  <c:v>4.4018724999999996</c:v>
                </c:pt>
                <c:pt idx="6551">
                  <c:v>4.4000000000000004</c:v>
                </c:pt>
                <c:pt idx="6552">
                  <c:v>4.4000000000000004</c:v>
                </c:pt>
                <c:pt idx="6553">
                  <c:v>4.4000000000000004</c:v>
                </c:pt>
                <c:pt idx="6554">
                  <c:v>4.3975866000000003</c:v>
                </c:pt>
                <c:pt idx="6555">
                  <c:v>4.3899999999999997</c:v>
                </c:pt>
                <c:pt idx="6556">
                  <c:v>4.3888002000000004</c:v>
                </c:pt>
                <c:pt idx="6557">
                  <c:v>4.3827138000000003</c:v>
                </c:pt>
                <c:pt idx="6558">
                  <c:v>4.38</c:v>
                </c:pt>
                <c:pt idx="6559">
                  <c:v>4.38</c:v>
                </c:pt>
                <c:pt idx="6560">
                  <c:v>4.38</c:v>
                </c:pt>
                <c:pt idx="6561">
                  <c:v>4.37</c:v>
                </c:pt>
                <c:pt idx="6562">
                  <c:v>4.37</c:v>
                </c:pt>
                <c:pt idx="6563">
                  <c:v>4.3633645999999997</c:v>
                </c:pt>
                <c:pt idx="6564">
                  <c:v>4.3600000000000003</c:v>
                </c:pt>
                <c:pt idx="6565">
                  <c:v>4.3596139999999997</c:v>
                </c:pt>
                <c:pt idx="6566">
                  <c:v>4.3543142000000001</c:v>
                </c:pt>
                <c:pt idx="6567">
                  <c:v>4.3493928999999998</c:v>
                </c:pt>
                <c:pt idx="6568">
                  <c:v>4.3436665999999997</c:v>
                </c:pt>
                <c:pt idx="6569">
                  <c:v>4.34</c:v>
                </c:pt>
                <c:pt idx="6570">
                  <c:v>4.34</c:v>
                </c:pt>
                <c:pt idx="6571">
                  <c:v>4.3386595999999997</c:v>
                </c:pt>
                <c:pt idx="6572">
                  <c:v>4.3384368999999996</c:v>
                </c:pt>
                <c:pt idx="6573">
                  <c:v>4.3337567999999997</c:v>
                </c:pt>
                <c:pt idx="6574">
                  <c:v>4.3335553999999998</c:v>
                </c:pt>
                <c:pt idx="6575">
                  <c:v>4.3309337000000001</c:v>
                </c:pt>
                <c:pt idx="6576">
                  <c:v>4.3302632000000001</c:v>
                </c:pt>
                <c:pt idx="6577">
                  <c:v>4.33</c:v>
                </c:pt>
                <c:pt idx="6578">
                  <c:v>4.33</c:v>
                </c:pt>
                <c:pt idx="6579">
                  <c:v>4.3296210000000004</c:v>
                </c:pt>
                <c:pt idx="6580">
                  <c:v>4.3281938000000002</c:v>
                </c:pt>
                <c:pt idx="6581">
                  <c:v>4.32</c:v>
                </c:pt>
                <c:pt idx="6582">
                  <c:v>4.32</c:v>
                </c:pt>
                <c:pt idx="6583">
                  <c:v>4.32</c:v>
                </c:pt>
                <c:pt idx="6584">
                  <c:v>4.3142366000000001</c:v>
                </c:pt>
                <c:pt idx="6585">
                  <c:v>4.3129537999999998</c:v>
                </c:pt>
                <c:pt idx="6586">
                  <c:v>4.3111376000000003</c:v>
                </c:pt>
                <c:pt idx="6587">
                  <c:v>4.3099999999999996</c:v>
                </c:pt>
                <c:pt idx="6588">
                  <c:v>4.3095585999999999</c:v>
                </c:pt>
                <c:pt idx="6589">
                  <c:v>4.3066675999999999</c:v>
                </c:pt>
                <c:pt idx="6590">
                  <c:v>4.3037625999999998</c:v>
                </c:pt>
                <c:pt idx="6591">
                  <c:v>4.3016626999999996</c:v>
                </c:pt>
                <c:pt idx="6592">
                  <c:v>4.3</c:v>
                </c:pt>
                <c:pt idx="6593">
                  <c:v>4.2907335</c:v>
                </c:pt>
                <c:pt idx="6594">
                  <c:v>4.29</c:v>
                </c:pt>
                <c:pt idx="6595">
                  <c:v>4.29</c:v>
                </c:pt>
                <c:pt idx="6596">
                  <c:v>4.2887956999999997</c:v>
                </c:pt>
                <c:pt idx="6597">
                  <c:v>4.2831130999999996</c:v>
                </c:pt>
                <c:pt idx="6598">
                  <c:v>4.2811703999999997</c:v>
                </c:pt>
                <c:pt idx="6599">
                  <c:v>4.2638566999999998</c:v>
                </c:pt>
                <c:pt idx="6600">
                  <c:v>4.26</c:v>
                </c:pt>
                <c:pt idx="6601">
                  <c:v>4.26</c:v>
                </c:pt>
                <c:pt idx="6602">
                  <c:v>4.26</c:v>
                </c:pt>
                <c:pt idx="6603">
                  <c:v>4.2597221000000003</c:v>
                </c:pt>
                <c:pt idx="6604">
                  <c:v>4.2550138999999998</c:v>
                </c:pt>
                <c:pt idx="6605">
                  <c:v>4.2542610999999999</c:v>
                </c:pt>
                <c:pt idx="6606">
                  <c:v>4.2531812000000002</c:v>
                </c:pt>
                <c:pt idx="6607">
                  <c:v>4.2515888000000004</c:v>
                </c:pt>
                <c:pt idx="6608">
                  <c:v>4.25</c:v>
                </c:pt>
                <c:pt idx="6609">
                  <c:v>4.2463119999999996</c:v>
                </c:pt>
                <c:pt idx="6610">
                  <c:v>4.2356933000000003</c:v>
                </c:pt>
                <c:pt idx="6611">
                  <c:v>4.2300000000000004</c:v>
                </c:pt>
                <c:pt idx="6612">
                  <c:v>4.2300000000000004</c:v>
                </c:pt>
                <c:pt idx="6613">
                  <c:v>4.2300000000000004</c:v>
                </c:pt>
                <c:pt idx="6614">
                  <c:v>4.2239060000000004</c:v>
                </c:pt>
                <c:pt idx="6615">
                  <c:v>4.2234610999999997</c:v>
                </c:pt>
                <c:pt idx="6616">
                  <c:v>4.2217447000000003</c:v>
                </c:pt>
                <c:pt idx="6617">
                  <c:v>4.22</c:v>
                </c:pt>
                <c:pt idx="6618">
                  <c:v>4.2190674000000001</c:v>
                </c:pt>
                <c:pt idx="6619">
                  <c:v>4.2162040000000003</c:v>
                </c:pt>
                <c:pt idx="6620">
                  <c:v>4.21</c:v>
                </c:pt>
                <c:pt idx="6621">
                  <c:v>4.21</c:v>
                </c:pt>
                <c:pt idx="6622">
                  <c:v>4.2099850999999999</c:v>
                </c:pt>
                <c:pt idx="6623">
                  <c:v>4.2074597999999996</c:v>
                </c:pt>
                <c:pt idx="6624">
                  <c:v>4.2066825000000003</c:v>
                </c:pt>
                <c:pt idx="6625">
                  <c:v>4.2002161999999998</c:v>
                </c:pt>
                <c:pt idx="6626">
                  <c:v>4.2</c:v>
                </c:pt>
                <c:pt idx="6627">
                  <c:v>4.2</c:v>
                </c:pt>
                <c:pt idx="6628">
                  <c:v>4.2</c:v>
                </c:pt>
                <c:pt idx="6629">
                  <c:v>4.1982517000000001</c:v>
                </c:pt>
                <c:pt idx="6630">
                  <c:v>4.1974831000000004</c:v>
                </c:pt>
                <c:pt idx="6631">
                  <c:v>4.1962036999999999</c:v>
                </c:pt>
                <c:pt idx="6632">
                  <c:v>4.1727971999999998</c:v>
                </c:pt>
                <c:pt idx="6633">
                  <c:v>4.1701427999999998</c:v>
                </c:pt>
                <c:pt idx="6634">
                  <c:v>4.17</c:v>
                </c:pt>
                <c:pt idx="6635">
                  <c:v>4.17</c:v>
                </c:pt>
                <c:pt idx="6636">
                  <c:v>4.1629313999999997</c:v>
                </c:pt>
                <c:pt idx="6637">
                  <c:v>4.1621404999999996</c:v>
                </c:pt>
                <c:pt idx="6638">
                  <c:v>4.16</c:v>
                </c:pt>
                <c:pt idx="6639">
                  <c:v>4.1586170999999998</c:v>
                </c:pt>
                <c:pt idx="6640">
                  <c:v>4.1552313999999999</c:v>
                </c:pt>
                <c:pt idx="6641">
                  <c:v>4.1530996</c:v>
                </c:pt>
                <c:pt idx="6642">
                  <c:v>4.1529448000000002</c:v>
                </c:pt>
                <c:pt idx="6643">
                  <c:v>4.1506175000000001</c:v>
                </c:pt>
                <c:pt idx="6644">
                  <c:v>4.1500383999999997</c:v>
                </c:pt>
                <c:pt idx="6645">
                  <c:v>4.1500000000000004</c:v>
                </c:pt>
                <c:pt idx="6646">
                  <c:v>4.1500000000000004</c:v>
                </c:pt>
                <c:pt idx="6647">
                  <c:v>4.1413862999999997</c:v>
                </c:pt>
                <c:pt idx="6648">
                  <c:v>4.1399999999999997</c:v>
                </c:pt>
                <c:pt idx="6649">
                  <c:v>4.1399999999999997</c:v>
                </c:pt>
                <c:pt idx="6650">
                  <c:v>4.1399999999999997</c:v>
                </c:pt>
                <c:pt idx="6651">
                  <c:v>4.1366987999999996</c:v>
                </c:pt>
                <c:pt idx="6652">
                  <c:v>4.1349803999999999</c:v>
                </c:pt>
                <c:pt idx="6653">
                  <c:v>4.1349055999999997</c:v>
                </c:pt>
                <c:pt idx="6654">
                  <c:v>4.1306532000000002</c:v>
                </c:pt>
                <c:pt idx="6655">
                  <c:v>4.13</c:v>
                </c:pt>
                <c:pt idx="6656">
                  <c:v>4.13</c:v>
                </c:pt>
                <c:pt idx="6657">
                  <c:v>4.13</c:v>
                </c:pt>
                <c:pt idx="6658">
                  <c:v>4.13</c:v>
                </c:pt>
                <c:pt idx="6659">
                  <c:v>4.13</c:v>
                </c:pt>
                <c:pt idx="6660">
                  <c:v>4.1151242999999997</c:v>
                </c:pt>
                <c:pt idx="6661">
                  <c:v>4.1123702</c:v>
                </c:pt>
                <c:pt idx="6662">
                  <c:v>4.1100000000000003</c:v>
                </c:pt>
                <c:pt idx="6663">
                  <c:v>4.1100000000000003</c:v>
                </c:pt>
                <c:pt idx="6664">
                  <c:v>4.1035554000000003</c:v>
                </c:pt>
                <c:pt idx="6665">
                  <c:v>4.0999999999999996</c:v>
                </c:pt>
                <c:pt idx="6666">
                  <c:v>4.0999999999999996</c:v>
                </c:pt>
                <c:pt idx="6667">
                  <c:v>4.0999999999999996</c:v>
                </c:pt>
                <c:pt idx="6668">
                  <c:v>4.0910402000000001</c:v>
                </c:pt>
                <c:pt idx="6669">
                  <c:v>4.09</c:v>
                </c:pt>
                <c:pt idx="6670">
                  <c:v>4.09</c:v>
                </c:pt>
                <c:pt idx="6671">
                  <c:v>4.0880380000000001</c:v>
                </c:pt>
                <c:pt idx="6672">
                  <c:v>4.0876225000000002</c:v>
                </c:pt>
                <c:pt idx="6673">
                  <c:v>4.0865327000000002</c:v>
                </c:pt>
                <c:pt idx="6674">
                  <c:v>4.0844262999999996</c:v>
                </c:pt>
                <c:pt idx="6675">
                  <c:v>4.0826867</c:v>
                </c:pt>
                <c:pt idx="6676">
                  <c:v>4.08</c:v>
                </c:pt>
                <c:pt idx="6677">
                  <c:v>4.0763954</c:v>
                </c:pt>
                <c:pt idx="6678">
                  <c:v>4.0760812</c:v>
                </c:pt>
                <c:pt idx="6679">
                  <c:v>4.07</c:v>
                </c:pt>
                <c:pt idx="6680">
                  <c:v>4.07</c:v>
                </c:pt>
                <c:pt idx="6681">
                  <c:v>4.07</c:v>
                </c:pt>
                <c:pt idx="6682">
                  <c:v>4.07</c:v>
                </c:pt>
                <c:pt idx="6683">
                  <c:v>4.0677513000000003</c:v>
                </c:pt>
                <c:pt idx="6684">
                  <c:v>4.0599999999999996</c:v>
                </c:pt>
                <c:pt idx="6685">
                  <c:v>4.0560067999999996</c:v>
                </c:pt>
                <c:pt idx="6686">
                  <c:v>4.0524072000000002</c:v>
                </c:pt>
                <c:pt idx="6687">
                  <c:v>4.0508429000000001</c:v>
                </c:pt>
                <c:pt idx="6688">
                  <c:v>4.05</c:v>
                </c:pt>
                <c:pt idx="6689">
                  <c:v>4.05</c:v>
                </c:pt>
                <c:pt idx="6690">
                  <c:v>4.0469523000000001</c:v>
                </c:pt>
                <c:pt idx="6691">
                  <c:v>4.0434359999999998</c:v>
                </c:pt>
                <c:pt idx="6692">
                  <c:v>4.0414478000000003</c:v>
                </c:pt>
                <c:pt idx="6693">
                  <c:v>4.0380523999999998</c:v>
                </c:pt>
                <c:pt idx="6694">
                  <c:v>4.0346453999999996</c:v>
                </c:pt>
                <c:pt idx="6695">
                  <c:v>4.03</c:v>
                </c:pt>
                <c:pt idx="6696">
                  <c:v>4.03</c:v>
                </c:pt>
                <c:pt idx="6697">
                  <c:v>4.03</c:v>
                </c:pt>
                <c:pt idx="6698">
                  <c:v>4.03</c:v>
                </c:pt>
                <c:pt idx="6699">
                  <c:v>4.0280421999999998</c:v>
                </c:pt>
                <c:pt idx="6700">
                  <c:v>4.0267777000000002</c:v>
                </c:pt>
                <c:pt idx="6701">
                  <c:v>4.0258795000000003</c:v>
                </c:pt>
                <c:pt idx="6702">
                  <c:v>4.0243006000000001</c:v>
                </c:pt>
                <c:pt idx="6703">
                  <c:v>4.0230337</c:v>
                </c:pt>
                <c:pt idx="6704">
                  <c:v>4.0186580999999997</c:v>
                </c:pt>
                <c:pt idx="6705">
                  <c:v>4.0159133999999996</c:v>
                </c:pt>
                <c:pt idx="6706">
                  <c:v>4.0154506999999997</c:v>
                </c:pt>
                <c:pt idx="6707">
                  <c:v>4.0154031999999997</c:v>
                </c:pt>
                <c:pt idx="6708">
                  <c:v>4.0106485999999997</c:v>
                </c:pt>
                <c:pt idx="6709">
                  <c:v>4.0102251000000004</c:v>
                </c:pt>
                <c:pt idx="6710">
                  <c:v>4.01</c:v>
                </c:pt>
                <c:pt idx="6711">
                  <c:v>4.0094130999999997</c:v>
                </c:pt>
                <c:pt idx="6712">
                  <c:v>4.005782</c:v>
                </c:pt>
                <c:pt idx="6713">
                  <c:v>3.9963988000000001</c:v>
                </c:pt>
                <c:pt idx="6714">
                  <c:v>3.9941062999999999</c:v>
                </c:pt>
                <c:pt idx="6715">
                  <c:v>3.99</c:v>
                </c:pt>
                <c:pt idx="6716">
                  <c:v>3.99</c:v>
                </c:pt>
                <c:pt idx="6717">
                  <c:v>3.99</c:v>
                </c:pt>
                <c:pt idx="6718">
                  <c:v>3.99</c:v>
                </c:pt>
                <c:pt idx="6719">
                  <c:v>3.99</c:v>
                </c:pt>
                <c:pt idx="6720">
                  <c:v>3.9838241999999999</c:v>
                </c:pt>
                <c:pt idx="6721">
                  <c:v>3.9768389000000002</c:v>
                </c:pt>
                <c:pt idx="6722">
                  <c:v>3.9737448</c:v>
                </c:pt>
                <c:pt idx="6723">
                  <c:v>3.9717821999999998</c:v>
                </c:pt>
                <c:pt idx="6724">
                  <c:v>3.97</c:v>
                </c:pt>
                <c:pt idx="6725">
                  <c:v>3.9659358</c:v>
                </c:pt>
                <c:pt idx="6726">
                  <c:v>3.9629867999999999</c:v>
                </c:pt>
                <c:pt idx="6727">
                  <c:v>3.9627492000000002</c:v>
                </c:pt>
                <c:pt idx="6728">
                  <c:v>3.96</c:v>
                </c:pt>
                <c:pt idx="6729">
                  <c:v>3.9592139999999998</c:v>
                </c:pt>
                <c:pt idx="6730">
                  <c:v>3.9573311000000002</c:v>
                </c:pt>
                <c:pt idx="6731">
                  <c:v>3.9561793999999999</c:v>
                </c:pt>
                <c:pt idx="6732">
                  <c:v>3.95</c:v>
                </c:pt>
                <c:pt idx="6733">
                  <c:v>3.95</c:v>
                </c:pt>
                <c:pt idx="6734">
                  <c:v>3.94</c:v>
                </c:pt>
                <c:pt idx="6735">
                  <c:v>3.94</c:v>
                </c:pt>
                <c:pt idx="6736">
                  <c:v>3.9398021000000001</c:v>
                </c:pt>
                <c:pt idx="6737">
                  <c:v>3.9365724000000002</c:v>
                </c:pt>
                <c:pt idx="6738">
                  <c:v>3.9322126000000002</c:v>
                </c:pt>
                <c:pt idx="6739">
                  <c:v>3.9292544</c:v>
                </c:pt>
                <c:pt idx="6740">
                  <c:v>3.9286262999999999</c:v>
                </c:pt>
                <c:pt idx="6741">
                  <c:v>3.9267558999999999</c:v>
                </c:pt>
                <c:pt idx="6742">
                  <c:v>3.92</c:v>
                </c:pt>
                <c:pt idx="6743">
                  <c:v>3.9170018999999998</c:v>
                </c:pt>
                <c:pt idx="6744">
                  <c:v>3.91</c:v>
                </c:pt>
                <c:pt idx="6745">
                  <c:v>3.91</c:v>
                </c:pt>
                <c:pt idx="6746">
                  <c:v>3.9064717</c:v>
                </c:pt>
                <c:pt idx="6747">
                  <c:v>3.9028760999999998</c:v>
                </c:pt>
                <c:pt idx="6748">
                  <c:v>3.9028380999999999</c:v>
                </c:pt>
                <c:pt idx="6749">
                  <c:v>3.9019330000000001</c:v>
                </c:pt>
                <c:pt idx="6750">
                  <c:v>3.9006569999999998</c:v>
                </c:pt>
                <c:pt idx="6751">
                  <c:v>3.9</c:v>
                </c:pt>
                <c:pt idx="6752">
                  <c:v>3.9</c:v>
                </c:pt>
                <c:pt idx="6753">
                  <c:v>3.9</c:v>
                </c:pt>
                <c:pt idx="6754">
                  <c:v>3.9</c:v>
                </c:pt>
                <c:pt idx="6755">
                  <c:v>3.88</c:v>
                </c:pt>
                <c:pt idx="6756">
                  <c:v>3.88</c:v>
                </c:pt>
                <c:pt idx="6757">
                  <c:v>3.88</c:v>
                </c:pt>
                <c:pt idx="6758">
                  <c:v>3.88</c:v>
                </c:pt>
                <c:pt idx="6759">
                  <c:v>3.88</c:v>
                </c:pt>
                <c:pt idx="6760">
                  <c:v>3.88</c:v>
                </c:pt>
                <c:pt idx="6761">
                  <c:v>3.8714711999999998</c:v>
                </c:pt>
                <c:pt idx="6762">
                  <c:v>3.87</c:v>
                </c:pt>
                <c:pt idx="6763">
                  <c:v>3.87</c:v>
                </c:pt>
                <c:pt idx="6764">
                  <c:v>3.87</c:v>
                </c:pt>
                <c:pt idx="6765">
                  <c:v>3.87</c:v>
                </c:pt>
                <c:pt idx="6766">
                  <c:v>3.87</c:v>
                </c:pt>
                <c:pt idx="6767">
                  <c:v>3.8655925999999998</c:v>
                </c:pt>
                <c:pt idx="6768">
                  <c:v>3.8648004999999999</c:v>
                </c:pt>
                <c:pt idx="6769">
                  <c:v>3.86</c:v>
                </c:pt>
                <c:pt idx="6770">
                  <c:v>3.86</c:v>
                </c:pt>
                <c:pt idx="6771">
                  <c:v>3.86</c:v>
                </c:pt>
                <c:pt idx="6772">
                  <c:v>3.8580041</c:v>
                </c:pt>
                <c:pt idx="6773">
                  <c:v>3.8560954999999999</c:v>
                </c:pt>
                <c:pt idx="6774">
                  <c:v>3.8521112</c:v>
                </c:pt>
                <c:pt idx="6775">
                  <c:v>3.85</c:v>
                </c:pt>
                <c:pt idx="6776">
                  <c:v>3.8483063999999998</c:v>
                </c:pt>
                <c:pt idx="6777">
                  <c:v>3.8478528000000001</c:v>
                </c:pt>
                <c:pt idx="6778">
                  <c:v>3.8426711</c:v>
                </c:pt>
                <c:pt idx="6779">
                  <c:v>3.84</c:v>
                </c:pt>
                <c:pt idx="6780">
                  <c:v>3.8386385999999999</c:v>
                </c:pt>
                <c:pt idx="6781">
                  <c:v>3.8343804000000001</c:v>
                </c:pt>
                <c:pt idx="6782">
                  <c:v>3.8335078999999999</c:v>
                </c:pt>
                <c:pt idx="6783">
                  <c:v>3.8292473</c:v>
                </c:pt>
                <c:pt idx="6784">
                  <c:v>3.8253197999999999</c:v>
                </c:pt>
                <c:pt idx="6785">
                  <c:v>3.8250717999999999</c:v>
                </c:pt>
                <c:pt idx="6786">
                  <c:v>3.82</c:v>
                </c:pt>
                <c:pt idx="6787">
                  <c:v>3.82</c:v>
                </c:pt>
                <c:pt idx="6788">
                  <c:v>3.8185787000000002</c:v>
                </c:pt>
                <c:pt idx="6789">
                  <c:v>3.8154555999999999</c:v>
                </c:pt>
                <c:pt idx="6790">
                  <c:v>3.8121258999999998</c:v>
                </c:pt>
                <c:pt idx="6791">
                  <c:v>3.8117068000000001</c:v>
                </c:pt>
                <c:pt idx="6792">
                  <c:v>3.8104412999999999</c:v>
                </c:pt>
                <c:pt idx="6793">
                  <c:v>3.81</c:v>
                </c:pt>
                <c:pt idx="6794">
                  <c:v>3.81</c:v>
                </c:pt>
                <c:pt idx="6795">
                  <c:v>3.8</c:v>
                </c:pt>
                <c:pt idx="6796">
                  <c:v>3.7933748999999999</c:v>
                </c:pt>
                <c:pt idx="6797">
                  <c:v>3.7889791000000002</c:v>
                </c:pt>
                <c:pt idx="6798">
                  <c:v>3.7870678</c:v>
                </c:pt>
                <c:pt idx="6799">
                  <c:v>3.7863110999999998</c:v>
                </c:pt>
                <c:pt idx="6800">
                  <c:v>3.78</c:v>
                </c:pt>
                <c:pt idx="6801">
                  <c:v>3.78</c:v>
                </c:pt>
                <c:pt idx="6802">
                  <c:v>3.78</c:v>
                </c:pt>
                <c:pt idx="6803">
                  <c:v>3.78</c:v>
                </c:pt>
                <c:pt idx="6804">
                  <c:v>3.7779817000000002</c:v>
                </c:pt>
                <c:pt idx="6805">
                  <c:v>3.7762980000000002</c:v>
                </c:pt>
                <c:pt idx="6806">
                  <c:v>3.7747136000000001</c:v>
                </c:pt>
                <c:pt idx="6807">
                  <c:v>3.77</c:v>
                </c:pt>
                <c:pt idx="6808">
                  <c:v>3.7687450999999998</c:v>
                </c:pt>
                <c:pt idx="6809">
                  <c:v>3.7605076</c:v>
                </c:pt>
                <c:pt idx="6810">
                  <c:v>3.76</c:v>
                </c:pt>
                <c:pt idx="6811">
                  <c:v>3.76</c:v>
                </c:pt>
                <c:pt idx="6812">
                  <c:v>3.76</c:v>
                </c:pt>
                <c:pt idx="6813">
                  <c:v>3.7522958000000002</c:v>
                </c:pt>
                <c:pt idx="6814">
                  <c:v>3.7502488999999999</c:v>
                </c:pt>
                <c:pt idx="6815">
                  <c:v>3.75</c:v>
                </c:pt>
                <c:pt idx="6816">
                  <c:v>3.75</c:v>
                </c:pt>
                <c:pt idx="6817">
                  <c:v>3.75</c:v>
                </c:pt>
                <c:pt idx="6818">
                  <c:v>3.74</c:v>
                </c:pt>
                <c:pt idx="6819">
                  <c:v>3.74</c:v>
                </c:pt>
                <c:pt idx="6820">
                  <c:v>3.74</c:v>
                </c:pt>
                <c:pt idx="6821">
                  <c:v>3.74</c:v>
                </c:pt>
                <c:pt idx="6822">
                  <c:v>3.7374729000000002</c:v>
                </c:pt>
                <c:pt idx="6823">
                  <c:v>3.7332641999999998</c:v>
                </c:pt>
                <c:pt idx="6824">
                  <c:v>3.7332149000000001</c:v>
                </c:pt>
                <c:pt idx="6825">
                  <c:v>3.73</c:v>
                </c:pt>
                <c:pt idx="6826">
                  <c:v>3.7278885000000002</c:v>
                </c:pt>
                <c:pt idx="6827">
                  <c:v>3.7265472000000002</c:v>
                </c:pt>
                <c:pt idx="6828">
                  <c:v>3.7250090999999999</c:v>
                </c:pt>
                <c:pt idx="6829">
                  <c:v>3.7240693</c:v>
                </c:pt>
                <c:pt idx="6830">
                  <c:v>3.7218228999999998</c:v>
                </c:pt>
                <c:pt idx="6831">
                  <c:v>3.72</c:v>
                </c:pt>
                <c:pt idx="6832">
                  <c:v>3.72</c:v>
                </c:pt>
                <c:pt idx="6833">
                  <c:v>3.72</c:v>
                </c:pt>
                <c:pt idx="6834">
                  <c:v>3.71</c:v>
                </c:pt>
                <c:pt idx="6835">
                  <c:v>3.71</c:v>
                </c:pt>
                <c:pt idx="6836">
                  <c:v>3.71</c:v>
                </c:pt>
                <c:pt idx="6837">
                  <c:v>3.71</c:v>
                </c:pt>
                <c:pt idx="6838">
                  <c:v>3.7073311000000002</c:v>
                </c:pt>
                <c:pt idx="6839">
                  <c:v>3.7060667</c:v>
                </c:pt>
                <c:pt idx="6840">
                  <c:v>3.7023741999999999</c:v>
                </c:pt>
                <c:pt idx="6841">
                  <c:v>3.7013596999999998</c:v>
                </c:pt>
                <c:pt idx="6842">
                  <c:v>3.7</c:v>
                </c:pt>
                <c:pt idx="6843">
                  <c:v>3.7</c:v>
                </c:pt>
                <c:pt idx="6844">
                  <c:v>3.7</c:v>
                </c:pt>
                <c:pt idx="6845">
                  <c:v>3.7</c:v>
                </c:pt>
                <c:pt idx="6846">
                  <c:v>3.7</c:v>
                </c:pt>
                <c:pt idx="6847">
                  <c:v>3.7</c:v>
                </c:pt>
                <c:pt idx="6848">
                  <c:v>3.6909448999999999</c:v>
                </c:pt>
                <c:pt idx="6849">
                  <c:v>3.69</c:v>
                </c:pt>
                <c:pt idx="6850">
                  <c:v>3.69</c:v>
                </c:pt>
                <c:pt idx="6851">
                  <c:v>3.6857353000000002</c:v>
                </c:pt>
                <c:pt idx="6852">
                  <c:v>3.68</c:v>
                </c:pt>
                <c:pt idx="6853">
                  <c:v>3.676444</c:v>
                </c:pt>
                <c:pt idx="6854">
                  <c:v>3.6710345000000002</c:v>
                </c:pt>
                <c:pt idx="6855">
                  <c:v>3.67</c:v>
                </c:pt>
                <c:pt idx="6856">
                  <c:v>3.6670940999999999</c:v>
                </c:pt>
                <c:pt idx="6857">
                  <c:v>3.6620905000000001</c:v>
                </c:pt>
                <c:pt idx="6858">
                  <c:v>3.66</c:v>
                </c:pt>
                <c:pt idx="6859">
                  <c:v>3.66</c:v>
                </c:pt>
                <c:pt idx="6860">
                  <c:v>3.66</c:v>
                </c:pt>
                <c:pt idx="6861">
                  <c:v>3.66</c:v>
                </c:pt>
                <c:pt idx="6862">
                  <c:v>3.6580493000000001</c:v>
                </c:pt>
                <c:pt idx="6863">
                  <c:v>3.6521808</c:v>
                </c:pt>
                <c:pt idx="6864">
                  <c:v>3.6520692000000001</c:v>
                </c:pt>
                <c:pt idx="6865">
                  <c:v>3.65</c:v>
                </c:pt>
                <c:pt idx="6866">
                  <c:v>3.65</c:v>
                </c:pt>
                <c:pt idx="6867">
                  <c:v>3.6477916000000001</c:v>
                </c:pt>
                <c:pt idx="6868">
                  <c:v>3.64</c:v>
                </c:pt>
                <c:pt idx="6869">
                  <c:v>3.64</c:v>
                </c:pt>
                <c:pt idx="6870">
                  <c:v>3.64</c:v>
                </c:pt>
                <c:pt idx="6871">
                  <c:v>3.63</c:v>
                </c:pt>
                <c:pt idx="6872">
                  <c:v>3.63</c:v>
                </c:pt>
                <c:pt idx="6873">
                  <c:v>3.6259777999999998</c:v>
                </c:pt>
                <c:pt idx="6874">
                  <c:v>3.6228761</c:v>
                </c:pt>
                <c:pt idx="6875">
                  <c:v>3.62</c:v>
                </c:pt>
                <c:pt idx="6876">
                  <c:v>3.62</c:v>
                </c:pt>
                <c:pt idx="6877">
                  <c:v>3.62</c:v>
                </c:pt>
                <c:pt idx="6878">
                  <c:v>3.62</c:v>
                </c:pt>
                <c:pt idx="6879">
                  <c:v>3.62</c:v>
                </c:pt>
                <c:pt idx="6880">
                  <c:v>3.6122125999999999</c:v>
                </c:pt>
                <c:pt idx="6881">
                  <c:v>3.6117989000000001</c:v>
                </c:pt>
                <c:pt idx="6882">
                  <c:v>3.61</c:v>
                </c:pt>
                <c:pt idx="6883">
                  <c:v>3.6032440000000001</c:v>
                </c:pt>
                <c:pt idx="6884">
                  <c:v>3.6</c:v>
                </c:pt>
                <c:pt idx="6885">
                  <c:v>3.6</c:v>
                </c:pt>
                <c:pt idx="6886">
                  <c:v>3.6</c:v>
                </c:pt>
                <c:pt idx="6887">
                  <c:v>3.5954082000000001</c:v>
                </c:pt>
                <c:pt idx="6888">
                  <c:v>3.5945605999999999</c:v>
                </c:pt>
                <c:pt idx="6889">
                  <c:v>3.5924971999999999</c:v>
                </c:pt>
                <c:pt idx="6890">
                  <c:v>3.59</c:v>
                </c:pt>
                <c:pt idx="6891">
                  <c:v>3.59</c:v>
                </c:pt>
                <c:pt idx="6892">
                  <c:v>3.59</c:v>
                </c:pt>
                <c:pt idx="6893">
                  <c:v>3.59</c:v>
                </c:pt>
                <c:pt idx="6894">
                  <c:v>3.5815640000000002</c:v>
                </c:pt>
                <c:pt idx="6895">
                  <c:v>3.5808320999999999</c:v>
                </c:pt>
                <c:pt idx="6896">
                  <c:v>3.5785388999999999</c:v>
                </c:pt>
                <c:pt idx="6897">
                  <c:v>3.57</c:v>
                </c:pt>
                <c:pt idx="6898">
                  <c:v>3.57</c:v>
                </c:pt>
                <c:pt idx="6899">
                  <c:v>3.57</c:v>
                </c:pt>
                <c:pt idx="6900">
                  <c:v>3.5698501999999999</c:v>
                </c:pt>
                <c:pt idx="6901">
                  <c:v>3.5693695999999999</c:v>
                </c:pt>
                <c:pt idx="6902">
                  <c:v>3.56</c:v>
                </c:pt>
                <c:pt idx="6903">
                  <c:v>3.56</c:v>
                </c:pt>
                <c:pt idx="6904">
                  <c:v>3.56</c:v>
                </c:pt>
                <c:pt idx="6905">
                  <c:v>3.56</c:v>
                </c:pt>
                <c:pt idx="6906">
                  <c:v>3.553966</c:v>
                </c:pt>
                <c:pt idx="6907">
                  <c:v>3.5539413999999998</c:v>
                </c:pt>
                <c:pt idx="6908">
                  <c:v>3.5530710000000001</c:v>
                </c:pt>
                <c:pt idx="6909">
                  <c:v>3.5515153000000002</c:v>
                </c:pt>
                <c:pt idx="6910">
                  <c:v>3.55</c:v>
                </c:pt>
                <c:pt idx="6911">
                  <c:v>3.55</c:v>
                </c:pt>
                <c:pt idx="6912">
                  <c:v>3.55</c:v>
                </c:pt>
                <c:pt idx="6913">
                  <c:v>3.55</c:v>
                </c:pt>
                <c:pt idx="6914">
                  <c:v>3.5450560000000002</c:v>
                </c:pt>
                <c:pt idx="6915">
                  <c:v>3.54</c:v>
                </c:pt>
                <c:pt idx="6916">
                  <c:v>3.54</c:v>
                </c:pt>
                <c:pt idx="6917">
                  <c:v>3.5390348999999999</c:v>
                </c:pt>
                <c:pt idx="6918">
                  <c:v>3.5363440000000002</c:v>
                </c:pt>
                <c:pt idx="6919">
                  <c:v>3.5345502</c:v>
                </c:pt>
                <c:pt idx="6920">
                  <c:v>3.5328761000000002</c:v>
                </c:pt>
                <c:pt idx="6921">
                  <c:v>3.53</c:v>
                </c:pt>
                <c:pt idx="6922">
                  <c:v>3.53</c:v>
                </c:pt>
                <c:pt idx="6923">
                  <c:v>3.53</c:v>
                </c:pt>
                <c:pt idx="6924">
                  <c:v>3.53</c:v>
                </c:pt>
                <c:pt idx="6925">
                  <c:v>3.53</c:v>
                </c:pt>
                <c:pt idx="6926">
                  <c:v>3.5248347999999998</c:v>
                </c:pt>
                <c:pt idx="6927">
                  <c:v>3.52</c:v>
                </c:pt>
                <c:pt idx="6928">
                  <c:v>3.52</c:v>
                </c:pt>
                <c:pt idx="6929">
                  <c:v>3.52</c:v>
                </c:pt>
                <c:pt idx="6930">
                  <c:v>3.52</c:v>
                </c:pt>
                <c:pt idx="6931">
                  <c:v>3.52</c:v>
                </c:pt>
                <c:pt idx="6932">
                  <c:v>3.5193238999999998</c:v>
                </c:pt>
                <c:pt idx="6933">
                  <c:v>3.51</c:v>
                </c:pt>
                <c:pt idx="6934">
                  <c:v>3.51</c:v>
                </c:pt>
                <c:pt idx="6935">
                  <c:v>3.51</c:v>
                </c:pt>
                <c:pt idx="6936">
                  <c:v>3.51</c:v>
                </c:pt>
                <c:pt idx="6937">
                  <c:v>3.51</c:v>
                </c:pt>
                <c:pt idx="6938">
                  <c:v>3.5061936</c:v>
                </c:pt>
                <c:pt idx="6939">
                  <c:v>3.5013258999999999</c:v>
                </c:pt>
                <c:pt idx="6940">
                  <c:v>3.5</c:v>
                </c:pt>
                <c:pt idx="6941">
                  <c:v>3.5</c:v>
                </c:pt>
                <c:pt idx="6942">
                  <c:v>3.5</c:v>
                </c:pt>
                <c:pt idx="6943">
                  <c:v>3.5</c:v>
                </c:pt>
                <c:pt idx="6944">
                  <c:v>3.5</c:v>
                </c:pt>
                <c:pt idx="6945">
                  <c:v>3.5</c:v>
                </c:pt>
                <c:pt idx="6946">
                  <c:v>3.4987439</c:v>
                </c:pt>
                <c:pt idx="6947">
                  <c:v>3.4968484000000002</c:v>
                </c:pt>
                <c:pt idx="6948">
                  <c:v>3.4909872000000002</c:v>
                </c:pt>
                <c:pt idx="6949">
                  <c:v>3.4890794000000001</c:v>
                </c:pt>
                <c:pt idx="6950">
                  <c:v>3.48</c:v>
                </c:pt>
                <c:pt idx="6951">
                  <c:v>3.48</c:v>
                </c:pt>
                <c:pt idx="6952">
                  <c:v>3.48</c:v>
                </c:pt>
                <c:pt idx="6953">
                  <c:v>3.48</c:v>
                </c:pt>
                <c:pt idx="6954">
                  <c:v>3.4788158</c:v>
                </c:pt>
                <c:pt idx="6955">
                  <c:v>3.47</c:v>
                </c:pt>
                <c:pt idx="6956">
                  <c:v>3.47</c:v>
                </c:pt>
                <c:pt idx="6957">
                  <c:v>3.47</c:v>
                </c:pt>
                <c:pt idx="6958">
                  <c:v>3.47</c:v>
                </c:pt>
                <c:pt idx="6959">
                  <c:v>3.47</c:v>
                </c:pt>
                <c:pt idx="6960">
                  <c:v>3.47</c:v>
                </c:pt>
                <c:pt idx="6961">
                  <c:v>3.47</c:v>
                </c:pt>
                <c:pt idx="6962">
                  <c:v>3.4660041000000001</c:v>
                </c:pt>
                <c:pt idx="6963">
                  <c:v>3.4659027999999998</c:v>
                </c:pt>
                <c:pt idx="6964">
                  <c:v>3.46</c:v>
                </c:pt>
                <c:pt idx="6965">
                  <c:v>3.46</c:v>
                </c:pt>
                <c:pt idx="6966">
                  <c:v>3.46</c:v>
                </c:pt>
                <c:pt idx="6967">
                  <c:v>3.46</c:v>
                </c:pt>
                <c:pt idx="6968">
                  <c:v>3.46</c:v>
                </c:pt>
                <c:pt idx="6969">
                  <c:v>3.4569443</c:v>
                </c:pt>
                <c:pt idx="6970">
                  <c:v>3.4548440999999999</c:v>
                </c:pt>
                <c:pt idx="6971">
                  <c:v>3.4528387</c:v>
                </c:pt>
                <c:pt idx="6972">
                  <c:v>3.45</c:v>
                </c:pt>
                <c:pt idx="6973">
                  <c:v>3.4492178</c:v>
                </c:pt>
                <c:pt idx="6974">
                  <c:v>3.44</c:v>
                </c:pt>
                <c:pt idx="6975">
                  <c:v>3.44</c:v>
                </c:pt>
                <c:pt idx="6976">
                  <c:v>3.4383721</c:v>
                </c:pt>
                <c:pt idx="6977">
                  <c:v>3.4383113999999999</c:v>
                </c:pt>
                <c:pt idx="6978">
                  <c:v>3.4331271999999999</c:v>
                </c:pt>
                <c:pt idx="6979">
                  <c:v>3.43</c:v>
                </c:pt>
                <c:pt idx="6980">
                  <c:v>3.43</c:v>
                </c:pt>
                <c:pt idx="6981">
                  <c:v>3.4285063</c:v>
                </c:pt>
                <c:pt idx="6982">
                  <c:v>3.4252612999999998</c:v>
                </c:pt>
                <c:pt idx="6983">
                  <c:v>3.4209581999999998</c:v>
                </c:pt>
                <c:pt idx="6984">
                  <c:v>3.42</c:v>
                </c:pt>
                <c:pt idx="6985">
                  <c:v>3.42</c:v>
                </c:pt>
                <c:pt idx="6986">
                  <c:v>3.42</c:v>
                </c:pt>
                <c:pt idx="6987">
                  <c:v>3.42</c:v>
                </c:pt>
                <c:pt idx="6988">
                  <c:v>3.42</c:v>
                </c:pt>
                <c:pt idx="6989">
                  <c:v>3.4124973000000001</c:v>
                </c:pt>
                <c:pt idx="6990">
                  <c:v>3.41</c:v>
                </c:pt>
                <c:pt idx="6991">
                  <c:v>3.41</c:v>
                </c:pt>
                <c:pt idx="6992">
                  <c:v>3.4026073000000001</c:v>
                </c:pt>
                <c:pt idx="6993">
                  <c:v>3.4016601</c:v>
                </c:pt>
                <c:pt idx="6994">
                  <c:v>3.4013121000000002</c:v>
                </c:pt>
                <c:pt idx="6995">
                  <c:v>3.4</c:v>
                </c:pt>
                <c:pt idx="6996">
                  <c:v>3.3935078000000001</c:v>
                </c:pt>
                <c:pt idx="6997">
                  <c:v>3.3909028999999999</c:v>
                </c:pt>
                <c:pt idx="6998">
                  <c:v>3.39</c:v>
                </c:pt>
                <c:pt idx="6999">
                  <c:v>3.39</c:v>
                </c:pt>
                <c:pt idx="7000">
                  <c:v>3.39</c:v>
                </c:pt>
                <c:pt idx="7001">
                  <c:v>3.39</c:v>
                </c:pt>
                <c:pt idx="7002">
                  <c:v>3.39</c:v>
                </c:pt>
                <c:pt idx="7003">
                  <c:v>3.39</c:v>
                </c:pt>
                <c:pt idx="7004">
                  <c:v>3.3832309999999999</c:v>
                </c:pt>
                <c:pt idx="7005">
                  <c:v>3.3822480000000001</c:v>
                </c:pt>
                <c:pt idx="7006">
                  <c:v>3.38</c:v>
                </c:pt>
                <c:pt idx="7007">
                  <c:v>3.3786402999999998</c:v>
                </c:pt>
                <c:pt idx="7008">
                  <c:v>3.3774313</c:v>
                </c:pt>
                <c:pt idx="7009">
                  <c:v>3.37</c:v>
                </c:pt>
                <c:pt idx="7010">
                  <c:v>3.37</c:v>
                </c:pt>
                <c:pt idx="7011">
                  <c:v>3.3675912000000001</c:v>
                </c:pt>
                <c:pt idx="7012">
                  <c:v>3.36</c:v>
                </c:pt>
                <c:pt idx="7013">
                  <c:v>3.36</c:v>
                </c:pt>
                <c:pt idx="7014">
                  <c:v>3.36</c:v>
                </c:pt>
                <c:pt idx="7015">
                  <c:v>3.36</c:v>
                </c:pt>
                <c:pt idx="7016">
                  <c:v>3.36</c:v>
                </c:pt>
                <c:pt idx="7017">
                  <c:v>3.3535604000000001</c:v>
                </c:pt>
                <c:pt idx="7018">
                  <c:v>3.35</c:v>
                </c:pt>
                <c:pt idx="7019">
                  <c:v>3.35</c:v>
                </c:pt>
                <c:pt idx="7020">
                  <c:v>3.35</c:v>
                </c:pt>
                <c:pt idx="7021">
                  <c:v>3.3483467</c:v>
                </c:pt>
                <c:pt idx="7022">
                  <c:v>3.34</c:v>
                </c:pt>
                <c:pt idx="7023">
                  <c:v>3.34</c:v>
                </c:pt>
                <c:pt idx="7024">
                  <c:v>3.34</c:v>
                </c:pt>
                <c:pt idx="7025">
                  <c:v>3.3391006000000001</c:v>
                </c:pt>
                <c:pt idx="7026">
                  <c:v>3.3385421000000002</c:v>
                </c:pt>
                <c:pt idx="7027">
                  <c:v>3.3366528999999998</c:v>
                </c:pt>
                <c:pt idx="7028">
                  <c:v>3.3330337000000001</c:v>
                </c:pt>
                <c:pt idx="7029">
                  <c:v>3.33</c:v>
                </c:pt>
                <c:pt idx="7030">
                  <c:v>3.33</c:v>
                </c:pt>
                <c:pt idx="7031">
                  <c:v>3.3230654999999998</c:v>
                </c:pt>
                <c:pt idx="7032">
                  <c:v>3.3203005000000001</c:v>
                </c:pt>
                <c:pt idx="7033">
                  <c:v>3.3202918000000001</c:v>
                </c:pt>
                <c:pt idx="7034">
                  <c:v>3.32</c:v>
                </c:pt>
                <c:pt idx="7035">
                  <c:v>3.32</c:v>
                </c:pt>
                <c:pt idx="7036">
                  <c:v>3.32</c:v>
                </c:pt>
                <c:pt idx="7037">
                  <c:v>3.32</c:v>
                </c:pt>
                <c:pt idx="7038">
                  <c:v>3.32</c:v>
                </c:pt>
                <c:pt idx="7039">
                  <c:v>3.32</c:v>
                </c:pt>
                <c:pt idx="7040">
                  <c:v>3.32</c:v>
                </c:pt>
                <c:pt idx="7041">
                  <c:v>3.32</c:v>
                </c:pt>
                <c:pt idx="7042">
                  <c:v>3.32</c:v>
                </c:pt>
                <c:pt idx="7043">
                  <c:v>3.32</c:v>
                </c:pt>
                <c:pt idx="7044">
                  <c:v>3.32</c:v>
                </c:pt>
                <c:pt idx="7045">
                  <c:v>3.31</c:v>
                </c:pt>
                <c:pt idx="7046">
                  <c:v>3.31</c:v>
                </c:pt>
                <c:pt idx="7047">
                  <c:v>3.31</c:v>
                </c:pt>
                <c:pt idx="7048">
                  <c:v>3.31</c:v>
                </c:pt>
                <c:pt idx="7049">
                  <c:v>3.3</c:v>
                </c:pt>
                <c:pt idx="7050">
                  <c:v>3.3</c:v>
                </c:pt>
                <c:pt idx="7051">
                  <c:v>3.3</c:v>
                </c:pt>
                <c:pt idx="7052">
                  <c:v>3.2909714000000001</c:v>
                </c:pt>
                <c:pt idx="7053">
                  <c:v>3.29</c:v>
                </c:pt>
                <c:pt idx="7054">
                  <c:v>3.2841385999999999</c:v>
                </c:pt>
                <c:pt idx="7055">
                  <c:v>3.28</c:v>
                </c:pt>
                <c:pt idx="7056">
                  <c:v>3.28</c:v>
                </c:pt>
                <c:pt idx="7057">
                  <c:v>3.28</c:v>
                </c:pt>
                <c:pt idx="7058">
                  <c:v>3.2745669999999998</c:v>
                </c:pt>
                <c:pt idx="7059">
                  <c:v>3.2722606000000001</c:v>
                </c:pt>
                <c:pt idx="7060">
                  <c:v>3.27</c:v>
                </c:pt>
                <c:pt idx="7061">
                  <c:v>3.27</c:v>
                </c:pt>
                <c:pt idx="7062">
                  <c:v>3.27</c:v>
                </c:pt>
                <c:pt idx="7063">
                  <c:v>3.27</c:v>
                </c:pt>
                <c:pt idx="7064">
                  <c:v>3.27</c:v>
                </c:pt>
                <c:pt idx="7065">
                  <c:v>3.26</c:v>
                </c:pt>
                <c:pt idx="7066">
                  <c:v>3.26</c:v>
                </c:pt>
                <c:pt idx="7067">
                  <c:v>3.26</c:v>
                </c:pt>
                <c:pt idx="7068">
                  <c:v>3.25</c:v>
                </c:pt>
                <c:pt idx="7069">
                  <c:v>3.2407333</c:v>
                </c:pt>
                <c:pt idx="7070">
                  <c:v>3.24</c:v>
                </c:pt>
                <c:pt idx="7071">
                  <c:v>3.2331911</c:v>
                </c:pt>
                <c:pt idx="7072">
                  <c:v>3.23</c:v>
                </c:pt>
                <c:pt idx="7073">
                  <c:v>3.21</c:v>
                </c:pt>
                <c:pt idx="7074">
                  <c:v>3.21</c:v>
                </c:pt>
                <c:pt idx="7075">
                  <c:v>3.21</c:v>
                </c:pt>
                <c:pt idx="7076">
                  <c:v>3.2052786000000002</c:v>
                </c:pt>
                <c:pt idx="7077">
                  <c:v>3.2</c:v>
                </c:pt>
                <c:pt idx="7078">
                  <c:v>3.2</c:v>
                </c:pt>
                <c:pt idx="7079">
                  <c:v>3.2</c:v>
                </c:pt>
                <c:pt idx="7080">
                  <c:v>3.2</c:v>
                </c:pt>
                <c:pt idx="7081">
                  <c:v>3.1963781999999998</c:v>
                </c:pt>
                <c:pt idx="7082">
                  <c:v>3.1927230999999998</c:v>
                </c:pt>
                <c:pt idx="7083">
                  <c:v>3.1873414000000002</c:v>
                </c:pt>
                <c:pt idx="7084">
                  <c:v>3.18</c:v>
                </c:pt>
                <c:pt idx="7085">
                  <c:v>3.1790685999999999</c:v>
                </c:pt>
                <c:pt idx="7086">
                  <c:v>3.1756134</c:v>
                </c:pt>
                <c:pt idx="7087">
                  <c:v>3.1732781999999999</c:v>
                </c:pt>
                <c:pt idx="7088">
                  <c:v>3.17</c:v>
                </c:pt>
                <c:pt idx="7089">
                  <c:v>3.17</c:v>
                </c:pt>
                <c:pt idx="7090">
                  <c:v>3.17</c:v>
                </c:pt>
                <c:pt idx="7091">
                  <c:v>3.16</c:v>
                </c:pt>
                <c:pt idx="7092">
                  <c:v>3.16</c:v>
                </c:pt>
                <c:pt idx="7093">
                  <c:v>3.1572428000000001</c:v>
                </c:pt>
                <c:pt idx="7094">
                  <c:v>3.1555502999999998</c:v>
                </c:pt>
                <c:pt idx="7095">
                  <c:v>3.1538564</c:v>
                </c:pt>
                <c:pt idx="7096">
                  <c:v>3.1537772999999998</c:v>
                </c:pt>
                <c:pt idx="7097">
                  <c:v>3.1530594000000001</c:v>
                </c:pt>
                <c:pt idx="7098">
                  <c:v>3.1511852</c:v>
                </c:pt>
                <c:pt idx="7099">
                  <c:v>3.1503751000000002</c:v>
                </c:pt>
                <c:pt idx="7100">
                  <c:v>3.15</c:v>
                </c:pt>
                <c:pt idx="7101">
                  <c:v>3.15</c:v>
                </c:pt>
                <c:pt idx="7102">
                  <c:v>3.15</c:v>
                </c:pt>
                <c:pt idx="7103">
                  <c:v>3.15</c:v>
                </c:pt>
                <c:pt idx="7104">
                  <c:v>3.1458179999999998</c:v>
                </c:pt>
                <c:pt idx="7105">
                  <c:v>3.1415913</c:v>
                </c:pt>
                <c:pt idx="7106">
                  <c:v>3.14053</c:v>
                </c:pt>
                <c:pt idx="7107">
                  <c:v>3.14</c:v>
                </c:pt>
                <c:pt idx="7108">
                  <c:v>3.1338537999999998</c:v>
                </c:pt>
                <c:pt idx="7109">
                  <c:v>3.1307197000000002</c:v>
                </c:pt>
                <c:pt idx="7110">
                  <c:v>3.13</c:v>
                </c:pt>
                <c:pt idx="7111">
                  <c:v>3.13</c:v>
                </c:pt>
                <c:pt idx="7112">
                  <c:v>3.13</c:v>
                </c:pt>
                <c:pt idx="7113">
                  <c:v>3.1273743999999999</c:v>
                </c:pt>
                <c:pt idx="7114">
                  <c:v>3.1259245</c:v>
                </c:pt>
                <c:pt idx="7115">
                  <c:v>3.1215538999999999</c:v>
                </c:pt>
                <c:pt idx="7116">
                  <c:v>3.12</c:v>
                </c:pt>
                <c:pt idx="7117">
                  <c:v>3.1193037000000001</c:v>
                </c:pt>
                <c:pt idx="7118">
                  <c:v>3.1167937000000001</c:v>
                </c:pt>
                <c:pt idx="7119">
                  <c:v>3.1139627999999999</c:v>
                </c:pt>
                <c:pt idx="7120">
                  <c:v>3.1123599</c:v>
                </c:pt>
                <c:pt idx="7121">
                  <c:v>3.1105467999999998</c:v>
                </c:pt>
                <c:pt idx="7122">
                  <c:v>3.11</c:v>
                </c:pt>
                <c:pt idx="7123">
                  <c:v>3.1045386000000001</c:v>
                </c:pt>
                <c:pt idx="7124">
                  <c:v>3.0951542999999999</c:v>
                </c:pt>
                <c:pt idx="7125">
                  <c:v>3.09</c:v>
                </c:pt>
                <c:pt idx="7126">
                  <c:v>3.09</c:v>
                </c:pt>
                <c:pt idx="7127">
                  <c:v>3.0868999000000001</c:v>
                </c:pt>
                <c:pt idx="7128">
                  <c:v>3.0827844</c:v>
                </c:pt>
                <c:pt idx="7129">
                  <c:v>3.0803506999999999</c:v>
                </c:pt>
                <c:pt idx="7130">
                  <c:v>3.0800934</c:v>
                </c:pt>
                <c:pt idx="7131">
                  <c:v>3.08</c:v>
                </c:pt>
                <c:pt idx="7132">
                  <c:v>3.08</c:v>
                </c:pt>
                <c:pt idx="7133">
                  <c:v>3.0761142000000001</c:v>
                </c:pt>
                <c:pt idx="7134">
                  <c:v>3.0725967000000001</c:v>
                </c:pt>
                <c:pt idx="7135">
                  <c:v>3.0724122</c:v>
                </c:pt>
                <c:pt idx="7136">
                  <c:v>3.0718690999999998</c:v>
                </c:pt>
                <c:pt idx="7137">
                  <c:v>3.0718611</c:v>
                </c:pt>
                <c:pt idx="7138">
                  <c:v>3.0698061999999999</c:v>
                </c:pt>
                <c:pt idx="7139">
                  <c:v>3.0600328000000001</c:v>
                </c:pt>
                <c:pt idx="7140">
                  <c:v>3.06</c:v>
                </c:pt>
                <c:pt idx="7141">
                  <c:v>3.0574916999999999</c:v>
                </c:pt>
                <c:pt idx="7142">
                  <c:v>3.0510126</c:v>
                </c:pt>
                <c:pt idx="7143">
                  <c:v>3.05</c:v>
                </c:pt>
                <c:pt idx="7144">
                  <c:v>3.047533</c:v>
                </c:pt>
                <c:pt idx="7145">
                  <c:v>3.0446935000000002</c:v>
                </c:pt>
                <c:pt idx="7146">
                  <c:v>3.04</c:v>
                </c:pt>
                <c:pt idx="7147">
                  <c:v>3.04</c:v>
                </c:pt>
                <c:pt idx="7148">
                  <c:v>3.0249334000000001</c:v>
                </c:pt>
                <c:pt idx="7149">
                  <c:v>3.02</c:v>
                </c:pt>
                <c:pt idx="7150">
                  <c:v>3.02</c:v>
                </c:pt>
                <c:pt idx="7151">
                  <c:v>3.01</c:v>
                </c:pt>
                <c:pt idx="7152">
                  <c:v>2.9957568000000001</c:v>
                </c:pt>
                <c:pt idx="7153">
                  <c:v>2.988038</c:v>
                </c:pt>
                <c:pt idx="7154">
                  <c:v>2.98</c:v>
                </c:pt>
                <c:pt idx="7155">
                  <c:v>2.98</c:v>
                </c:pt>
                <c:pt idx="7156">
                  <c:v>2.9781607999999999</c:v>
                </c:pt>
                <c:pt idx="7157">
                  <c:v>2.97</c:v>
                </c:pt>
                <c:pt idx="7158">
                  <c:v>2.9681598</c:v>
                </c:pt>
                <c:pt idx="7159">
                  <c:v>2.9617072000000002</c:v>
                </c:pt>
                <c:pt idx="7160">
                  <c:v>2.96</c:v>
                </c:pt>
                <c:pt idx="7161">
                  <c:v>2.96</c:v>
                </c:pt>
                <c:pt idx="7162">
                  <c:v>2.96</c:v>
                </c:pt>
                <c:pt idx="7163">
                  <c:v>2.96</c:v>
                </c:pt>
                <c:pt idx="7164">
                  <c:v>2.96</c:v>
                </c:pt>
                <c:pt idx="7165">
                  <c:v>2.95</c:v>
                </c:pt>
                <c:pt idx="7166">
                  <c:v>2.9493906999999999</c:v>
                </c:pt>
                <c:pt idx="7167">
                  <c:v>2.9478890999999998</c:v>
                </c:pt>
                <c:pt idx="7168">
                  <c:v>2.9471726</c:v>
                </c:pt>
                <c:pt idx="7169">
                  <c:v>2.9411225999999999</c:v>
                </c:pt>
                <c:pt idx="7170">
                  <c:v>2.9396097999999999</c:v>
                </c:pt>
                <c:pt idx="7171">
                  <c:v>2.9313821999999998</c:v>
                </c:pt>
                <c:pt idx="7172">
                  <c:v>2.9309783999999999</c:v>
                </c:pt>
                <c:pt idx="7173">
                  <c:v>2.9259871</c:v>
                </c:pt>
                <c:pt idx="7174">
                  <c:v>2.9259550000000001</c:v>
                </c:pt>
                <c:pt idx="7175">
                  <c:v>2.9241307999999999</c:v>
                </c:pt>
                <c:pt idx="7176">
                  <c:v>2.9234716000000001</c:v>
                </c:pt>
                <c:pt idx="7177">
                  <c:v>2.9139582000000002</c:v>
                </c:pt>
                <c:pt idx="7178">
                  <c:v>2.9101124</c:v>
                </c:pt>
                <c:pt idx="7179">
                  <c:v>2.9079945999999999</c:v>
                </c:pt>
                <c:pt idx="7180">
                  <c:v>2.9035693999999999</c:v>
                </c:pt>
                <c:pt idx="7181">
                  <c:v>2.902596</c:v>
                </c:pt>
                <c:pt idx="7182">
                  <c:v>2.9004593999999999</c:v>
                </c:pt>
                <c:pt idx="7183">
                  <c:v>2.8951030000000002</c:v>
                </c:pt>
                <c:pt idx="7184">
                  <c:v>2.8935559</c:v>
                </c:pt>
                <c:pt idx="7185">
                  <c:v>2.89</c:v>
                </c:pt>
                <c:pt idx="7186">
                  <c:v>2.8895715000000002</c:v>
                </c:pt>
                <c:pt idx="7187">
                  <c:v>2.8872342</c:v>
                </c:pt>
                <c:pt idx="7188">
                  <c:v>2.88</c:v>
                </c:pt>
                <c:pt idx="7189">
                  <c:v>2.88</c:v>
                </c:pt>
                <c:pt idx="7190">
                  <c:v>2.8795475000000001</c:v>
                </c:pt>
                <c:pt idx="7191">
                  <c:v>2.8791622000000001</c:v>
                </c:pt>
                <c:pt idx="7192">
                  <c:v>2.8731121000000002</c:v>
                </c:pt>
                <c:pt idx="7193">
                  <c:v>2.87</c:v>
                </c:pt>
                <c:pt idx="7194">
                  <c:v>2.8698581999999999</c:v>
                </c:pt>
                <c:pt idx="7195">
                  <c:v>2.8684550999999998</c:v>
                </c:pt>
                <c:pt idx="7196">
                  <c:v>2.8633514</c:v>
                </c:pt>
                <c:pt idx="7197">
                  <c:v>2.8621050000000001</c:v>
                </c:pt>
                <c:pt idx="7198">
                  <c:v>2.8613770000000001</c:v>
                </c:pt>
                <c:pt idx="7199">
                  <c:v>2.86</c:v>
                </c:pt>
                <c:pt idx="7200">
                  <c:v>2.8593880999999999</c:v>
                </c:pt>
                <c:pt idx="7201">
                  <c:v>2.8583858000000002</c:v>
                </c:pt>
                <c:pt idx="7202">
                  <c:v>2.85</c:v>
                </c:pt>
                <c:pt idx="7203">
                  <c:v>2.8373181999999999</c:v>
                </c:pt>
                <c:pt idx="7204">
                  <c:v>2.8352393</c:v>
                </c:pt>
                <c:pt idx="7205">
                  <c:v>2.8309956999999999</c:v>
                </c:pt>
                <c:pt idx="7206">
                  <c:v>2.83</c:v>
                </c:pt>
                <c:pt idx="7207">
                  <c:v>2.83</c:v>
                </c:pt>
                <c:pt idx="7208">
                  <c:v>2.8280028000000001</c:v>
                </c:pt>
                <c:pt idx="7209">
                  <c:v>2.8131485999999999</c:v>
                </c:pt>
                <c:pt idx="7210">
                  <c:v>2.8074349000000001</c:v>
                </c:pt>
                <c:pt idx="7211">
                  <c:v>2.8</c:v>
                </c:pt>
                <c:pt idx="7212">
                  <c:v>2.791782</c:v>
                </c:pt>
                <c:pt idx="7213">
                  <c:v>2.79</c:v>
                </c:pt>
                <c:pt idx="7214">
                  <c:v>2.7880777999999999</c:v>
                </c:pt>
                <c:pt idx="7215">
                  <c:v>2.7815376000000001</c:v>
                </c:pt>
                <c:pt idx="7216">
                  <c:v>2.78</c:v>
                </c:pt>
                <c:pt idx="7217">
                  <c:v>2.7755402999999998</c:v>
                </c:pt>
                <c:pt idx="7218">
                  <c:v>2.7736480999999999</c:v>
                </c:pt>
                <c:pt idx="7219">
                  <c:v>2.7554508000000002</c:v>
                </c:pt>
                <c:pt idx="7220">
                  <c:v>2.7512455999999998</c:v>
                </c:pt>
                <c:pt idx="7221">
                  <c:v>2.75</c:v>
                </c:pt>
                <c:pt idx="7222">
                  <c:v>2.7474357999999999</c:v>
                </c:pt>
                <c:pt idx="7223">
                  <c:v>2.7345888999999999</c:v>
                </c:pt>
                <c:pt idx="7224">
                  <c:v>2.7284611999999999</c:v>
                </c:pt>
                <c:pt idx="7225">
                  <c:v>2.7260203000000001</c:v>
                </c:pt>
                <c:pt idx="7226">
                  <c:v>2.72</c:v>
                </c:pt>
                <c:pt idx="7227">
                  <c:v>2.72</c:v>
                </c:pt>
                <c:pt idx="7228">
                  <c:v>2.7188227</c:v>
                </c:pt>
                <c:pt idx="7229">
                  <c:v>2.7114055000000001</c:v>
                </c:pt>
                <c:pt idx="7230">
                  <c:v>2.7087297000000001</c:v>
                </c:pt>
                <c:pt idx="7231">
                  <c:v>2.7047935999999999</c:v>
                </c:pt>
                <c:pt idx="7232">
                  <c:v>2.6922126</c:v>
                </c:pt>
                <c:pt idx="7233">
                  <c:v>2.69</c:v>
                </c:pt>
                <c:pt idx="7234">
                  <c:v>2.6876717000000001</c:v>
                </c:pt>
                <c:pt idx="7235">
                  <c:v>2.68</c:v>
                </c:pt>
                <c:pt idx="7236">
                  <c:v>2.6799246999999999</c:v>
                </c:pt>
                <c:pt idx="7237">
                  <c:v>2.6720640000000002</c:v>
                </c:pt>
                <c:pt idx="7238">
                  <c:v>2.67</c:v>
                </c:pt>
                <c:pt idx="7239">
                  <c:v>2.6563352999999998</c:v>
                </c:pt>
                <c:pt idx="7240">
                  <c:v>2.6540075000000001</c:v>
                </c:pt>
                <c:pt idx="7241">
                  <c:v>2.6537533</c:v>
                </c:pt>
                <c:pt idx="7242">
                  <c:v>2.6500805000000001</c:v>
                </c:pt>
                <c:pt idx="7243">
                  <c:v>2.65</c:v>
                </c:pt>
                <c:pt idx="7244">
                  <c:v>2.64</c:v>
                </c:pt>
                <c:pt idx="7245">
                  <c:v>2.64</c:v>
                </c:pt>
                <c:pt idx="7246">
                  <c:v>2.64</c:v>
                </c:pt>
                <c:pt idx="7247">
                  <c:v>2.6390589000000002</c:v>
                </c:pt>
                <c:pt idx="7248">
                  <c:v>2.6302474</c:v>
                </c:pt>
                <c:pt idx="7249">
                  <c:v>2.63</c:v>
                </c:pt>
                <c:pt idx="7250">
                  <c:v>2.63</c:v>
                </c:pt>
                <c:pt idx="7251">
                  <c:v>2.6290502999999998</c:v>
                </c:pt>
                <c:pt idx="7252">
                  <c:v>2.6249853999999999</c:v>
                </c:pt>
                <c:pt idx="7253">
                  <c:v>2.6215986</c:v>
                </c:pt>
                <c:pt idx="7254">
                  <c:v>2.62</c:v>
                </c:pt>
                <c:pt idx="7255">
                  <c:v>2.6152346</c:v>
                </c:pt>
                <c:pt idx="7256">
                  <c:v>2.61</c:v>
                </c:pt>
                <c:pt idx="7257">
                  <c:v>2.6072065000000002</c:v>
                </c:pt>
                <c:pt idx="7258">
                  <c:v>2.5952111000000002</c:v>
                </c:pt>
                <c:pt idx="7259">
                  <c:v>2.5890488</c:v>
                </c:pt>
                <c:pt idx="7260">
                  <c:v>2.5839319000000001</c:v>
                </c:pt>
                <c:pt idx="7261">
                  <c:v>2.5802915</c:v>
                </c:pt>
                <c:pt idx="7262">
                  <c:v>2.58</c:v>
                </c:pt>
                <c:pt idx="7263">
                  <c:v>2.5768398000000001</c:v>
                </c:pt>
                <c:pt idx="7264">
                  <c:v>2.5708826999999999</c:v>
                </c:pt>
                <c:pt idx="7265">
                  <c:v>2.57</c:v>
                </c:pt>
                <c:pt idx="7266">
                  <c:v>2.5631415999999998</c:v>
                </c:pt>
                <c:pt idx="7267">
                  <c:v>2.5592044999999999</c:v>
                </c:pt>
                <c:pt idx="7268">
                  <c:v>2.5499999999999998</c:v>
                </c:pt>
                <c:pt idx="7269">
                  <c:v>2.5499999999999998</c:v>
                </c:pt>
                <c:pt idx="7270">
                  <c:v>2.5499999999999998</c:v>
                </c:pt>
                <c:pt idx="7271">
                  <c:v>2.5446794000000001</c:v>
                </c:pt>
                <c:pt idx="7272">
                  <c:v>2.54</c:v>
                </c:pt>
                <c:pt idx="7273">
                  <c:v>2.54</c:v>
                </c:pt>
                <c:pt idx="7274">
                  <c:v>2.54</c:v>
                </c:pt>
                <c:pt idx="7275">
                  <c:v>2.5299999999999998</c:v>
                </c:pt>
                <c:pt idx="7276">
                  <c:v>2.52</c:v>
                </c:pt>
                <c:pt idx="7277">
                  <c:v>2.52</c:v>
                </c:pt>
                <c:pt idx="7278">
                  <c:v>2.5194302</c:v>
                </c:pt>
                <c:pt idx="7279">
                  <c:v>2.5120507000000001</c:v>
                </c:pt>
                <c:pt idx="7280">
                  <c:v>2.5099999999999998</c:v>
                </c:pt>
                <c:pt idx="7281">
                  <c:v>2.5099999999999998</c:v>
                </c:pt>
                <c:pt idx="7282">
                  <c:v>2.5099999999999998</c:v>
                </c:pt>
                <c:pt idx="7283">
                  <c:v>2.4940685999999999</c:v>
                </c:pt>
                <c:pt idx="7284">
                  <c:v>2.4900000000000002</c:v>
                </c:pt>
                <c:pt idx="7285">
                  <c:v>2.4803163000000001</c:v>
                </c:pt>
                <c:pt idx="7286">
                  <c:v>2.48</c:v>
                </c:pt>
                <c:pt idx="7287">
                  <c:v>2.4700000000000002</c:v>
                </c:pt>
                <c:pt idx="7288">
                  <c:v>2.4693078000000002</c:v>
                </c:pt>
                <c:pt idx="7289">
                  <c:v>2.46</c:v>
                </c:pt>
                <c:pt idx="7290">
                  <c:v>2.4552136999999998</c:v>
                </c:pt>
                <c:pt idx="7291">
                  <c:v>2.4524444999999999</c:v>
                </c:pt>
                <c:pt idx="7292">
                  <c:v>2.4500000000000002</c:v>
                </c:pt>
                <c:pt idx="7293">
                  <c:v>2.4500000000000002</c:v>
                </c:pt>
                <c:pt idx="7294">
                  <c:v>2.4500000000000002</c:v>
                </c:pt>
                <c:pt idx="7295">
                  <c:v>2.4386914000000002</c:v>
                </c:pt>
                <c:pt idx="7296">
                  <c:v>2.4314290000000001</c:v>
                </c:pt>
                <c:pt idx="7297">
                  <c:v>2.4307802999999999</c:v>
                </c:pt>
                <c:pt idx="7298">
                  <c:v>2.4270242999999998</c:v>
                </c:pt>
                <c:pt idx="7299">
                  <c:v>2.42</c:v>
                </c:pt>
                <c:pt idx="7300">
                  <c:v>2.42</c:v>
                </c:pt>
                <c:pt idx="7301">
                  <c:v>2.42</c:v>
                </c:pt>
                <c:pt idx="7302">
                  <c:v>2.4185737999999999</c:v>
                </c:pt>
                <c:pt idx="7303">
                  <c:v>2.4100880999999998</c:v>
                </c:pt>
                <c:pt idx="7304">
                  <c:v>2.41</c:v>
                </c:pt>
                <c:pt idx="7305">
                  <c:v>2.4</c:v>
                </c:pt>
                <c:pt idx="7306">
                  <c:v>2.3958412</c:v>
                </c:pt>
                <c:pt idx="7307">
                  <c:v>2.3930106000000002</c:v>
                </c:pt>
                <c:pt idx="7308">
                  <c:v>2.39</c:v>
                </c:pt>
                <c:pt idx="7309">
                  <c:v>2.3880479999999999</c:v>
                </c:pt>
                <c:pt idx="7310">
                  <c:v>2.3854313</c:v>
                </c:pt>
                <c:pt idx="7311">
                  <c:v>2.3845502000000001</c:v>
                </c:pt>
                <c:pt idx="7312">
                  <c:v>2.3732886</c:v>
                </c:pt>
                <c:pt idx="7313">
                  <c:v>2.3719606</c:v>
                </c:pt>
                <c:pt idx="7314">
                  <c:v>2.37</c:v>
                </c:pt>
                <c:pt idx="7315">
                  <c:v>2.3676246000000001</c:v>
                </c:pt>
                <c:pt idx="7316">
                  <c:v>2.3672209999999998</c:v>
                </c:pt>
                <c:pt idx="7317">
                  <c:v>2.3665281999999999</c:v>
                </c:pt>
                <c:pt idx="7318">
                  <c:v>2.3663037</c:v>
                </c:pt>
                <c:pt idx="7319">
                  <c:v>2.3639416999999998</c:v>
                </c:pt>
                <c:pt idx="7320">
                  <c:v>2.36</c:v>
                </c:pt>
                <c:pt idx="7321">
                  <c:v>2.3591101999999999</c:v>
                </c:pt>
                <c:pt idx="7322">
                  <c:v>2.3568083</c:v>
                </c:pt>
                <c:pt idx="7323">
                  <c:v>2.35297</c:v>
                </c:pt>
                <c:pt idx="7324">
                  <c:v>2.3489273000000002</c:v>
                </c:pt>
                <c:pt idx="7325">
                  <c:v>2.3437652</c:v>
                </c:pt>
                <c:pt idx="7326">
                  <c:v>2.3366342000000002</c:v>
                </c:pt>
                <c:pt idx="7327">
                  <c:v>2.3349810999999998</c:v>
                </c:pt>
                <c:pt idx="7328">
                  <c:v>2.3349766999999999</c:v>
                </c:pt>
                <c:pt idx="7329">
                  <c:v>2.33</c:v>
                </c:pt>
                <c:pt idx="7330">
                  <c:v>2.33</c:v>
                </c:pt>
                <c:pt idx="7331">
                  <c:v>2.3291761000000002</c:v>
                </c:pt>
                <c:pt idx="7332">
                  <c:v>2.3199999999999998</c:v>
                </c:pt>
                <c:pt idx="7333">
                  <c:v>2.31</c:v>
                </c:pt>
                <c:pt idx="7334">
                  <c:v>2.31</c:v>
                </c:pt>
                <c:pt idx="7335">
                  <c:v>2.31</c:v>
                </c:pt>
                <c:pt idx="7336">
                  <c:v>2.31</c:v>
                </c:pt>
                <c:pt idx="7337">
                  <c:v>2.3093121000000001</c:v>
                </c:pt>
                <c:pt idx="7338">
                  <c:v>2.2999999999999998</c:v>
                </c:pt>
                <c:pt idx="7339">
                  <c:v>2.2983297</c:v>
                </c:pt>
                <c:pt idx="7340">
                  <c:v>2.2970459000000001</c:v>
                </c:pt>
                <c:pt idx="7341">
                  <c:v>2.29</c:v>
                </c:pt>
                <c:pt idx="7342">
                  <c:v>2.29</c:v>
                </c:pt>
                <c:pt idx="7343">
                  <c:v>2.29</c:v>
                </c:pt>
                <c:pt idx="7344">
                  <c:v>2.2872053999999999</c:v>
                </c:pt>
                <c:pt idx="7345">
                  <c:v>2.2840634999999998</c:v>
                </c:pt>
                <c:pt idx="7346">
                  <c:v>2.2799999999999998</c:v>
                </c:pt>
                <c:pt idx="7347">
                  <c:v>2.2799999999999998</c:v>
                </c:pt>
                <c:pt idx="7348">
                  <c:v>2.2799999999999998</c:v>
                </c:pt>
                <c:pt idx="7349">
                  <c:v>2.2797977</c:v>
                </c:pt>
                <c:pt idx="7350">
                  <c:v>2.27</c:v>
                </c:pt>
                <c:pt idx="7351">
                  <c:v>2.27</c:v>
                </c:pt>
                <c:pt idx="7352">
                  <c:v>2.2635323999999999</c:v>
                </c:pt>
                <c:pt idx="7353">
                  <c:v>2.2601361</c:v>
                </c:pt>
                <c:pt idx="7354">
                  <c:v>2.2599999999999998</c:v>
                </c:pt>
                <c:pt idx="7355">
                  <c:v>2.2599999999999998</c:v>
                </c:pt>
                <c:pt idx="7356">
                  <c:v>2.2599999999999998</c:v>
                </c:pt>
                <c:pt idx="7357">
                  <c:v>2.2575067999999998</c:v>
                </c:pt>
                <c:pt idx="7358">
                  <c:v>2.2531362000000001</c:v>
                </c:pt>
                <c:pt idx="7359">
                  <c:v>2.25</c:v>
                </c:pt>
                <c:pt idx="7360">
                  <c:v>2.25</c:v>
                </c:pt>
                <c:pt idx="7361">
                  <c:v>2.2495381999999999</c:v>
                </c:pt>
                <c:pt idx="7362">
                  <c:v>2.2456241000000001</c:v>
                </c:pt>
                <c:pt idx="7363">
                  <c:v>2.2400000000000002</c:v>
                </c:pt>
                <c:pt idx="7364">
                  <c:v>2.2400000000000002</c:v>
                </c:pt>
                <c:pt idx="7365">
                  <c:v>2.2389176000000002</c:v>
                </c:pt>
                <c:pt idx="7366">
                  <c:v>2.2361420000000001</c:v>
                </c:pt>
                <c:pt idx="7367">
                  <c:v>2.2360106000000002</c:v>
                </c:pt>
                <c:pt idx="7368">
                  <c:v>2.2356379</c:v>
                </c:pt>
                <c:pt idx="7369">
                  <c:v>2.2300328999999999</c:v>
                </c:pt>
                <c:pt idx="7370">
                  <c:v>2.23</c:v>
                </c:pt>
                <c:pt idx="7371">
                  <c:v>2.23</c:v>
                </c:pt>
                <c:pt idx="7372">
                  <c:v>2.2291471</c:v>
                </c:pt>
                <c:pt idx="7373">
                  <c:v>2.2286258999999999</c:v>
                </c:pt>
                <c:pt idx="7374">
                  <c:v>2.2200000000000002</c:v>
                </c:pt>
                <c:pt idx="7375">
                  <c:v>2.2115423000000001</c:v>
                </c:pt>
                <c:pt idx="7376">
                  <c:v>2.21</c:v>
                </c:pt>
                <c:pt idx="7377">
                  <c:v>2.21</c:v>
                </c:pt>
                <c:pt idx="7378">
                  <c:v>2.2000000000000002</c:v>
                </c:pt>
                <c:pt idx="7379">
                  <c:v>2.1966876000000002</c:v>
                </c:pt>
                <c:pt idx="7380">
                  <c:v>2.19</c:v>
                </c:pt>
                <c:pt idx="7381">
                  <c:v>2.19</c:v>
                </c:pt>
                <c:pt idx="7382">
                  <c:v>2.1891622000000002</c:v>
                </c:pt>
                <c:pt idx="7383">
                  <c:v>2.1879802000000002</c:v>
                </c:pt>
                <c:pt idx="7384">
                  <c:v>2.1729533000000001</c:v>
                </c:pt>
                <c:pt idx="7385">
                  <c:v>2.1729254999999998</c:v>
                </c:pt>
                <c:pt idx="7386">
                  <c:v>2.1714487</c:v>
                </c:pt>
                <c:pt idx="7387">
                  <c:v>2.17</c:v>
                </c:pt>
                <c:pt idx="7388">
                  <c:v>2.17</c:v>
                </c:pt>
                <c:pt idx="7389">
                  <c:v>2.17</c:v>
                </c:pt>
                <c:pt idx="7390">
                  <c:v>2.1673078000000001</c:v>
                </c:pt>
                <c:pt idx="7391">
                  <c:v>2.1656401999999999</c:v>
                </c:pt>
                <c:pt idx="7392">
                  <c:v>2.1647262</c:v>
                </c:pt>
                <c:pt idx="7393">
                  <c:v>2.1631290000000001</c:v>
                </c:pt>
                <c:pt idx="7394">
                  <c:v>2.16</c:v>
                </c:pt>
                <c:pt idx="7395">
                  <c:v>2.16</c:v>
                </c:pt>
                <c:pt idx="7396">
                  <c:v>2.16</c:v>
                </c:pt>
                <c:pt idx="7397">
                  <c:v>2.1549426</c:v>
                </c:pt>
                <c:pt idx="7398">
                  <c:v>2.1519784</c:v>
                </c:pt>
                <c:pt idx="7399">
                  <c:v>2.15</c:v>
                </c:pt>
                <c:pt idx="7400">
                  <c:v>2.15</c:v>
                </c:pt>
                <c:pt idx="7401">
                  <c:v>2.15</c:v>
                </c:pt>
                <c:pt idx="7402">
                  <c:v>2.15</c:v>
                </c:pt>
                <c:pt idx="7403">
                  <c:v>2.15</c:v>
                </c:pt>
                <c:pt idx="7404">
                  <c:v>2.1420370000000002</c:v>
                </c:pt>
                <c:pt idx="7405">
                  <c:v>2.14</c:v>
                </c:pt>
                <c:pt idx="7406">
                  <c:v>2.14</c:v>
                </c:pt>
                <c:pt idx="7407">
                  <c:v>2.1359873</c:v>
                </c:pt>
                <c:pt idx="7408">
                  <c:v>2.1355080000000002</c:v>
                </c:pt>
                <c:pt idx="7409">
                  <c:v>2.1309203999999999</c:v>
                </c:pt>
                <c:pt idx="7410">
                  <c:v>2.13</c:v>
                </c:pt>
                <c:pt idx="7411">
                  <c:v>2.1237279</c:v>
                </c:pt>
                <c:pt idx="7412">
                  <c:v>2.1223287000000002</c:v>
                </c:pt>
                <c:pt idx="7413">
                  <c:v>2.12</c:v>
                </c:pt>
                <c:pt idx="7414">
                  <c:v>2.12</c:v>
                </c:pt>
                <c:pt idx="7415">
                  <c:v>2.1133297999999998</c:v>
                </c:pt>
                <c:pt idx="7416">
                  <c:v>2.1108788999999999</c:v>
                </c:pt>
                <c:pt idx="7417">
                  <c:v>2.1104978999999999</c:v>
                </c:pt>
                <c:pt idx="7418">
                  <c:v>2.11</c:v>
                </c:pt>
                <c:pt idx="7419">
                  <c:v>2.11</c:v>
                </c:pt>
                <c:pt idx="7420">
                  <c:v>2.1038241000000002</c:v>
                </c:pt>
                <c:pt idx="7421">
                  <c:v>2.1</c:v>
                </c:pt>
                <c:pt idx="7422">
                  <c:v>2.1</c:v>
                </c:pt>
                <c:pt idx="7423">
                  <c:v>2.0987756000000002</c:v>
                </c:pt>
                <c:pt idx="7424">
                  <c:v>2.09</c:v>
                </c:pt>
                <c:pt idx="7425">
                  <c:v>2.09</c:v>
                </c:pt>
                <c:pt idx="7426">
                  <c:v>2.09</c:v>
                </c:pt>
                <c:pt idx="7427">
                  <c:v>2.0848306999999999</c:v>
                </c:pt>
                <c:pt idx="7428">
                  <c:v>2.08</c:v>
                </c:pt>
                <c:pt idx="7429">
                  <c:v>2.0686399</c:v>
                </c:pt>
                <c:pt idx="7430">
                  <c:v>2.0672239000000001</c:v>
                </c:pt>
                <c:pt idx="7431">
                  <c:v>2.06</c:v>
                </c:pt>
                <c:pt idx="7432">
                  <c:v>2.0531757000000002</c:v>
                </c:pt>
                <c:pt idx="7433">
                  <c:v>2.0526566000000002</c:v>
                </c:pt>
                <c:pt idx="7434">
                  <c:v>2.0499999999999998</c:v>
                </c:pt>
                <c:pt idx="7435">
                  <c:v>2.0499999999999998</c:v>
                </c:pt>
                <c:pt idx="7436">
                  <c:v>2.0480413</c:v>
                </c:pt>
                <c:pt idx="7437">
                  <c:v>2.04</c:v>
                </c:pt>
                <c:pt idx="7438">
                  <c:v>2.0299999999999998</c:v>
                </c:pt>
                <c:pt idx="7439">
                  <c:v>2.0291437000000001</c:v>
                </c:pt>
                <c:pt idx="7440">
                  <c:v>2.0203707999999998</c:v>
                </c:pt>
                <c:pt idx="7441">
                  <c:v>2.0200931</c:v>
                </c:pt>
                <c:pt idx="7442">
                  <c:v>2.02</c:v>
                </c:pt>
                <c:pt idx="7443">
                  <c:v>2.0115045</c:v>
                </c:pt>
                <c:pt idx="7444">
                  <c:v>2.0099999999999998</c:v>
                </c:pt>
                <c:pt idx="7445">
                  <c:v>2.0099999999999998</c:v>
                </c:pt>
                <c:pt idx="7446">
                  <c:v>2.0099999999999998</c:v>
                </c:pt>
                <c:pt idx="7447">
                  <c:v>2.0099999999999998</c:v>
                </c:pt>
                <c:pt idx="7448">
                  <c:v>2.0080374999999999</c:v>
                </c:pt>
                <c:pt idx="7449">
                  <c:v>2</c:v>
                </c:pt>
                <c:pt idx="7450">
                  <c:v>2</c:v>
                </c:pt>
                <c:pt idx="7451">
                  <c:v>1.9907798000000001</c:v>
                </c:pt>
                <c:pt idx="7452">
                  <c:v>1.99</c:v>
                </c:pt>
                <c:pt idx="7453">
                  <c:v>1.98</c:v>
                </c:pt>
                <c:pt idx="7454">
                  <c:v>1.9770436</c:v>
                </c:pt>
                <c:pt idx="7455">
                  <c:v>1.97</c:v>
                </c:pt>
                <c:pt idx="7456">
                  <c:v>1.97</c:v>
                </c:pt>
                <c:pt idx="7457">
                  <c:v>1.97</c:v>
                </c:pt>
                <c:pt idx="7458">
                  <c:v>1.97</c:v>
                </c:pt>
                <c:pt idx="7459">
                  <c:v>1.9679154000000001</c:v>
                </c:pt>
                <c:pt idx="7460">
                  <c:v>1.9625333</c:v>
                </c:pt>
                <c:pt idx="7461">
                  <c:v>1.96</c:v>
                </c:pt>
                <c:pt idx="7462">
                  <c:v>1.96</c:v>
                </c:pt>
                <c:pt idx="7463">
                  <c:v>1.95</c:v>
                </c:pt>
                <c:pt idx="7464">
                  <c:v>1.95</c:v>
                </c:pt>
                <c:pt idx="7465">
                  <c:v>1.95</c:v>
                </c:pt>
                <c:pt idx="7466">
                  <c:v>1.94</c:v>
                </c:pt>
                <c:pt idx="7467">
                  <c:v>1.93</c:v>
                </c:pt>
                <c:pt idx="7468">
                  <c:v>1.9261193999999999</c:v>
                </c:pt>
                <c:pt idx="7469">
                  <c:v>1.92</c:v>
                </c:pt>
                <c:pt idx="7470">
                  <c:v>1.91</c:v>
                </c:pt>
                <c:pt idx="7471">
                  <c:v>1.91</c:v>
                </c:pt>
                <c:pt idx="7472">
                  <c:v>1.91</c:v>
                </c:pt>
                <c:pt idx="7473">
                  <c:v>1.9072541999999999</c:v>
                </c:pt>
                <c:pt idx="7474">
                  <c:v>1.9040524999999999</c:v>
                </c:pt>
                <c:pt idx="7475">
                  <c:v>1.9</c:v>
                </c:pt>
                <c:pt idx="7476">
                  <c:v>1.8887855</c:v>
                </c:pt>
                <c:pt idx="7477">
                  <c:v>1.8831926000000001</c:v>
                </c:pt>
                <c:pt idx="7478">
                  <c:v>1.88</c:v>
                </c:pt>
                <c:pt idx="7479">
                  <c:v>1.88</c:v>
                </c:pt>
                <c:pt idx="7480">
                  <c:v>1.88</c:v>
                </c:pt>
                <c:pt idx="7481">
                  <c:v>1.88</c:v>
                </c:pt>
                <c:pt idx="7482">
                  <c:v>1.8761146</c:v>
                </c:pt>
                <c:pt idx="7483">
                  <c:v>1.8620307</c:v>
                </c:pt>
                <c:pt idx="7484">
                  <c:v>1.8516138</c:v>
                </c:pt>
                <c:pt idx="7485">
                  <c:v>1.8422229000000001</c:v>
                </c:pt>
                <c:pt idx="7486">
                  <c:v>1.84</c:v>
                </c:pt>
                <c:pt idx="7487">
                  <c:v>1.83</c:v>
                </c:pt>
                <c:pt idx="7488">
                  <c:v>1.8286659999999999</c:v>
                </c:pt>
                <c:pt idx="7489">
                  <c:v>1.8255444999999999</c:v>
                </c:pt>
                <c:pt idx="7490">
                  <c:v>1.8184402</c:v>
                </c:pt>
                <c:pt idx="7491">
                  <c:v>1.81</c:v>
                </c:pt>
                <c:pt idx="7492">
                  <c:v>1.81</c:v>
                </c:pt>
                <c:pt idx="7493">
                  <c:v>1.8063989</c:v>
                </c:pt>
                <c:pt idx="7494">
                  <c:v>1.8048586</c:v>
                </c:pt>
                <c:pt idx="7495">
                  <c:v>1.8</c:v>
                </c:pt>
                <c:pt idx="7496">
                  <c:v>1.79</c:v>
                </c:pt>
                <c:pt idx="7497">
                  <c:v>1.79</c:v>
                </c:pt>
                <c:pt idx="7498">
                  <c:v>1.7795810000000001</c:v>
                </c:pt>
                <c:pt idx="7499">
                  <c:v>1.7738476000000001</c:v>
                </c:pt>
                <c:pt idx="7500">
                  <c:v>1.7682591000000001</c:v>
                </c:pt>
                <c:pt idx="7501">
                  <c:v>1.7626139999999999</c:v>
                </c:pt>
                <c:pt idx="7502">
                  <c:v>1.76</c:v>
                </c:pt>
                <c:pt idx="7503">
                  <c:v>1.7422941000000001</c:v>
                </c:pt>
                <c:pt idx="7504">
                  <c:v>1.7416411000000001</c:v>
                </c:pt>
                <c:pt idx="7505">
                  <c:v>1.74</c:v>
                </c:pt>
                <c:pt idx="7506">
                  <c:v>1.7326142</c:v>
                </c:pt>
                <c:pt idx="7507">
                  <c:v>1.7315228</c:v>
                </c:pt>
                <c:pt idx="7508">
                  <c:v>1.73</c:v>
                </c:pt>
                <c:pt idx="7509">
                  <c:v>1.7214674999999999</c:v>
                </c:pt>
                <c:pt idx="7510">
                  <c:v>1.7123982</c:v>
                </c:pt>
                <c:pt idx="7511">
                  <c:v>1.7102208999999999</c:v>
                </c:pt>
                <c:pt idx="7512">
                  <c:v>1.706334</c:v>
                </c:pt>
                <c:pt idx="7513">
                  <c:v>1.7002598</c:v>
                </c:pt>
                <c:pt idx="7514">
                  <c:v>1.6952248000000001</c:v>
                </c:pt>
                <c:pt idx="7515">
                  <c:v>1.6886116</c:v>
                </c:pt>
                <c:pt idx="7516">
                  <c:v>1.6848384000000001</c:v>
                </c:pt>
                <c:pt idx="7517">
                  <c:v>1.6826037</c:v>
                </c:pt>
                <c:pt idx="7518">
                  <c:v>1.68</c:v>
                </c:pt>
                <c:pt idx="7519">
                  <c:v>1.6537105999999999</c:v>
                </c:pt>
                <c:pt idx="7520">
                  <c:v>1.6503775999999999</c:v>
                </c:pt>
                <c:pt idx="7521">
                  <c:v>1.65</c:v>
                </c:pt>
                <c:pt idx="7522">
                  <c:v>1.65</c:v>
                </c:pt>
                <c:pt idx="7523">
                  <c:v>1.65</c:v>
                </c:pt>
                <c:pt idx="7524">
                  <c:v>1.64</c:v>
                </c:pt>
                <c:pt idx="7525">
                  <c:v>1.6396189999999999</c:v>
                </c:pt>
                <c:pt idx="7526">
                  <c:v>1.6346818999999999</c:v>
                </c:pt>
                <c:pt idx="7527">
                  <c:v>1.6343227</c:v>
                </c:pt>
                <c:pt idx="7528">
                  <c:v>1.63</c:v>
                </c:pt>
                <c:pt idx="7529">
                  <c:v>1.63</c:v>
                </c:pt>
                <c:pt idx="7530">
                  <c:v>1.6274432000000001</c:v>
                </c:pt>
                <c:pt idx="7531">
                  <c:v>1.6185982999999999</c:v>
                </c:pt>
                <c:pt idx="7532">
                  <c:v>1.6152493000000001</c:v>
                </c:pt>
                <c:pt idx="7533">
                  <c:v>1.61</c:v>
                </c:pt>
                <c:pt idx="7534">
                  <c:v>1.6065845000000001</c:v>
                </c:pt>
                <c:pt idx="7535">
                  <c:v>1.5946887000000001</c:v>
                </c:pt>
                <c:pt idx="7536">
                  <c:v>1.59</c:v>
                </c:pt>
                <c:pt idx="7537">
                  <c:v>1.5614247000000001</c:v>
                </c:pt>
                <c:pt idx="7538">
                  <c:v>1.561415</c:v>
                </c:pt>
                <c:pt idx="7539">
                  <c:v>1.55</c:v>
                </c:pt>
                <c:pt idx="7540">
                  <c:v>1.55</c:v>
                </c:pt>
                <c:pt idx="7541">
                  <c:v>1.55</c:v>
                </c:pt>
                <c:pt idx="7542">
                  <c:v>1.54</c:v>
                </c:pt>
                <c:pt idx="7543">
                  <c:v>1.5380602999999999</c:v>
                </c:pt>
                <c:pt idx="7544">
                  <c:v>1.5357244000000001</c:v>
                </c:pt>
                <c:pt idx="7545">
                  <c:v>1.5340075</c:v>
                </c:pt>
                <c:pt idx="7546">
                  <c:v>1.5212325</c:v>
                </c:pt>
                <c:pt idx="7547">
                  <c:v>1.5102274</c:v>
                </c:pt>
                <c:pt idx="7548">
                  <c:v>1.5012364</c:v>
                </c:pt>
                <c:pt idx="7549">
                  <c:v>1.5000751000000001</c:v>
                </c:pt>
                <c:pt idx="7550">
                  <c:v>1.5</c:v>
                </c:pt>
                <c:pt idx="7551">
                  <c:v>1.4945288000000001</c:v>
                </c:pt>
                <c:pt idx="7552">
                  <c:v>1.49</c:v>
                </c:pt>
                <c:pt idx="7553">
                  <c:v>1.4895248999999999</c:v>
                </c:pt>
                <c:pt idx="7554">
                  <c:v>1.4893216</c:v>
                </c:pt>
                <c:pt idx="7555">
                  <c:v>1.48</c:v>
                </c:pt>
                <c:pt idx="7556">
                  <c:v>1.48</c:v>
                </c:pt>
                <c:pt idx="7557">
                  <c:v>1.4783234999999999</c:v>
                </c:pt>
                <c:pt idx="7558">
                  <c:v>1.4750652</c:v>
                </c:pt>
                <c:pt idx="7559">
                  <c:v>1.4738945999999999</c:v>
                </c:pt>
                <c:pt idx="7560">
                  <c:v>1.47</c:v>
                </c:pt>
                <c:pt idx="7561">
                  <c:v>1.4564296999999999</c:v>
                </c:pt>
                <c:pt idx="7562">
                  <c:v>1.45</c:v>
                </c:pt>
                <c:pt idx="7563">
                  <c:v>1.4488653</c:v>
                </c:pt>
                <c:pt idx="7564">
                  <c:v>1.44</c:v>
                </c:pt>
                <c:pt idx="7565">
                  <c:v>1.44</c:v>
                </c:pt>
                <c:pt idx="7566">
                  <c:v>1.4292457999999999</c:v>
                </c:pt>
                <c:pt idx="7567">
                  <c:v>1.4269894999999999</c:v>
                </c:pt>
                <c:pt idx="7568">
                  <c:v>1.4190969</c:v>
                </c:pt>
                <c:pt idx="7569">
                  <c:v>1.4187957</c:v>
                </c:pt>
                <c:pt idx="7570">
                  <c:v>1.4</c:v>
                </c:pt>
                <c:pt idx="7571">
                  <c:v>1.3995955</c:v>
                </c:pt>
                <c:pt idx="7572">
                  <c:v>1.3970320000000001</c:v>
                </c:pt>
                <c:pt idx="7573">
                  <c:v>1.3948682999999999</c:v>
                </c:pt>
                <c:pt idx="7574">
                  <c:v>1.39</c:v>
                </c:pt>
                <c:pt idx="7575">
                  <c:v>1.3800273000000001</c:v>
                </c:pt>
                <c:pt idx="7576">
                  <c:v>1.38</c:v>
                </c:pt>
                <c:pt idx="7577">
                  <c:v>1.36</c:v>
                </c:pt>
                <c:pt idx="7578">
                  <c:v>1.3532302</c:v>
                </c:pt>
                <c:pt idx="7579">
                  <c:v>1.35</c:v>
                </c:pt>
                <c:pt idx="7580">
                  <c:v>1.3440806999999999</c:v>
                </c:pt>
                <c:pt idx="7581">
                  <c:v>1.342058</c:v>
                </c:pt>
                <c:pt idx="7582">
                  <c:v>1.34</c:v>
                </c:pt>
                <c:pt idx="7583">
                  <c:v>1.335394</c:v>
                </c:pt>
                <c:pt idx="7584">
                  <c:v>1.3309157</c:v>
                </c:pt>
                <c:pt idx="7585">
                  <c:v>1.33</c:v>
                </c:pt>
                <c:pt idx="7586">
                  <c:v>1.33</c:v>
                </c:pt>
                <c:pt idx="7587">
                  <c:v>1.3282441</c:v>
                </c:pt>
                <c:pt idx="7588">
                  <c:v>1.32</c:v>
                </c:pt>
                <c:pt idx="7589">
                  <c:v>1.3195249</c:v>
                </c:pt>
                <c:pt idx="7590">
                  <c:v>1.3148846999999999</c:v>
                </c:pt>
                <c:pt idx="7591">
                  <c:v>1.31</c:v>
                </c:pt>
                <c:pt idx="7592">
                  <c:v>1.3080316000000001</c:v>
                </c:pt>
                <c:pt idx="7593">
                  <c:v>1.297013</c:v>
                </c:pt>
                <c:pt idx="7594">
                  <c:v>1.29</c:v>
                </c:pt>
                <c:pt idx="7595">
                  <c:v>1.2863296</c:v>
                </c:pt>
                <c:pt idx="7596">
                  <c:v>1.28</c:v>
                </c:pt>
                <c:pt idx="7597">
                  <c:v>1.27</c:v>
                </c:pt>
                <c:pt idx="7598">
                  <c:v>1.2671478</c:v>
                </c:pt>
                <c:pt idx="7599">
                  <c:v>1.2670128000000001</c:v>
                </c:pt>
                <c:pt idx="7600">
                  <c:v>1.2637670999999999</c:v>
                </c:pt>
                <c:pt idx="7601">
                  <c:v>1.2621758999999999</c:v>
                </c:pt>
                <c:pt idx="7602">
                  <c:v>1.2618358000000001</c:v>
                </c:pt>
                <c:pt idx="7603">
                  <c:v>1.2587672000000001</c:v>
                </c:pt>
                <c:pt idx="7604">
                  <c:v>1.25</c:v>
                </c:pt>
                <c:pt idx="7605">
                  <c:v>1.23</c:v>
                </c:pt>
                <c:pt idx="7606">
                  <c:v>1.2280707</c:v>
                </c:pt>
                <c:pt idx="7607">
                  <c:v>1.2260199000000001</c:v>
                </c:pt>
                <c:pt idx="7608">
                  <c:v>1.2223185999999999</c:v>
                </c:pt>
                <c:pt idx="7609">
                  <c:v>1.22</c:v>
                </c:pt>
                <c:pt idx="7610">
                  <c:v>1.2144195</c:v>
                </c:pt>
                <c:pt idx="7611">
                  <c:v>1.213992</c:v>
                </c:pt>
                <c:pt idx="7612">
                  <c:v>1.2</c:v>
                </c:pt>
                <c:pt idx="7613">
                  <c:v>1.2</c:v>
                </c:pt>
                <c:pt idx="7614">
                  <c:v>1.1947167000000001</c:v>
                </c:pt>
                <c:pt idx="7615">
                  <c:v>1.1937869000000001</c:v>
                </c:pt>
                <c:pt idx="7616">
                  <c:v>1.19</c:v>
                </c:pt>
                <c:pt idx="7617">
                  <c:v>1.19</c:v>
                </c:pt>
                <c:pt idx="7618">
                  <c:v>1.1873309000000001</c:v>
                </c:pt>
                <c:pt idx="7619">
                  <c:v>1.1795857000000001</c:v>
                </c:pt>
                <c:pt idx="7620">
                  <c:v>1.1599999999999999</c:v>
                </c:pt>
                <c:pt idx="7621">
                  <c:v>1.1562699999999999</c:v>
                </c:pt>
                <c:pt idx="7622">
                  <c:v>1.1529483</c:v>
                </c:pt>
                <c:pt idx="7623">
                  <c:v>1.1495701</c:v>
                </c:pt>
                <c:pt idx="7624">
                  <c:v>1.1470724000000001</c:v>
                </c:pt>
                <c:pt idx="7625">
                  <c:v>1.1445521000000001</c:v>
                </c:pt>
                <c:pt idx="7626">
                  <c:v>1.1333343</c:v>
                </c:pt>
                <c:pt idx="7627">
                  <c:v>1.1202856999999999</c:v>
                </c:pt>
                <c:pt idx="7628">
                  <c:v>1.1200000000000001</c:v>
                </c:pt>
                <c:pt idx="7629">
                  <c:v>1.1200000000000001</c:v>
                </c:pt>
                <c:pt idx="7630">
                  <c:v>1.1149656999999999</c:v>
                </c:pt>
                <c:pt idx="7631">
                  <c:v>1.1145186</c:v>
                </c:pt>
                <c:pt idx="7632">
                  <c:v>1.1100000000000001</c:v>
                </c:pt>
                <c:pt idx="7633">
                  <c:v>1.1100000000000001</c:v>
                </c:pt>
                <c:pt idx="7634">
                  <c:v>1.1100000000000001</c:v>
                </c:pt>
                <c:pt idx="7635">
                  <c:v>1.1086123000000001</c:v>
                </c:pt>
                <c:pt idx="7636">
                  <c:v>1.1073596000000001</c:v>
                </c:pt>
                <c:pt idx="7637">
                  <c:v>1.1025400000000001</c:v>
                </c:pt>
                <c:pt idx="7638">
                  <c:v>1.1000000000000001</c:v>
                </c:pt>
                <c:pt idx="7639">
                  <c:v>1.1000000000000001</c:v>
                </c:pt>
                <c:pt idx="7640">
                  <c:v>1.0941505</c:v>
                </c:pt>
                <c:pt idx="7641">
                  <c:v>1.0929058</c:v>
                </c:pt>
                <c:pt idx="7642">
                  <c:v>1.0900413</c:v>
                </c:pt>
                <c:pt idx="7643">
                  <c:v>1.0900000000000001</c:v>
                </c:pt>
                <c:pt idx="7644">
                  <c:v>1.0900000000000001</c:v>
                </c:pt>
                <c:pt idx="7645">
                  <c:v>1.0838942</c:v>
                </c:pt>
                <c:pt idx="7646">
                  <c:v>1.08</c:v>
                </c:pt>
                <c:pt idx="7647">
                  <c:v>1.0776425000000001</c:v>
                </c:pt>
                <c:pt idx="7648">
                  <c:v>1.0765378999999999</c:v>
                </c:pt>
                <c:pt idx="7649">
                  <c:v>1.071399</c:v>
                </c:pt>
                <c:pt idx="7650">
                  <c:v>1.07</c:v>
                </c:pt>
                <c:pt idx="7651">
                  <c:v>1.0652728</c:v>
                </c:pt>
                <c:pt idx="7652">
                  <c:v>1.0646559</c:v>
                </c:pt>
                <c:pt idx="7653">
                  <c:v>1.0505456</c:v>
                </c:pt>
                <c:pt idx="7654">
                  <c:v>1.05</c:v>
                </c:pt>
                <c:pt idx="7655">
                  <c:v>1.05</c:v>
                </c:pt>
                <c:pt idx="7656">
                  <c:v>1.0439959999999999</c:v>
                </c:pt>
                <c:pt idx="7657">
                  <c:v>1.0407138</c:v>
                </c:pt>
                <c:pt idx="7658">
                  <c:v>1.0400218000000001</c:v>
                </c:pt>
                <c:pt idx="7659">
                  <c:v>1.0385314999999999</c:v>
                </c:pt>
                <c:pt idx="7660">
                  <c:v>1.0355258000000001</c:v>
                </c:pt>
                <c:pt idx="7661">
                  <c:v>1.03</c:v>
                </c:pt>
                <c:pt idx="7662">
                  <c:v>1.03</c:v>
                </c:pt>
                <c:pt idx="7663">
                  <c:v>1.0225953000000001</c:v>
                </c:pt>
                <c:pt idx="7664">
                  <c:v>1.0209071000000001</c:v>
                </c:pt>
                <c:pt idx="7665">
                  <c:v>1.02</c:v>
                </c:pt>
                <c:pt idx="7666">
                  <c:v>1.0139830000000001</c:v>
                </c:pt>
                <c:pt idx="7667">
                  <c:v>1.0102055000000001</c:v>
                </c:pt>
                <c:pt idx="7668">
                  <c:v>1.007474</c:v>
                </c:pt>
                <c:pt idx="7669">
                  <c:v>1</c:v>
                </c:pt>
                <c:pt idx="7670">
                  <c:v>1</c:v>
                </c:pt>
                <c:pt idx="7671">
                  <c:v>0.99225658999999999</c:v>
                </c:pt>
                <c:pt idx="7672">
                  <c:v>0.99</c:v>
                </c:pt>
                <c:pt idx="7673">
                  <c:v>0.99</c:v>
                </c:pt>
                <c:pt idx="7674">
                  <c:v>0.98</c:v>
                </c:pt>
                <c:pt idx="7675">
                  <c:v>0.98</c:v>
                </c:pt>
                <c:pt idx="7676">
                  <c:v>0.97643793999999995</c:v>
                </c:pt>
                <c:pt idx="7677">
                  <c:v>0.97569538</c:v>
                </c:pt>
                <c:pt idx="7678">
                  <c:v>0.96709613000000005</c:v>
                </c:pt>
                <c:pt idx="7679">
                  <c:v>0.96674504999999999</c:v>
                </c:pt>
                <c:pt idx="7680">
                  <c:v>0.96638637000000005</c:v>
                </c:pt>
                <c:pt idx="7681">
                  <c:v>0.95</c:v>
                </c:pt>
                <c:pt idx="7682">
                  <c:v>0.94989619999999997</c:v>
                </c:pt>
                <c:pt idx="7683">
                  <c:v>0.93512507</c:v>
                </c:pt>
                <c:pt idx="7684">
                  <c:v>0.93168848000000004</c:v>
                </c:pt>
                <c:pt idx="7685">
                  <c:v>0.93</c:v>
                </c:pt>
                <c:pt idx="7686">
                  <c:v>0.92884604999999998</c:v>
                </c:pt>
                <c:pt idx="7687">
                  <c:v>0.92</c:v>
                </c:pt>
                <c:pt idx="7688">
                  <c:v>0.91144873000000004</c:v>
                </c:pt>
                <c:pt idx="7689">
                  <c:v>0.91</c:v>
                </c:pt>
                <c:pt idx="7690">
                  <c:v>0.90456614000000002</c:v>
                </c:pt>
                <c:pt idx="7691">
                  <c:v>0.90454714000000003</c:v>
                </c:pt>
                <c:pt idx="7692">
                  <c:v>0.90235516000000004</c:v>
                </c:pt>
                <c:pt idx="7693">
                  <c:v>0.90112196</c:v>
                </c:pt>
                <c:pt idx="7694">
                  <c:v>0.89251977000000005</c:v>
                </c:pt>
                <c:pt idx="7695">
                  <c:v>0.89</c:v>
                </c:pt>
                <c:pt idx="7696">
                  <c:v>0.89</c:v>
                </c:pt>
                <c:pt idx="7697">
                  <c:v>0.89</c:v>
                </c:pt>
                <c:pt idx="7698">
                  <c:v>0.88</c:v>
                </c:pt>
                <c:pt idx="7699">
                  <c:v>0.88</c:v>
                </c:pt>
                <c:pt idx="7700">
                  <c:v>0.87736477999999996</c:v>
                </c:pt>
                <c:pt idx="7701">
                  <c:v>0.87346383000000005</c:v>
                </c:pt>
                <c:pt idx="7702">
                  <c:v>0.87102900000000005</c:v>
                </c:pt>
                <c:pt idx="7703">
                  <c:v>0.86263601000000001</c:v>
                </c:pt>
                <c:pt idx="7704">
                  <c:v>0.85483788000000005</c:v>
                </c:pt>
                <c:pt idx="7705">
                  <c:v>0.85203068999999998</c:v>
                </c:pt>
                <c:pt idx="7706">
                  <c:v>0.85</c:v>
                </c:pt>
                <c:pt idx="7707">
                  <c:v>0.84999782999999995</c:v>
                </c:pt>
                <c:pt idx="7708">
                  <c:v>0.84</c:v>
                </c:pt>
                <c:pt idx="7709">
                  <c:v>0.83699897999999995</c:v>
                </c:pt>
                <c:pt idx="7710">
                  <c:v>0.83579870999999994</c:v>
                </c:pt>
                <c:pt idx="7711">
                  <c:v>0.82542673</c:v>
                </c:pt>
                <c:pt idx="7712">
                  <c:v>0.82401159000000002</c:v>
                </c:pt>
                <c:pt idx="7713">
                  <c:v>0.82258699999999996</c:v>
                </c:pt>
                <c:pt idx="7714">
                  <c:v>0.81637236000000002</c:v>
                </c:pt>
                <c:pt idx="7715">
                  <c:v>0.81</c:v>
                </c:pt>
                <c:pt idx="7716">
                  <c:v>0.80775624000000001</c:v>
                </c:pt>
                <c:pt idx="7717">
                  <c:v>0.80100525</c:v>
                </c:pt>
                <c:pt idx="7718">
                  <c:v>0.79350091</c:v>
                </c:pt>
                <c:pt idx="7719">
                  <c:v>0.78</c:v>
                </c:pt>
                <c:pt idx="7720">
                  <c:v>0.77480154000000001</c:v>
                </c:pt>
                <c:pt idx="7721">
                  <c:v>0.77248318999999999</c:v>
                </c:pt>
                <c:pt idx="7722">
                  <c:v>0.76812632000000003</c:v>
                </c:pt>
                <c:pt idx="7723">
                  <c:v>0.75586902</c:v>
                </c:pt>
                <c:pt idx="7724">
                  <c:v>0.74675882999999998</c:v>
                </c:pt>
                <c:pt idx="7725">
                  <c:v>0.74370899000000001</c:v>
                </c:pt>
                <c:pt idx="7726">
                  <c:v>0.73427913</c:v>
                </c:pt>
                <c:pt idx="7727">
                  <c:v>0.73292548000000002</c:v>
                </c:pt>
                <c:pt idx="7728">
                  <c:v>0.73</c:v>
                </c:pt>
                <c:pt idx="7729">
                  <c:v>0.71008835999999997</c:v>
                </c:pt>
                <c:pt idx="7730">
                  <c:v>0.70617567999999997</c:v>
                </c:pt>
                <c:pt idx="7731">
                  <c:v>0.69</c:v>
                </c:pt>
                <c:pt idx="7732">
                  <c:v>0.68819675000000002</c:v>
                </c:pt>
                <c:pt idx="7733">
                  <c:v>0.68</c:v>
                </c:pt>
                <c:pt idx="7734">
                  <c:v>0.65777894999999997</c:v>
                </c:pt>
                <c:pt idx="7735">
                  <c:v>0.65520107000000005</c:v>
                </c:pt>
                <c:pt idx="7736">
                  <c:v>0.65278842999999998</c:v>
                </c:pt>
                <c:pt idx="7737">
                  <c:v>0.64640439000000005</c:v>
                </c:pt>
                <c:pt idx="7738">
                  <c:v>0.64520606999999996</c:v>
                </c:pt>
                <c:pt idx="7739">
                  <c:v>0.64281741000000003</c:v>
                </c:pt>
                <c:pt idx="7740">
                  <c:v>0.63601962000000001</c:v>
                </c:pt>
                <c:pt idx="7741">
                  <c:v>0.62744862999999995</c:v>
                </c:pt>
                <c:pt idx="7742">
                  <c:v>0.62452509</c:v>
                </c:pt>
                <c:pt idx="7743">
                  <c:v>0.61258734999999997</c:v>
                </c:pt>
                <c:pt idx="7744">
                  <c:v>0.60309318999999995</c:v>
                </c:pt>
                <c:pt idx="7745">
                  <c:v>0.59751427999999995</c:v>
                </c:pt>
                <c:pt idx="7746">
                  <c:v>0.59360053000000002</c:v>
                </c:pt>
                <c:pt idx="7747">
                  <c:v>0.57629074999999996</c:v>
                </c:pt>
                <c:pt idx="7748">
                  <c:v>0.57478426999999999</c:v>
                </c:pt>
                <c:pt idx="7749">
                  <c:v>0.57420925</c:v>
                </c:pt>
                <c:pt idx="7750">
                  <c:v>0.56270966</c:v>
                </c:pt>
                <c:pt idx="7751">
                  <c:v>0.55933204999999997</c:v>
                </c:pt>
                <c:pt idx="7752">
                  <c:v>0.55245708999999998</c:v>
                </c:pt>
                <c:pt idx="7753">
                  <c:v>0.55161238999999995</c:v>
                </c:pt>
                <c:pt idx="7754">
                  <c:v>0.53320425000000005</c:v>
                </c:pt>
                <c:pt idx="7755">
                  <c:v>0.52</c:v>
                </c:pt>
                <c:pt idx="7756">
                  <c:v>0.50948121999999996</c:v>
                </c:pt>
                <c:pt idx="7757">
                  <c:v>0.50398133000000001</c:v>
                </c:pt>
                <c:pt idx="7758">
                  <c:v>0.49685141999999999</c:v>
                </c:pt>
                <c:pt idx="7759">
                  <c:v>0.48675154999999998</c:v>
                </c:pt>
                <c:pt idx="7760">
                  <c:v>0.48222772000000003</c:v>
                </c:pt>
                <c:pt idx="7761">
                  <c:v>0.47722416000000001</c:v>
                </c:pt>
                <c:pt idx="7762">
                  <c:v>0.47429127999999998</c:v>
                </c:pt>
                <c:pt idx="7763">
                  <c:v>0.47355448</c:v>
                </c:pt>
                <c:pt idx="7764">
                  <c:v>0.46931782999999999</c:v>
                </c:pt>
                <c:pt idx="7765">
                  <c:v>0.46228485000000002</c:v>
                </c:pt>
                <c:pt idx="7766">
                  <c:v>0.45830960999999998</c:v>
                </c:pt>
                <c:pt idx="7767">
                  <c:v>0.45448253</c:v>
                </c:pt>
                <c:pt idx="7768">
                  <c:v>0.43308083000000003</c:v>
                </c:pt>
                <c:pt idx="7769">
                  <c:v>0.42800062999999999</c:v>
                </c:pt>
                <c:pt idx="7770">
                  <c:v>0.42759649</c:v>
                </c:pt>
                <c:pt idx="7771">
                  <c:v>0.42463693000000002</c:v>
                </c:pt>
                <c:pt idx="7772">
                  <c:v>0.40358781999999999</c:v>
                </c:pt>
                <c:pt idx="7773">
                  <c:v>0.39463123</c:v>
                </c:pt>
                <c:pt idx="7774">
                  <c:v>0.39073754999999999</c:v>
                </c:pt>
                <c:pt idx="7775">
                  <c:v>0.38955296</c:v>
                </c:pt>
                <c:pt idx="7776">
                  <c:v>0.38715189</c:v>
                </c:pt>
                <c:pt idx="7777">
                  <c:v>0.38409796000000002</c:v>
                </c:pt>
                <c:pt idx="7778">
                  <c:v>0.37003278000000001</c:v>
                </c:pt>
                <c:pt idx="7779">
                  <c:v>0.36619373</c:v>
                </c:pt>
                <c:pt idx="7780">
                  <c:v>0.36114540000000001</c:v>
                </c:pt>
                <c:pt idx="7781">
                  <c:v>0.35636309999999999</c:v>
                </c:pt>
                <c:pt idx="7782">
                  <c:v>0.35364192999999999</c:v>
                </c:pt>
                <c:pt idx="7783">
                  <c:v>0.33317068</c:v>
                </c:pt>
                <c:pt idx="7784">
                  <c:v>0.32656928000000002</c:v>
                </c:pt>
                <c:pt idx="7785">
                  <c:v>0.32048812999999998</c:v>
                </c:pt>
                <c:pt idx="7786">
                  <c:v>0.31911874000000001</c:v>
                </c:pt>
                <c:pt idx="7787">
                  <c:v>0.30553882999999998</c:v>
                </c:pt>
                <c:pt idx="7788">
                  <c:v>0.29597709999999999</c:v>
                </c:pt>
                <c:pt idx="7789">
                  <c:v>0.29570535999999997</c:v>
                </c:pt>
                <c:pt idx="7790">
                  <c:v>0.29355994000000002</c:v>
                </c:pt>
                <c:pt idx="7791">
                  <c:v>0.28306942000000002</c:v>
                </c:pt>
                <c:pt idx="7792">
                  <c:v>0.27946270000000001</c:v>
                </c:pt>
                <c:pt idx="7793">
                  <c:v>0.27368155999999999</c:v>
                </c:pt>
                <c:pt idx="7794">
                  <c:v>0.27210147000000001</c:v>
                </c:pt>
                <c:pt idx="7795">
                  <c:v>0.27195634000000002</c:v>
                </c:pt>
                <c:pt idx="7796">
                  <c:v>0.26637188000000001</c:v>
                </c:pt>
                <c:pt idx="7797">
                  <c:v>0.26438276999999999</c:v>
                </c:pt>
                <c:pt idx="7798">
                  <c:v>0.25884582</c:v>
                </c:pt>
                <c:pt idx="7799">
                  <c:v>0.25309762000000002</c:v>
                </c:pt>
                <c:pt idx="7800">
                  <c:v>0.23513785000000001</c:v>
                </c:pt>
                <c:pt idx="7801">
                  <c:v>0.22634083999999999</c:v>
                </c:pt>
                <c:pt idx="7802">
                  <c:v>0.21348892</c:v>
                </c:pt>
                <c:pt idx="7803">
                  <c:v>0.21141024999999999</c:v>
                </c:pt>
                <c:pt idx="7804">
                  <c:v>0.2040343</c:v>
                </c:pt>
                <c:pt idx="7805">
                  <c:v>0.19729042999999999</c:v>
                </c:pt>
                <c:pt idx="7806">
                  <c:v>0.18547375999999999</c:v>
                </c:pt>
                <c:pt idx="7807">
                  <c:v>0.18398186</c:v>
                </c:pt>
                <c:pt idx="7808">
                  <c:v>0.17541248000000001</c:v>
                </c:pt>
                <c:pt idx="7809">
                  <c:v>0.17083914</c:v>
                </c:pt>
                <c:pt idx="7810">
                  <c:v>0.16541652000000001</c:v>
                </c:pt>
                <c:pt idx="7811">
                  <c:v>0.16302849999999999</c:v>
                </c:pt>
                <c:pt idx="7812">
                  <c:v>0.16157282000000001</c:v>
                </c:pt>
                <c:pt idx="7813">
                  <c:v>0.15874225</c:v>
                </c:pt>
                <c:pt idx="7814">
                  <c:v>0.15070453</c:v>
                </c:pt>
                <c:pt idx="7815">
                  <c:v>0.14682748000000001</c:v>
                </c:pt>
                <c:pt idx="7816">
                  <c:v>0.14548778000000001</c:v>
                </c:pt>
                <c:pt idx="7817">
                  <c:v>0.12150482999999999</c:v>
                </c:pt>
                <c:pt idx="7818">
                  <c:v>0.11975391000000001</c:v>
                </c:pt>
                <c:pt idx="7819">
                  <c:v>0.11963824000000001</c:v>
                </c:pt>
                <c:pt idx="7820">
                  <c:v>0.11690979</c:v>
                </c:pt>
                <c:pt idx="7821">
                  <c:v>0.10709907</c:v>
                </c:pt>
                <c:pt idx="7822">
                  <c:v>0.10705813</c:v>
                </c:pt>
                <c:pt idx="7823">
                  <c:v>0.101091</c:v>
                </c:pt>
                <c:pt idx="7824">
                  <c:v>0.10054776</c:v>
                </c:pt>
                <c:pt idx="7825">
                  <c:v>5.2150870000000002E-2</c:v>
                </c:pt>
                <c:pt idx="7826">
                  <c:v>3.8094254000000001E-2</c:v>
                </c:pt>
                <c:pt idx="7827">
                  <c:v>3.6009881000000001E-2</c:v>
                </c:pt>
                <c:pt idx="7828">
                  <c:v>3.2295065999999997E-2</c:v>
                </c:pt>
                <c:pt idx="7829">
                  <c:v>3.1488718999999998E-2</c:v>
                </c:pt>
                <c:pt idx="7830">
                  <c:v>2.3851290000000001E-2</c:v>
                </c:pt>
                <c:pt idx="7831">
                  <c:v>1.6463907E-2</c:v>
                </c:pt>
                <c:pt idx="7832">
                  <c:v>1.3444526E-2</c:v>
                </c:pt>
                <c:pt idx="7833">
                  <c:v>9.2099509999999992E-3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010-44F2-9F19-FE8C39C8314A}"/>
            </c:ext>
          </c:extLst>
        </c:ser>
        <c:ser>
          <c:idx val="1"/>
          <c:order val="1"/>
          <c:tx>
            <c:strRef>
              <c:f>profile!$O$1</c:f>
              <c:strCache>
                <c:ptCount val="1"/>
                <c:pt idx="0">
                  <c:v>Minimization of Operation Costs</c:v>
                </c:pt>
              </c:strCache>
            </c:strRef>
          </c:tx>
          <c:marker>
            <c:symbol val="none"/>
          </c:marker>
          <c:val>
            <c:numRef>
              <c:f>profile!$O$2:$O$8760</c:f>
              <c:numCache>
                <c:formatCode>General</c:formatCode>
                <c:ptCount val="8759"/>
                <c:pt idx="0">
                  <c:v>45.449606000000003</c:v>
                </c:pt>
                <c:pt idx="1">
                  <c:v>45.110979</c:v>
                </c:pt>
                <c:pt idx="2">
                  <c:v>44.101449000000002</c:v>
                </c:pt>
                <c:pt idx="3">
                  <c:v>43.899711000000003</c:v>
                </c:pt>
                <c:pt idx="4">
                  <c:v>41.477243999999999</c:v>
                </c:pt>
                <c:pt idx="5">
                  <c:v>38.734237999999998</c:v>
                </c:pt>
                <c:pt idx="6">
                  <c:v>37.985846000000002</c:v>
                </c:pt>
                <c:pt idx="7">
                  <c:v>37.197004</c:v>
                </c:pt>
                <c:pt idx="8">
                  <c:v>35.704830000000001</c:v>
                </c:pt>
                <c:pt idx="9">
                  <c:v>34.844830000000002</c:v>
                </c:pt>
                <c:pt idx="10">
                  <c:v>34.534829999999999</c:v>
                </c:pt>
                <c:pt idx="11">
                  <c:v>34.456677999999997</c:v>
                </c:pt>
                <c:pt idx="12">
                  <c:v>34.444830000000003</c:v>
                </c:pt>
                <c:pt idx="13">
                  <c:v>34.35483</c:v>
                </c:pt>
                <c:pt idx="14">
                  <c:v>34.085163999999999</c:v>
                </c:pt>
                <c:pt idx="15">
                  <c:v>34.024830000000001</c:v>
                </c:pt>
                <c:pt idx="16">
                  <c:v>33.99483</c:v>
                </c:pt>
                <c:pt idx="17">
                  <c:v>33.894829999999999</c:v>
                </c:pt>
                <c:pt idx="18">
                  <c:v>33.871828999999998</c:v>
                </c:pt>
                <c:pt idx="19">
                  <c:v>33.834829999999997</c:v>
                </c:pt>
                <c:pt idx="20">
                  <c:v>33.810319</c:v>
                </c:pt>
                <c:pt idx="21">
                  <c:v>33.714829999999999</c:v>
                </c:pt>
                <c:pt idx="22">
                  <c:v>33.702886999999997</c:v>
                </c:pt>
                <c:pt idx="23">
                  <c:v>33.640374999999999</c:v>
                </c:pt>
                <c:pt idx="24">
                  <c:v>33.634830000000001</c:v>
                </c:pt>
                <c:pt idx="25">
                  <c:v>33.554830000000003</c:v>
                </c:pt>
                <c:pt idx="26">
                  <c:v>33.527925000000003</c:v>
                </c:pt>
                <c:pt idx="27">
                  <c:v>33.394829999999999</c:v>
                </c:pt>
                <c:pt idx="28">
                  <c:v>33.337318000000003</c:v>
                </c:pt>
                <c:pt idx="29">
                  <c:v>33.324829999999999</c:v>
                </c:pt>
                <c:pt idx="30">
                  <c:v>33.227026000000002</c:v>
                </c:pt>
                <c:pt idx="31">
                  <c:v>33.202900999999997</c:v>
                </c:pt>
                <c:pt idx="32">
                  <c:v>33.134830000000001</c:v>
                </c:pt>
                <c:pt idx="33">
                  <c:v>33.013545999999998</c:v>
                </c:pt>
                <c:pt idx="34">
                  <c:v>32.974829999999997</c:v>
                </c:pt>
                <c:pt idx="35">
                  <c:v>32.954830000000001</c:v>
                </c:pt>
                <c:pt idx="36">
                  <c:v>32.934829999999998</c:v>
                </c:pt>
                <c:pt idx="37">
                  <c:v>32.904829999999997</c:v>
                </c:pt>
                <c:pt idx="38">
                  <c:v>32.904829999999997</c:v>
                </c:pt>
                <c:pt idx="39">
                  <c:v>32.864829999999998</c:v>
                </c:pt>
                <c:pt idx="40">
                  <c:v>32.816636000000003</c:v>
                </c:pt>
                <c:pt idx="41">
                  <c:v>32.810454999999997</c:v>
                </c:pt>
                <c:pt idx="42">
                  <c:v>32.804830000000003</c:v>
                </c:pt>
                <c:pt idx="43">
                  <c:v>32.789805999999999</c:v>
                </c:pt>
                <c:pt idx="44">
                  <c:v>32.774830000000001</c:v>
                </c:pt>
                <c:pt idx="45">
                  <c:v>32.764830000000003</c:v>
                </c:pt>
                <c:pt idx="46">
                  <c:v>32.74483</c:v>
                </c:pt>
                <c:pt idx="47">
                  <c:v>32.737605000000002</c:v>
                </c:pt>
                <c:pt idx="48">
                  <c:v>32.731583999999998</c:v>
                </c:pt>
                <c:pt idx="49">
                  <c:v>32.714829999999999</c:v>
                </c:pt>
                <c:pt idx="50">
                  <c:v>32.685769999999998</c:v>
                </c:pt>
                <c:pt idx="51">
                  <c:v>32.67483</c:v>
                </c:pt>
                <c:pt idx="52">
                  <c:v>32.656033999999998</c:v>
                </c:pt>
                <c:pt idx="53">
                  <c:v>32.644829999999999</c:v>
                </c:pt>
                <c:pt idx="54">
                  <c:v>32.619951999999998</c:v>
                </c:pt>
                <c:pt idx="55">
                  <c:v>32.614829999999998</c:v>
                </c:pt>
                <c:pt idx="56">
                  <c:v>32.614829999999998</c:v>
                </c:pt>
                <c:pt idx="57">
                  <c:v>32.594830000000002</c:v>
                </c:pt>
                <c:pt idx="58">
                  <c:v>32.586292999999998</c:v>
                </c:pt>
                <c:pt idx="59">
                  <c:v>32.564830000000001</c:v>
                </c:pt>
                <c:pt idx="60">
                  <c:v>32.554830000000003</c:v>
                </c:pt>
                <c:pt idx="61">
                  <c:v>32.544829999999997</c:v>
                </c:pt>
                <c:pt idx="62">
                  <c:v>32.544829999999997</c:v>
                </c:pt>
                <c:pt idx="63">
                  <c:v>32.484830000000002</c:v>
                </c:pt>
                <c:pt idx="64">
                  <c:v>32.483837000000001</c:v>
                </c:pt>
                <c:pt idx="65">
                  <c:v>32.474829999999997</c:v>
                </c:pt>
                <c:pt idx="66">
                  <c:v>32.464829999999999</c:v>
                </c:pt>
                <c:pt idx="67">
                  <c:v>32.464829999999999</c:v>
                </c:pt>
                <c:pt idx="68">
                  <c:v>32.454830000000001</c:v>
                </c:pt>
                <c:pt idx="69">
                  <c:v>32.42483</c:v>
                </c:pt>
                <c:pt idx="70">
                  <c:v>32.414830000000002</c:v>
                </c:pt>
                <c:pt idx="71">
                  <c:v>32.405343000000002</c:v>
                </c:pt>
                <c:pt idx="72">
                  <c:v>32.402562000000003</c:v>
                </c:pt>
                <c:pt idx="73">
                  <c:v>32.394829999999999</c:v>
                </c:pt>
                <c:pt idx="74">
                  <c:v>32.364829999999998</c:v>
                </c:pt>
                <c:pt idx="75">
                  <c:v>32.324829999999999</c:v>
                </c:pt>
                <c:pt idx="76">
                  <c:v>32.324829999999999</c:v>
                </c:pt>
                <c:pt idx="77">
                  <c:v>32.317563</c:v>
                </c:pt>
                <c:pt idx="78">
                  <c:v>32.314830000000001</c:v>
                </c:pt>
                <c:pt idx="79">
                  <c:v>32.304830000000003</c:v>
                </c:pt>
                <c:pt idx="80">
                  <c:v>32.233657999999998</c:v>
                </c:pt>
                <c:pt idx="81">
                  <c:v>32.225098000000003</c:v>
                </c:pt>
                <c:pt idx="82">
                  <c:v>32.224829999999997</c:v>
                </c:pt>
                <c:pt idx="83">
                  <c:v>32.171486000000002</c:v>
                </c:pt>
                <c:pt idx="84">
                  <c:v>32.134830000000001</c:v>
                </c:pt>
                <c:pt idx="85">
                  <c:v>32.124830000000003</c:v>
                </c:pt>
                <c:pt idx="86">
                  <c:v>32.114829999999998</c:v>
                </c:pt>
                <c:pt idx="87">
                  <c:v>32.114829999999998</c:v>
                </c:pt>
                <c:pt idx="88">
                  <c:v>32.114829999999998</c:v>
                </c:pt>
                <c:pt idx="89">
                  <c:v>32.10483</c:v>
                </c:pt>
                <c:pt idx="90">
                  <c:v>32.10483</c:v>
                </c:pt>
                <c:pt idx="91">
                  <c:v>32.094830000000002</c:v>
                </c:pt>
                <c:pt idx="92">
                  <c:v>32.094830000000002</c:v>
                </c:pt>
                <c:pt idx="93">
                  <c:v>32.084829999999997</c:v>
                </c:pt>
                <c:pt idx="94">
                  <c:v>32.064830000000001</c:v>
                </c:pt>
                <c:pt idx="95">
                  <c:v>32.054830000000003</c:v>
                </c:pt>
                <c:pt idx="96">
                  <c:v>32.044829999999997</c:v>
                </c:pt>
                <c:pt idx="97">
                  <c:v>32.036141999999998</c:v>
                </c:pt>
                <c:pt idx="98">
                  <c:v>32.034829999999999</c:v>
                </c:pt>
                <c:pt idx="99">
                  <c:v>32.024830000000001</c:v>
                </c:pt>
                <c:pt idx="100">
                  <c:v>32.019030000000001</c:v>
                </c:pt>
                <c:pt idx="101">
                  <c:v>31.99483</c:v>
                </c:pt>
                <c:pt idx="102">
                  <c:v>31.976133000000001</c:v>
                </c:pt>
                <c:pt idx="103">
                  <c:v>31.974830000000001</c:v>
                </c:pt>
                <c:pt idx="104">
                  <c:v>31.974575999999999</c:v>
                </c:pt>
                <c:pt idx="105">
                  <c:v>31.973842000000001</c:v>
                </c:pt>
                <c:pt idx="106">
                  <c:v>31.964918999999998</c:v>
                </c:pt>
                <c:pt idx="107">
                  <c:v>31.957021999999998</c:v>
                </c:pt>
                <c:pt idx="108">
                  <c:v>31.92483</c:v>
                </c:pt>
                <c:pt idx="109">
                  <c:v>31.919678999999999</c:v>
                </c:pt>
                <c:pt idx="110">
                  <c:v>31.914829999999998</c:v>
                </c:pt>
                <c:pt idx="111">
                  <c:v>31.914829999999998</c:v>
                </c:pt>
                <c:pt idx="112">
                  <c:v>31.874829999999999</c:v>
                </c:pt>
                <c:pt idx="113">
                  <c:v>31.849810999999999</c:v>
                </c:pt>
                <c:pt idx="114">
                  <c:v>31.844830000000002</c:v>
                </c:pt>
                <c:pt idx="115">
                  <c:v>31.835822</c:v>
                </c:pt>
                <c:pt idx="116">
                  <c:v>31.814830000000001</c:v>
                </c:pt>
                <c:pt idx="117">
                  <c:v>31.794260000000001</c:v>
                </c:pt>
                <c:pt idx="118">
                  <c:v>31.784829999999999</c:v>
                </c:pt>
                <c:pt idx="119">
                  <c:v>31.743131999999999</c:v>
                </c:pt>
                <c:pt idx="120">
                  <c:v>31.734829999999999</c:v>
                </c:pt>
                <c:pt idx="121">
                  <c:v>31.73293</c:v>
                </c:pt>
                <c:pt idx="122">
                  <c:v>31.714829999999999</c:v>
                </c:pt>
                <c:pt idx="123">
                  <c:v>31.704830000000001</c:v>
                </c:pt>
                <c:pt idx="124">
                  <c:v>31.704830000000001</c:v>
                </c:pt>
                <c:pt idx="125">
                  <c:v>31.69483</c:v>
                </c:pt>
                <c:pt idx="126">
                  <c:v>31.67483</c:v>
                </c:pt>
                <c:pt idx="127">
                  <c:v>31.634830000000001</c:v>
                </c:pt>
                <c:pt idx="128">
                  <c:v>31.594830000000002</c:v>
                </c:pt>
                <c:pt idx="129">
                  <c:v>31.574767999999999</c:v>
                </c:pt>
                <c:pt idx="130">
                  <c:v>31.564830000000001</c:v>
                </c:pt>
                <c:pt idx="131">
                  <c:v>31.554829999999999</c:v>
                </c:pt>
                <c:pt idx="132">
                  <c:v>31.527144</c:v>
                </c:pt>
                <c:pt idx="133">
                  <c:v>31.524830000000001</c:v>
                </c:pt>
                <c:pt idx="134">
                  <c:v>31.524830000000001</c:v>
                </c:pt>
                <c:pt idx="135">
                  <c:v>31.501028999999999</c:v>
                </c:pt>
                <c:pt idx="136">
                  <c:v>31.480878000000001</c:v>
                </c:pt>
                <c:pt idx="137">
                  <c:v>31.474463</c:v>
                </c:pt>
                <c:pt idx="138">
                  <c:v>31.465102999999999</c:v>
                </c:pt>
                <c:pt idx="139">
                  <c:v>31.464137999999998</c:v>
                </c:pt>
                <c:pt idx="140">
                  <c:v>31.447685</c:v>
                </c:pt>
                <c:pt idx="141">
                  <c:v>31.44483</c:v>
                </c:pt>
                <c:pt idx="142">
                  <c:v>31.374829999999999</c:v>
                </c:pt>
                <c:pt idx="143">
                  <c:v>31.374829999999999</c:v>
                </c:pt>
                <c:pt idx="144">
                  <c:v>31.364830000000001</c:v>
                </c:pt>
                <c:pt idx="145">
                  <c:v>31.347750999999999</c:v>
                </c:pt>
                <c:pt idx="146">
                  <c:v>31.334448999999999</c:v>
                </c:pt>
                <c:pt idx="147">
                  <c:v>31.307680000000001</c:v>
                </c:pt>
                <c:pt idx="148">
                  <c:v>31.304829999999999</c:v>
                </c:pt>
                <c:pt idx="149">
                  <c:v>31.304717</c:v>
                </c:pt>
                <c:pt idx="150">
                  <c:v>31.294830000000001</c:v>
                </c:pt>
                <c:pt idx="151">
                  <c:v>31.294830000000001</c:v>
                </c:pt>
                <c:pt idx="152">
                  <c:v>31.294830000000001</c:v>
                </c:pt>
                <c:pt idx="153">
                  <c:v>31.285990999999999</c:v>
                </c:pt>
                <c:pt idx="154">
                  <c:v>31.274830000000001</c:v>
                </c:pt>
                <c:pt idx="155">
                  <c:v>31.257176999999999</c:v>
                </c:pt>
                <c:pt idx="156">
                  <c:v>31.256164999999999</c:v>
                </c:pt>
                <c:pt idx="157">
                  <c:v>31.254829999999998</c:v>
                </c:pt>
                <c:pt idx="158">
                  <c:v>31.24483</c:v>
                </c:pt>
                <c:pt idx="159">
                  <c:v>31.226156</c:v>
                </c:pt>
                <c:pt idx="160">
                  <c:v>31.224830000000001</c:v>
                </c:pt>
                <c:pt idx="161">
                  <c:v>31.224561999999999</c:v>
                </c:pt>
                <c:pt idx="162">
                  <c:v>31.223770999999999</c:v>
                </c:pt>
                <c:pt idx="163">
                  <c:v>31.185262999999999</c:v>
                </c:pt>
                <c:pt idx="164">
                  <c:v>31.175962999999999</c:v>
                </c:pt>
                <c:pt idx="165">
                  <c:v>31.170112</c:v>
                </c:pt>
                <c:pt idx="166">
                  <c:v>31.157671000000001</c:v>
                </c:pt>
                <c:pt idx="167">
                  <c:v>31.144829999999999</c:v>
                </c:pt>
                <c:pt idx="168">
                  <c:v>31.117934000000002</c:v>
                </c:pt>
                <c:pt idx="169">
                  <c:v>31.105727999999999</c:v>
                </c:pt>
                <c:pt idx="170">
                  <c:v>31.10483</c:v>
                </c:pt>
                <c:pt idx="171">
                  <c:v>31.094830000000002</c:v>
                </c:pt>
                <c:pt idx="172">
                  <c:v>31.088466</c:v>
                </c:pt>
                <c:pt idx="173">
                  <c:v>31.086936999999999</c:v>
                </c:pt>
                <c:pt idx="174">
                  <c:v>31.081429</c:v>
                </c:pt>
                <c:pt idx="175">
                  <c:v>31.080648</c:v>
                </c:pt>
                <c:pt idx="176">
                  <c:v>31.072044999999999</c:v>
                </c:pt>
                <c:pt idx="177">
                  <c:v>31.070498000000001</c:v>
                </c:pt>
                <c:pt idx="178">
                  <c:v>31.019082000000001</c:v>
                </c:pt>
                <c:pt idx="179">
                  <c:v>30.998436999999999</c:v>
                </c:pt>
                <c:pt idx="180">
                  <c:v>30.984829999999999</c:v>
                </c:pt>
                <c:pt idx="181">
                  <c:v>30.974830000000001</c:v>
                </c:pt>
                <c:pt idx="182">
                  <c:v>30.94483</c:v>
                </c:pt>
                <c:pt idx="183">
                  <c:v>30.938395</c:v>
                </c:pt>
                <c:pt idx="184">
                  <c:v>30.934830000000002</c:v>
                </c:pt>
                <c:pt idx="185">
                  <c:v>30.925944999999999</c:v>
                </c:pt>
                <c:pt idx="186">
                  <c:v>30.900385</c:v>
                </c:pt>
                <c:pt idx="187">
                  <c:v>30.894829999999999</c:v>
                </c:pt>
                <c:pt idx="188">
                  <c:v>30.884830000000001</c:v>
                </c:pt>
                <c:pt idx="189">
                  <c:v>30.874829999999999</c:v>
                </c:pt>
                <c:pt idx="190">
                  <c:v>30.874829999999999</c:v>
                </c:pt>
                <c:pt idx="191">
                  <c:v>30.870926000000001</c:v>
                </c:pt>
                <c:pt idx="192">
                  <c:v>30.83483</c:v>
                </c:pt>
                <c:pt idx="193">
                  <c:v>30.83483</c:v>
                </c:pt>
                <c:pt idx="194">
                  <c:v>30.827096999999998</c:v>
                </c:pt>
                <c:pt idx="195">
                  <c:v>30.820112000000002</c:v>
                </c:pt>
                <c:pt idx="196">
                  <c:v>30.799175999999999</c:v>
                </c:pt>
                <c:pt idx="197">
                  <c:v>30.794830000000001</c:v>
                </c:pt>
                <c:pt idx="198">
                  <c:v>30.787299000000001</c:v>
                </c:pt>
                <c:pt idx="199">
                  <c:v>30.784849000000001</c:v>
                </c:pt>
                <c:pt idx="200">
                  <c:v>30.732817000000001</c:v>
                </c:pt>
                <c:pt idx="201">
                  <c:v>30.69483</c:v>
                </c:pt>
                <c:pt idx="202">
                  <c:v>30.69483</c:v>
                </c:pt>
                <c:pt idx="203">
                  <c:v>30.658902999999999</c:v>
                </c:pt>
                <c:pt idx="204">
                  <c:v>30.644829999999999</c:v>
                </c:pt>
                <c:pt idx="205">
                  <c:v>30.6401</c:v>
                </c:pt>
                <c:pt idx="206">
                  <c:v>30.60483</c:v>
                </c:pt>
                <c:pt idx="207">
                  <c:v>30.584095999999999</c:v>
                </c:pt>
                <c:pt idx="208">
                  <c:v>30.559927999999999</c:v>
                </c:pt>
                <c:pt idx="209">
                  <c:v>30.554829999999999</c:v>
                </c:pt>
                <c:pt idx="210">
                  <c:v>30.553432999999998</c:v>
                </c:pt>
                <c:pt idx="211">
                  <c:v>30.530196</c:v>
                </c:pt>
                <c:pt idx="212">
                  <c:v>30.512557999999999</c:v>
                </c:pt>
                <c:pt idx="213">
                  <c:v>30.510168</c:v>
                </c:pt>
                <c:pt idx="214">
                  <c:v>30.49483</c:v>
                </c:pt>
                <c:pt idx="215">
                  <c:v>30.474830000000001</c:v>
                </c:pt>
                <c:pt idx="216">
                  <c:v>30.464829999999999</c:v>
                </c:pt>
                <c:pt idx="217">
                  <c:v>30.462472999999999</c:v>
                </c:pt>
                <c:pt idx="218">
                  <c:v>30.456326000000001</c:v>
                </c:pt>
                <c:pt idx="219">
                  <c:v>30.382501999999999</c:v>
                </c:pt>
                <c:pt idx="220">
                  <c:v>30.374829999999999</c:v>
                </c:pt>
                <c:pt idx="221">
                  <c:v>30.374829999999999</c:v>
                </c:pt>
                <c:pt idx="222">
                  <c:v>30.364830000000001</c:v>
                </c:pt>
                <c:pt idx="223">
                  <c:v>30.332218000000001</c:v>
                </c:pt>
                <c:pt idx="224">
                  <c:v>30.324829999999999</c:v>
                </c:pt>
                <c:pt idx="225">
                  <c:v>30.324829999999999</c:v>
                </c:pt>
                <c:pt idx="226">
                  <c:v>30.320069</c:v>
                </c:pt>
                <c:pt idx="227">
                  <c:v>30.304829999999999</c:v>
                </c:pt>
                <c:pt idx="228">
                  <c:v>30.295794000000001</c:v>
                </c:pt>
                <c:pt idx="229">
                  <c:v>30.294830000000001</c:v>
                </c:pt>
                <c:pt idx="230">
                  <c:v>30.284829999999999</c:v>
                </c:pt>
                <c:pt idx="231">
                  <c:v>30.274830000000001</c:v>
                </c:pt>
                <c:pt idx="232">
                  <c:v>30.274830000000001</c:v>
                </c:pt>
                <c:pt idx="233">
                  <c:v>30.274830000000001</c:v>
                </c:pt>
                <c:pt idx="234">
                  <c:v>30.273624999999999</c:v>
                </c:pt>
                <c:pt idx="235">
                  <c:v>30.263141000000001</c:v>
                </c:pt>
                <c:pt idx="236">
                  <c:v>30.254829999999998</c:v>
                </c:pt>
                <c:pt idx="237">
                  <c:v>30.249123999999998</c:v>
                </c:pt>
                <c:pt idx="238">
                  <c:v>30.223804000000001</c:v>
                </c:pt>
                <c:pt idx="239">
                  <c:v>30.218057000000002</c:v>
                </c:pt>
                <c:pt idx="240">
                  <c:v>30.213221000000001</c:v>
                </c:pt>
                <c:pt idx="241">
                  <c:v>30.210083999999998</c:v>
                </c:pt>
                <c:pt idx="242">
                  <c:v>30.199477000000002</c:v>
                </c:pt>
                <c:pt idx="243">
                  <c:v>30.19483</c:v>
                </c:pt>
                <c:pt idx="244">
                  <c:v>30.19483</c:v>
                </c:pt>
                <c:pt idx="245">
                  <c:v>30.171406000000001</c:v>
                </c:pt>
                <c:pt idx="246">
                  <c:v>30.15483</c:v>
                </c:pt>
                <c:pt idx="247">
                  <c:v>30.15483</c:v>
                </c:pt>
                <c:pt idx="248">
                  <c:v>30.145026999999999</c:v>
                </c:pt>
                <c:pt idx="249">
                  <c:v>30.144829999999999</c:v>
                </c:pt>
                <c:pt idx="250">
                  <c:v>30.131997999999999</c:v>
                </c:pt>
                <c:pt idx="251">
                  <c:v>30.129273999999999</c:v>
                </c:pt>
                <c:pt idx="252">
                  <c:v>30.120601000000001</c:v>
                </c:pt>
                <c:pt idx="253">
                  <c:v>30.115891999999999</c:v>
                </c:pt>
                <c:pt idx="254">
                  <c:v>30.1111</c:v>
                </c:pt>
                <c:pt idx="255">
                  <c:v>30.095120999999999</c:v>
                </c:pt>
                <c:pt idx="256">
                  <c:v>30.084858000000001</c:v>
                </c:pt>
                <c:pt idx="257">
                  <c:v>30.074829999999999</c:v>
                </c:pt>
                <c:pt idx="258">
                  <c:v>30.064830000000001</c:v>
                </c:pt>
                <c:pt idx="259">
                  <c:v>30.064830000000001</c:v>
                </c:pt>
                <c:pt idx="260">
                  <c:v>30.056004999999999</c:v>
                </c:pt>
                <c:pt idx="261">
                  <c:v>30.050412999999999</c:v>
                </c:pt>
                <c:pt idx="262">
                  <c:v>30.044830000000001</c:v>
                </c:pt>
                <c:pt idx="263">
                  <c:v>30.01483</c:v>
                </c:pt>
                <c:pt idx="264">
                  <c:v>30.006768000000001</c:v>
                </c:pt>
                <c:pt idx="265">
                  <c:v>30.004829999999998</c:v>
                </c:pt>
                <c:pt idx="266">
                  <c:v>29.964829999999999</c:v>
                </c:pt>
                <c:pt idx="267">
                  <c:v>29.963629999999998</c:v>
                </c:pt>
                <c:pt idx="268">
                  <c:v>29.962558000000001</c:v>
                </c:pt>
                <c:pt idx="269">
                  <c:v>29.948494</c:v>
                </c:pt>
                <c:pt idx="270">
                  <c:v>29.936001000000001</c:v>
                </c:pt>
                <c:pt idx="271">
                  <c:v>29.928739</c:v>
                </c:pt>
                <c:pt idx="272">
                  <c:v>29.928084999999999</c:v>
                </c:pt>
                <c:pt idx="273">
                  <c:v>29.879462</c:v>
                </c:pt>
                <c:pt idx="274">
                  <c:v>29.864830000000001</c:v>
                </c:pt>
                <c:pt idx="275">
                  <c:v>29.864576</c:v>
                </c:pt>
                <c:pt idx="276">
                  <c:v>29.854970999999999</c:v>
                </c:pt>
                <c:pt idx="277">
                  <c:v>29.852492000000002</c:v>
                </c:pt>
                <c:pt idx="278">
                  <c:v>29.836649999999999</c:v>
                </c:pt>
                <c:pt idx="279">
                  <c:v>29.818352999999998</c:v>
                </c:pt>
                <c:pt idx="280">
                  <c:v>29.805183</c:v>
                </c:pt>
                <c:pt idx="281">
                  <c:v>29.797820999999999</c:v>
                </c:pt>
                <c:pt idx="282">
                  <c:v>29.789311999999999</c:v>
                </c:pt>
                <c:pt idx="283">
                  <c:v>29.783776</c:v>
                </c:pt>
                <c:pt idx="284">
                  <c:v>29.773243999999998</c:v>
                </c:pt>
                <c:pt idx="285">
                  <c:v>29.770530000000001</c:v>
                </c:pt>
                <c:pt idx="286">
                  <c:v>29.766653999999999</c:v>
                </c:pt>
                <c:pt idx="287">
                  <c:v>29.763812999999999</c:v>
                </c:pt>
                <c:pt idx="288">
                  <c:v>29.734829999999999</c:v>
                </c:pt>
                <c:pt idx="289">
                  <c:v>29.727219000000002</c:v>
                </c:pt>
                <c:pt idx="290">
                  <c:v>29.69483</c:v>
                </c:pt>
                <c:pt idx="291">
                  <c:v>29.691141999999999</c:v>
                </c:pt>
                <c:pt idx="292">
                  <c:v>29.684830000000002</c:v>
                </c:pt>
                <c:pt idx="293">
                  <c:v>29.681448</c:v>
                </c:pt>
                <c:pt idx="294">
                  <c:v>29.677627999999999</c:v>
                </c:pt>
                <c:pt idx="295">
                  <c:v>29.67483</c:v>
                </c:pt>
                <c:pt idx="296">
                  <c:v>29.67483</c:v>
                </c:pt>
                <c:pt idx="297">
                  <c:v>29.663883999999999</c:v>
                </c:pt>
                <c:pt idx="298">
                  <c:v>29.661142000000002</c:v>
                </c:pt>
                <c:pt idx="299">
                  <c:v>29.65483</c:v>
                </c:pt>
                <c:pt idx="300">
                  <c:v>29.648052</c:v>
                </c:pt>
                <c:pt idx="301">
                  <c:v>29.644466999999999</c:v>
                </c:pt>
                <c:pt idx="302">
                  <c:v>29.58483</c:v>
                </c:pt>
                <c:pt idx="303">
                  <c:v>29.583997</c:v>
                </c:pt>
                <c:pt idx="304">
                  <c:v>29.571719999999999</c:v>
                </c:pt>
                <c:pt idx="305">
                  <c:v>29.563071000000001</c:v>
                </c:pt>
                <c:pt idx="306">
                  <c:v>29.562694</c:v>
                </c:pt>
                <c:pt idx="307">
                  <c:v>29.534829999999999</c:v>
                </c:pt>
                <c:pt idx="308">
                  <c:v>29.524830000000001</c:v>
                </c:pt>
                <c:pt idx="309">
                  <c:v>29.524830000000001</c:v>
                </c:pt>
                <c:pt idx="310">
                  <c:v>29.522769</c:v>
                </c:pt>
                <c:pt idx="311">
                  <c:v>29.520578</c:v>
                </c:pt>
                <c:pt idx="312">
                  <c:v>29.49483</c:v>
                </c:pt>
                <c:pt idx="313">
                  <c:v>29.484829999999999</c:v>
                </c:pt>
                <c:pt idx="314">
                  <c:v>29.474830000000001</c:v>
                </c:pt>
                <c:pt idx="315">
                  <c:v>29.464829999999999</c:v>
                </c:pt>
                <c:pt idx="316">
                  <c:v>29.455648</c:v>
                </c:pt>
                <c:pt idx="317">
                  <c:v>29.44483</c:v>
                </c:pt>
                <c:pt idx="318">
                  <c:v>29.42483</c:v>
                </c:pt>
                <c:pt idx="319">
                  <c:v>29.420497999999998</c:v>
                </c:pt>
                <c:pt idx="320">
                  <c:v>29.398116999999999</c:v>
                </c:pt>
                <c:pt idx="321">
                  <c:v>29.397727</c:v>
                </c:pt>
                <c:pt idx="322">
                  <c:v>29.394829999999999</c:v>
                </c:pt>
                <c:pt idx="323">
                  <c:v>29.394829999999999</c:v>
                </c:pt>
                <c:pt idx="324">
                  <c:v>29.389811000000002</c:v>
                </c:pt>
                <c:pt idx="325">
                  <c:v>29.384830000000001</c:v>
                </c:pt>
                <c:pt idx="326">
                  <c:v>29.364830000000001</c:v>
                </c:pt>
                <c:pt idx="327">
                  <c:v>29.344830000000002</c:v>
                </c:pt>
                <c:pt idx="328">
                  <c:v>29.336316</c:v>
                </c:pt>
                <c:pt idx="329">
                  <c:v>29.33483</c:v>
                </c:pt>
                <c:pt idx="330">
                  <c:v>29.33483</c:v>
                </c:pt>
                <c:pt idx="331">
                  <c:v>29.333912000000002</c:v>
                </c:pt>
                <c:pt idx="332">
                  <c:v>29.320131</c:v>
                </c:pt>
                <c:pt idx="333">
                  <c:v>29.317077999999999</c:v>
                </c:pt>
                <c:pt idx="334">
                  <c:v>29.304829999999999</c:v>
                </c:pt>
                <c:pt idx="335">
                  <c:v>29.284829999999999</c:v>
                </c:pt>
                <c:pt idx="336">
                  <c:v>29.284829999999999</c:v>
                </c:pt>
                <c:pt idx="337">
                  <c:v>29.284829999999999</c:v>
                </c:pt>
                <c:pt idx="338">
                  <c:v>29.282402000000001</c:v>
                </c:pt>
                <c:pt idx="339">
                  <c:v>29.279627999999999</c:v>
                </c:pt>
                <c:pt idx="340">
                  <c:v>29.234829999999999</c:v>
                </c:pt>
                <c:pt idx="341">
                  <c:v>29.234829999999999</c:v>
                </c:pt>
                <c:pt idx="342">
                  <c:v>29.234829999999999</c:v>
                </c:pt>
                <c:pt idx="343">
                  <c:v>29.233243999999999</c:v>
                </c:pt>
                <c:pt idx="344">
                  <c:v>29.228394999999999</c:v>
                </c:pt>
                <c:pt idx="345">
                  <c:v>29.17483</c:v>
                </c:pt>
                <c:pt idx="346">
                  <c:v>29.17483</c:v>
                </c:pt>
                <c:pt idx="347">
                  <c:v>29.164829999999998</c:v>
                </c:pt>
                <c:pt idx="348">
                  <c:v>29.15483</c:v>
                </c:pt>
                <c:pt idx="349">
                  <c:v>29.150455000000001</c:v>
                </c:pt>
                <c:pt idx="350">
                  <c:v>29.144829999999999</c:v>
                </c:pt>
                <c:pt idx="351">
                  <c:v>29.134830000000001</c:v>
                </c:pt>
                <c:pt idx="352">
                  <c:v>29.124829999999999</c:v>
                </c:pt>
                <c:pt idx="353">
                  <c:v>29.120756</c:v>
                </c:pt>
                <c:pt idx="354">
                  <c:v>29.114830000000001</c:v>
                </c:pt>
                <c:pt idx="355">
                  <c:v>29.108207</c:v>
                </c:pt>
                <c:pt idx="356">
                  <c:v>29.10483</c:v>
                </c:pt>
                <c:pt idx="357">
                  <c:v>29.104368000000001</c:v>
                </c:pt>
                <c:pt idx="358">
                  <c:v>29.094830000000002</c:v>
                </c:pt>
                <c:pt idx="359">
                  <c:v>29.094830000000002</c:v>
                </c:pt>
                <c:pt idx="360">
                  <c:v>29.094830000000002</c:v>
                </c:pt>
                <c:pt idx="361">
                  <c:v>29.094830000000002</c:v>
                </c:pt>
                <c:pt idx="362">
                  <c:v>29.08483</c:v>
                </c:pt>
                <c:pt idx="363">
                  <c:v>29.08483</c:v>
                </c:pt>
                <c:pt idx="364">
                  <c:v>29.074829999999999</c:v>
                </c:pt>
                <c:pt idx="365">
                  <c:v>29.074829999999999</c:v>
                </c:pt>
                <c:pt idx="366">
                  <c:v>29.074829999999999</c:v>
                </c:pt>
                <c:pt idx="367">
                  <c:v>29.074829999999999</c:v>
                </c:pt>
                <c:pt idx="368">
                  <c:v>29.054829999999999</c:v>
                </c:pt>
                <c:pt idx="369">
                  <c:v>29.044830000000001</c:v>
                </c:pt>
                <c:pt idx="370">
                  <c:v>29.034829999999999</c:v>
                </c:pt>
                <c:pt idx="371">
                  <c:v>29.034829999999999</c:v>
                </c:pt>
                <c:pt idx="372">
                  <c:v>29.029114</c:v>
                </c:pt>
                <c:pt idx="373">
                  <c:v>29.01483</c:v>
                </c:pt>
                <c:pt idx="374">
                  <c:v>29.010375</c:v>
                </c:pt>
                <c:pt idx="375">
                  <c:v>29.005783999999998</c:v>
                </c:pt>
                <c:pt idx="376">
                  <c:v>29.004829999999998</c:v>
                </c:pt>
                <c:pt idx="377">
                  <c:v>29.004829999999998</c:v>
                </c:pt>
                <c:pt idx="378">
                  <c:v>28.99483</c:v>
                </c:pt>
                <c:pt idx="379">
                  <c:v>28.984829999999999</c:v>
                </c:pt>
                <c:pt idx="380">
                  <c:v>28.984829999999999</c:v>
                </c:pt>
                <c:pt idx="381">
                  <c:v>28.974830000000001</c:v>
                </c:pt>
                <c:pt idx="382">
                  <c:v>28.970403000000001</c:v>
                </c:pt>
                <c:pt idx="383">
                  <c:v>28.964829999999999</c:v>
                </c:pt>
                <c:pt idx="384">
                  <c:v>28.954830000000001</c:v>
                </c:pt>
                <c:pt idx="385">
                  <c:v>28.945765999999999</c:v>
                </c:pt>
                <c:pt idx="386">
                  <c:v>28.94483</c:v>
                </c:pt>
                <c:pt idx="387">
                  <c:v>28.934830000000002</c:v>
                </c:pt>
                <c:pt idx="388">
                  <c:v>28.934830000000002</c:v>
                </c:pt>
                <c:pt idx="389">
                  <c:v>28.929994000000001</c:v>
                </c:pt>
                <c:pt idx="390">
                  <c:v>28.92483</c:v>
                </c:pt>
                <c:pt idx="391">
                  <c:v>28.920455</c:v>
                </c:pt>
                <c:pt idx="392">
                  <c:v>28.914829999999998</c:v>
                </c:pt>
                <c:pt idx="393">
                  <c:v>28.910582000000002</c:v>
                </c:pt>
                <c:pt idx="394">
                  <c:v>28.897751</c:v>
                </c:pt>
                <c:pt idx="395">
                  <c:v>28.894829999999999</c:v>
                </c:pt>
                <c:pt idx="396">
                  <c:v>28.894829999999999</c:v>
                </c:pt>
                <c:pt idx="397">
                  <c:v>28.889659999999999</c:v>
                </c:pt>
                <c:pt idx="398">
                  <c:v>28.884830000000001</c:v>
                </c:pt>
                <c:pt idx="399">
                  <c:v>28.881443000000001</c:v>
                </c:pt>
                <c:pt idx="400">
                  <c:v>28.874829999999999</c:v>
                </c:pt>
                <c:pt idx="401">
                  <c:v>28.874829999999999</c:v>
                </c:pt>
                <c:pt idx="402">
                  <c:v>28.864830000000001</c:v>
                </c:pt>
                <c:pt idx="403">
                  <c:v>28.85483</c:v>
                </c:pt>
                <c:pt idx="404">
                  <c:v>28.83483</c:v>
                </c:pt>
                <c:pt idx="405">
                  <c:v>28.829461999999999</c:v>
                </c:pt>
                <c:pt idx="406">
                  <c:v>28.804829999999999</c:v>
                </c:pt>
                <c:pt idx="407">
                  <c:v>28.801095</c:v>
                </c:pt>
                <c:pt idx="408">
                  <c:v>28.794830000000001</c:v>
                </c:pt>
                <c:pt idx="409">
                  <c:v>28.784829999999999</c:v>
                </c:pt>
                <c:pt idx="410">
                  <c:v>28.781141999999999</c:v>
                </c:pt>
                <c:pt idx="411">
                  <c:v>28.770498</c:v>
                </c:pt>
                <c:pt idx="412">
                  <c:v>28.734829999999999</c:v>
                </c:pt>
                <c:pt idx="413">
                  <c:v>28.724830000000001</c:v>
                </c:pt>
                <c:pt idx="414">
                  <c:v>28.724830000000001</c:v>
                </c:pt>
                <c:pt idx="415">
                  <c:v>28.714829999999999</c:v>
                </c:pt>
                <c:pt idx="416">
                  <c:v>28.708822999999999</c:v>
                </c:pt>
                <c:pt idx="417">
                  <c:v>28.704830000000001</c:v>
                </c:pt>
                <c:pt idx="418">
                  <c:v>28.704830000000001</c:v>
                </c:pt>
                <c:pt idx="419">
                  <c:v>28.684830000000002</c:v>
                </c:pt>
                <c:pt idx="420">
                  <c:v>28.684830000000002</c:v>
                </c:pt>
                <c:pt idx="421">
                  <c:v>28.67483</c:v>
                </c:pt>
                <c:pt idx="422">
                  <c:v>28.671486000000002</c:v>
                </c:pt>
                <c:pt idx="423">
                  <c:v>28.665690000000001</c:v>
                </c:pt>
                <c:pt idx="424">
                  <c:v>28.664829999999998</c:v>
                </c:pt>
                <c:pt idx="425">
                  <c:v>28.664829999999998</c:v>
                </c:pt>
                <c:pt idx="426">
                  <c:v>28.65483</c:v>
                </c:pt>
                <c:pt idx="427">
                  <c:v>28.644829999999999</c:v>
                </c:pt>
                <c:pt idx="428">
                  <c:v>28.594830000000002</c:v>
                </c:pt>
                <c:pt idx="429">
                  <c:v>28.594830000000002</c:v>
                </c:pt>
                <c:pt idx="430">
                  <c:v>28.58483</c:v>
                </c:pt>
                <c:pt idx="431">
                  <c:v>28.58483</c:v>
                </c:pt>
                <c:pt idx="432">
                  <c:v>28.58483</c:v>
                </c:pt>
                <c:pt idx="433">
                  <c:v>28.581443</c:v>
                </c:pt>
                <c:pt idx="434">
                  <c:v>28.57593</c:v>
                </c:pt>
                <c:pt idx="435">
                  <c:v>28.561485999999999</c:v>
                </c:pt>
                <c:pt idx="436">
                  <c:v>28.554829999999999</c:v>
                </c:pt>
                <c:pt idx="437">
                  <c:v>28.554829999999999</c:v>
                </c:pt>
                <c:pt idx="438">
                  <c:v>28.545262999999998</c:v>
                </c:pt>
                <c:pt idx="439">
                  <c:v>28.542642000000001</c:v>
                </c:pt>
                <c:pt idx="440">
                  <c:v>28.534829999999999</c:v>
                </c:pt>
                <c:pt idx="441">
                  <c:v>28.534829999999999</c:v>
                </c:pt>
                <c:pt idx="442">
                  <c:v>28.529710999999999</c:v>
                </c:pt>
                <c:pt idx="443">
                  <c:v>28.51483</c:v>
                </c:pt>
                <c:pt idx="444">
                  <c:v>28.509594</c:v>
                </c:pt>
                <c:pt idx="445">
                  <c:v>28.505991000000002</c:v>
                </c:pt>
                <c:pt idx="446">
                  <c:v>28.504829999999998</c:v>
                </c:pt>
                <c:pt idx="447">
                  <c:v>28.49483</c:v>
                </c:pt>
                <c:pt idx="448">
                  <c:v>28.486419000000001</c:v>
                </c:pt>
                <c:pt idx="449">
                  <c:v>28.484829999999999</c:v>
                </c:pt>
                <c:pt idx="450">
                  <c:v>28.474830000000001</c:v>
                </c:pt>
                <c:pt idx="451">
                  <c:v>28.474830000000001</c:v>
                </c:pt>
                <c:pt idx="452">
                  <c:v>28.474608</c:v>
                </c:pt>
                <c:pt idx="453">
                  <c:v>28.464829999999999</c:v>
                </c:pt>
                <c:pt idx="454">
                  <c:v>28.459810999999998</c:v>
                </c:pt>
                <c:pt idx="455">
                  <c:v>28.454830000000001</c:v>
                </c:pt>
                <c:pt idx="456">
                  <c:v>28.454830000000001</c:v>
                </c:pt>
                <c:pt idx="457">
                  <c:v>28.434830000000002</c:v>
                </c:pt>
                <c:pt idx="458">
                  <c:v>28.42483</c:v>
                </c:pt>
                <c:pt idx="459">
                  <c:v>28.421645000000002</c:v>
                </c:pt>
                <c:pt idx="460">
                  <c:v>28.414829999999998</c:v>
                </c:pt>
                <c:pt idx="461">
                  <c:v>28.40483</c:v>
                </c:pt>
                <c:pt idx="462">
                  <c:v>28.40483</c:v>
                </c:pt>
                <c:pt idx="463">
                  <c:v>28.40483</c:v>
                </c:pt>
                <c:pt idx="464">
                  <c:v>28.394829999999999</c:v>
                </c:pt>
                <c:pt idx="465">
                  <c:v>28.386716</c:v>
                </c:pt>
                <c:pt idx="466">
                  <c:v>28.384830000000001</c:v>
                </c:pt>
                <c:pt idx="467">
                  <c:v>28.384830000000001</c:v>
                </c:pt>
                <c:pt idx="468">
                  <c:v>28.374829999999999</c:v>
                </c:pt>
                <c:pt idx="469">
                  <c:v>28.374829999999999</c:v>
                </c:pt>
                <c:pt idx="470">
                  <c:v>28.364830000000001</c:v>
                </c:pt>
                <c:pt idx="471">
                  <c:v>28.362943000000001</c:v>
                </c:pt>
                <c:pt idx="472">
                  <c:v>28.35483</c:v>
                </c:pt>
                <c:pt idx="473">
                  <c:v>28.35483</c:v>
                </c:pt>
                <c:pt idx="474">
                  <c:v>28.33483</c:v>
                </c:pt>
                <c:pt idx="475">
                  <c:v>28.327656000000001</c:v>
                </c:pt>
                <c:pt idx="476">
                  <c:v>28.324104999999999</c:v>
                </c:pt>
                <c:pt idx="477">
                  <c:v>28.314830000000001</c:v>
                </c:pt>
                <c:pt idx="478">
                  <c:v>28.314830000000001</c:v>
                </c:pt>
                <c:pt idx="479">
                  <c:v>28.304829999999999</c:v>
                </c:pt>
                <c:pt idx="480">
                  <c:v>28.294830000000001</c:v>
                </c:pt>
                <c:pt idx="481">
                  <c:v>28.284016000000001</c:v>
                </c:pt>
                <c:pt idx="482">
                  <c:v>28.274830000000001</c:v>
                </c:pt>
                <c:pt idx="483">
                  <c:v>28.274830000000001</c:v>
                </c:pt>
                <c:pt idx="484">
                  <c:v>28.254829999999998</c:v>
                </c:pt>
                <c:pt idx="485">
                  <c:v>28.254829999999998</c:v>
                </c:pt>
                <c:pt idx="486">
                  <c:v>28.24483</c:v>
                </c:pt>
                <c:pt idx="487">
                  <c:v>28.24483</c:v>
                </c:pt>
                <c:pt idx="488">
                  <c:v>28.244312000000001</c:v>
                </c:pt>
                <c:pt idx="489">
                  <c:v>28.226189000000002</c:v>
                </c:pt>
                <c:pt idx="490">
                  <c:v>28.224830000000001</c:v>
                </c:pt>
                <c:pt idx="491">
                  <c:v>28.204830000000001</c:v>
                </c:pt>
                <c:pt idx="492">
                  <c:v>28.19483</c:v>
                </c:pt>
                <c:pt idx="493">
                  <c:v>28.191184</c:v>
                </c:pt>
                <c:pt idx="494">
                  <c:v>28.160087999999998</c:v>
                </c:pt>
                <c:pt idx="495">
                  <c:v>28.15483</c:v>
                </c:pt>
                <c:pt idx="496">
                  <c:v>28.149875999999999</c:v>
                </c:pt>
                <c:pt idx="497">
                  <c:v>28.139274</c:v>
                </c:pt>
                <c:pt idx="498">
                  <c:v>28.138051999999998</c:v>
                </c:pt>
                <c:pt idx="499">
                  <c:v>28.135487999999999</c:v>
                </c:pt>
                <c:pt idx="500">
                  <c:v>28.135003999999999</c:v>
                </c:pt>
                <c:pt idx="501">
                  <c:v>28.134830000000001</c:v>
                </c:pt>
                <c:pt idx="502">
                  <c:v>28.134830000000001</c:v>
                </c:pt>
                <c:pt idx="503">
                  <c:v>28.10483</c:v>
                </c:pt>
                <c:pt idx="504">
                  <c:v>28.095991000000001</c:v>
                </c:pt>
                <c:pt idx="505">
                  <c:v>28.086677999999999</c:v>
                </c:pt>
                <c:pt idx="506">
                  <c:v>28.086264</c:v>
                </c:pt>
                <c:pt idx="507">
                  <c:v>28.078779999999998</c:v>
                </c:pt>
                <c:pt idx="508">
                  <c:v>28.064830000000001</c:v>
                </c:pt>
                <c:pt idx="509">
                  <c:v>28.054829999999999</c:v>
                </c:pt>
                <c:pt idx="510">
                  <c:v>28.043973999999999</c:v>
                </c:pt>
                <c:pt idx="511">
                  <c:v>28.033412999999999</c:v>
                </c:pt>
                <c:pt idx="512">
                  <c:v>28.024830000000001</c:v>
                </c:pt>
                <c:pt idx="513">
                  <c:v>28.004829999999998</c:v>
                </c:pt>
                <c:pt idx="514">
                  <c:v>28.004829999999998</c:v>
                </c:pt>
                <c:pt idx="515">
                  <c:v>28.004829999999998</c:v>
                </c:pt>
                <c:pt idx="516">
                  <c:v>27.991268000000002</c:v>
                </c:pt>
                <c:pt idx="517">
                  <c:v>27.984829999999999</c:v>
                </c:pt>
                <c:pt idx="518">
                  <c:v>27.954830000000001</c:v>
                </c:pt>
                <c:pt idx="519">
                  <c:v>27.951263999999998</c:v>
                </c:pt>
                <c:pt idx="520">
                  <c:v>27.945647999999998</c:v>
                </c:pt>
                <c:pt idx="521">
                  <c:v>27.934830000000002</c:v>
                </c:pt>
                <c:pt idx="522">
                  <c:v>27.934830000000002</c:v>
                </c:pt>
                <c:pt idx="523">
                  <c:v>27.925605999999998</c:v>
                </c:pt>
                <c:pt idx="524">
                  <c:v>27.892175999999999</c:v>
                </c:pt>
                <c:pt idx="525">
                  <c:v>27.884830000000001</c:v>
                </c:pt>
                <c:pt idx="526">
                  <c:v>27.884830000000001</c:v>
                </c:pt>
                <c:pt idx="527">
                  <c:v>27.870609999999999</c:v>
                </c:pt>
                <c:pt idx="528">
                  <c:v>27.868178</c:v>
                </c:pt>
                <c:pt idx="529">
                  <c:v>27.85483</c:v>
                </c:pt>
                <c:pt idx="530">
                  <c:v>27.813009000000001</c:v>
                </c:pt>
                <c:pt idx="531">
                  <c:v>27.781489000000001</c:v>
                </c:pt>
                <c:pt idx="532">
                  <c:v>27.765549</c:v>
                </c:pt>
                <c:pt idx="533">
                  <c:v>27.765304</c:v>
                </c:pt>
                <c:pt idx="534">
                  <c:v>27.754829999999998</c:v>
                </c:pt>
                <c:pt idx="535">
                  <c:v>27.721829</c:v>
                </c:pt>
                <c:pt idx="536">
                  <c:v>27.693545</c:v>
                </c:pt>
                <c:pt idx="537">
                  <c:v>27.683869000000001</c:v>
                </c:pt>
                <c:pt idx="538">
                  <c:v>27.683602</c:v>
                </c:pt>
                <c:pt idx="539">
                  <c:v>27.67483</c:v>
                </c:pt>
                <c:pt idx="540">
                  <c:v>27.630196000000002</c:v>
                </c:pt>
                <c:pt idx="541">
                  <c:v>27.614232000000001</c:v>
                </c:pt>
                <c:pt idx="542">
                  <c:v>27.603370999999999</c:v>
                </c:pt>
                <c:pt idx="543">
                  <c:v>27.603287000000002</c:v>
                </c:pt>
                <c:pt idx="544">
                  <c:v>27.592642000000001</c:v>
                </c:pt>
                <c:pt idx="545">
                  <c:v>27.556843000000001</c:v>
                </c:pt>
                <c:pt idx="546">
                  <c:v>27.554919000000002</c:v>
                </c:pt>
                <c:pt idx="547">
                  <c:v>27.531927</c:v>
                </c:pt>
                <c:pt idx="548">
                  <c:v>27.498093999999998</c:v>
                </c:pt>
                <c:pt idx="549">
                  <c:v>27.492515999999998</c:v>
                </c:pt>
                <c:pt idx="550">
                  <c:v>27.416710999999999</c:v>
                </c:pt>
                <c:pt idx="551">
                  <c:v>27.409020999999999</c:v>
                </c:pt>
                <c:pt idx="552">
                  <c:v>27.387407</c:v>
                </c:pt>
                <c:pt idx="553">
                  <c:v>27.381564000000001</c:v>
                </c:pt>
                <c:pt idx="554">
                  <c:v>27.372534000000002</c:v>
                </c:pt>
                <c:pt idx="555">
                  <c:v>27.315463999999999</c:v>
                </c:pt>
                <c:pt idx="556">
                  <c:v>27.312642</c:v>
                </c:pt>
                <c:pt idx="557">
                  <c:v>27.311184000000001</c:v>
                </c:pt>
                <c:pt idx="558">
                  <c:v>27.309208000000002</c:v>
                </c:pt>
                <c:pt idx="559">
                  <c:v>27.300830999999999</c:v>
                </c:pt>
                <c:pt idx="560">
                  <c:v>27.297148</c:v>
                </c:pt>
                <c:pt idx="561">
                  <c:v>27.293140000000001</c:v>
                </c:pt>
                <c:pt idx="562">
                  <c:v>27.244152</c:v>
                </c:pt>
                <c:pt idx="563">
                  <c:v>27.236498999999998</c:v>
                </c:pt>
                <c:pt idx="564">
                  <c:v>27.217656000000002</c:v>
                </c:pt>
                <c:pt idx="565">
                  <c:v>27.191955</c:v>
                </c:pt>
                <c:pt idx="566">
                  <c:v>27.191122</c:v>
                </c:pt>
                <c:pt idx="567">
                  <c:v>27.182767999999999</c:v>
                </c:pt>
                <c:pt idx="568">
                  <c:v>27.166335</c:v>
                </c:pt>
                <c:pt idx="569">
                  <c:v>27.163179</c:v>
                </c:pt>
                <c:pt idx="570">
                  <c:v>27.157406999999999</c:v>
                </c:pt>
                <c:pt idx="571">
                  <c:v>27.145769999999999</c:v>
                </c:pt>
                <c:pt idx="572">
                  <c:v>27.109466999999999</c:v>
                </c:pt>
                <c:pt idx="573">
                  <c:v>27.075873999999999</c:v>
                </c:pt>
                <c:pt idx="574">
                  <c:v>27.065449999999998</c:v>
                </c:pt>
                <c:pt idx="575">
                  <c:v>27.060016999999998</c:v>
                </c:pt>
                <c:pt idx="576">
                  <c:v>27.048479</c:v>
                </c:pt>
                <c:pt idx="577">
                  <c:v>27.000586999999999</c:v>
                </c:pt>
                <c:pt idx="578">
                  <c:v>26.989768999999999</c:v>
                </c:pt>
                <c:pt idx="579">
                  <c:v>26.942641999999999</c:v>
                </c:pt>
                <c:pt idx="580">
                  <c:v>26.939886000000001</c:v>
                </c:pt>
                <c:pt idx="581">
                  <c:v>26.935694999999999</c:v>
                </c:pt>
                <c:pt idx="582">
                  <c:v>26.917731</c:v>
                </c:pt>
                <c:pt idx="583">
                  <c:v>26.914016</c:v>
                </c:pt>
                <c:pt idx="584">
                  <c:v>26.896899000000001</c:v>
                </c:pt>
                <c:pt idx="585">
                  <c:v>26.889396000000001</c:v>
                </c:pt>
                <c:pt idx="586">
                  <c:v>26.879895000000001</c:v>
                </c:pt>
                <c:pt idx="587">
                  <c:v>26.871569000000001</c:v>
                </c:pt>
                <c:pt idx="588">
                  <c:v>26.822778</c:v>
                </c:pt>
                <c:pt idx="589">
                  <c:v>26.809359000000001</c:v>
                </c:pt>
                <c:pt idx="590">
                  <c:v>26.757068</c:v>
                </c:pt>
                <c:pt idx="591">
                  <c:v>26.756034</c:v>
                </c:pt>
                <c:pt idx="592">
                  <c:v>26.753243999999999</c:v>
                </c:pt>
                <c:pt idx="593">
                  <c:v>26.745774999999998</c:v>
                </c:pt>
                <c:pt idx="594">
                  <c:v>26.735177</c:v>
                </c:pt>
                <c:pt idx="595">
                  <c:v>26.725290000000001</c:v>
                </c:pt>
                <c:pt idx="596">
                  <c:v>26.712599999999998</c:v>
                </c:pt>
                <c:pt idx="597">
                  <c:v>26.712534000000002</c:v>
                </c:pt>
                <c:pt idx="598">
                  <c:v>26.702425000000002</c:v>
                </c:pt>
                <c:pt idx="599">
                  <c:v>26.686226000000001</c:v>
                </c:pt>
                <c:pt idx="600">
                  <c:v>26.684014999999999</c:v>
                </c:pt>
                <c:pt idx="601">
                  <c:v>26.682600000000001</c:v>
                </c:pt>
                <c:pt idx="602">
                  <c:v>26.679715999999999</c:v>
                </c:pt>
                <c:pt idx="603">
                  <c:v>26.678653000000001</c:v>
                </c:pt>
                <c:pt idx="604">
                  <c:v>26.663173</c:v>
                </c:pt>
                <c:pt idx="605">
                  <c:v>26.636917</c:v>
                </c:pt>
                <c:pt idx="606">
                  <c:v>26.611339000000001</c:v>
                </c:pt>
                <c:pt idx="607">
                  <c:v>26.599212999999999</c:v>
                </c:pt>
                <c:pt idx="608">
                  <c:v>26.548096999999999</c:v>
                </c:pt>
                <c:pt idx="609">
                  <c:v>26.521903999999999</c:v>
                </c:pt>
                <c:pt idx="610">
                  <c:v>26.513328999999999</c:v>
                </c:pt>
                <c:pt idx="611">
                  <c:v>26.508178000000001</c:v>
                </c:pt>
                <c:pt idx="612">
                  <c:v>26.503672000000002</c:v>
                </c:pt>
                <c:pt idx="613">
                  <c:v>26.496075999999999</c:v>
                </c:pt>
                <c:pt idx="614">
                  <c:v>26.485590999999999</c:v>
                </c:pt>
                <c:pt idx="615">
                  <c:v>26.471226000000001</c:v>
                </c:pt>
                <c:pt idx="616">
                  <c:v>26.461615999999999</c:v>
                </c:pt>
                <c:pt idx="617">
                  <c:v>26.448865000000001</c:v>
                </c:pt>
                <c:pt idx="618">
                  <c:v>26.446504000000001</c:v>
                </c:pt>
                <c:pt idx="619">
                  <c:v>26.438051999999999</c:v>
                </c:pt>
                <c:pt idx="620">
                  <c:v>26.420981999999999</c:v>
                </c:pt>
                <c:pt idx="621">
                  <c:v>26.403385</c:v>
                </c:pt>
                <c:pt idx="622">
                  <c:v>26.366419</c:v>
                </c:pt>
                <c:pt idx="623">
                  <c:v>26.350911</c:v>
                </c:pt>
                <c:pt idx="624">
                  <c:v>26.347951999999999</c:v>
                </c:pt>
                <c:pt idx="625">
                  <c:v>26.344618000000001</c:v>
                </c:pt>
                <c:pt idx="626">
                  <c:v>26.343287</c:v>
                </c:pt>
                <c:pt idx="627">
                  <c:v>26.342321999999999</c:v>
                </c:pt>
                <c:pt idx="628">
                  <c:v>26.338902000000001</c:v>
                </c:pt>
                <c:pt idx="629">
                  <c:v>26.332341</c:v>
                </c:pt>
                <c:pt idx="630">
                  <c:v>26.311672999999999</c:v>
                </c:pt>
                <c:pt idx="631">
                  <c:v>26.296419</c:v>
                </c:pt>
                <c:pt idx="632">
                  <c:v>26.291791</c:v>
                </c:pt>
                <c:pt idx="633">
                  <c:v>26.252299000000001</c:v>
                </c:pt>
                <c:pt idx="634">
                  <c:v>26.251912999999998</c:v>
                </c:pt>
                <c:pt idx="635">
                  <c:v>26.247411</c:v>
                </c:pt>
                <c:pt idx="636">
                  <c:v>26.245761000000002</c:v>
                </c:pt>
                <c:pt idx="637">
                  <c:v>26.242162</c:v>
                </c:pt>
                <c:pt idx="638">
                  <c:v>26.240697999999998</c:v>
                </c:pt>
                <c:pt idx="639">
                  <c:v>26.235685</c:v>
                </c:pt>
                <c:pt idx="640">
                  <c:v>26.232952000000001</c:v>
                </c:pt>
                <c:pt idx="641">
                  <c:v>26.230533999999999</c:v>
                </c:pt>
                <c:pt idx="642">
                  <c:v>26.213714</c:v>
                </c:pt>
                <c:pt idx="643">
                  <c:v>26.20101</c:v>
                </c:pt>
                <c:pt idx="644">
                  <c:v>26.197406999999998</c:v>
                </c:pt>
                <c:pt idx="645">
                  <c:v>26.183108000000001</c:v>
                </c:pt>
                <c:pt idx="646">
                  <c:v>26.181032999999999</c:v>
                </c:pt>
                <c:pt idx="647">
                  <c:v>26.158135999999999</c:v>
                </c:pt>
                <c:pt idx="648">
                  <c:v>26.12791</c:v>
                </c:pt>
                <c:pt idx="649">
                  <c:v>26.126335000000001</c:v>
                </c:pt>
                <c:pt idx="650">
                  <c:v>26.054390999999999</c:v>
                </c:pt>
                <c:pt idx="651">
                  <c:v>26.052251999999999</c:v>
                </c:pt>
                <c:pt idx="652">
                  <c:v>26.051673000000001</c:v>
                </c:pt>
                <c:pt idx="653">
                  <c:v>26.009551999999999</c:v>
                </c:pt>
                <c:pt idx="654">
                  <c:v>25.998559</c:v>
                </c:pt>
                <c:pt idx="655">
                  <c:v>25.994001999999998</c:v>
                </c:pt>
                <c:pt idx="656">
                  <c:v>25.991931999999998</c:v>
                </c:pt>
                <c:pt idx="657">
                  <c:v>25.956545999999999</c:v>
                </c:pt>
                <c:pt idx="658">
                  <c:v>25.948070000000001</c:v>
                </c:pt>
                <c:pt idx="659">
                  <c:v>25.937491000000001</c:v>
                </c:pt>
                <c:pt idx="660">
                  <c:v>25.935483000000001</c:v>
                </c:pt>
                <c:pt idx="661">
                  <c:v>25.923169000000001</c:v>
                </c:pt>
                <c:pt idx="662">
                  <c:v>25.904481000000001</c:v>
                </c:pt>
                <c:pt idx="663">
                  <c:v>25.899124</c:v>
                </c:pt>
                <c:pt idx="664">
                  <c:v>25.895731999999999</c:v>
                </c:pt>
                <c:pt idx="665">
                  <c:v>25.895468000000001</c:v>
                </c:pt>
                <c:pt idx="666">
                  <c:v>25.873671999999999</c:v>
                </c:pt>
                <c:pt idx="667">
                  <c:v>25.841273000000001</c:v>
                </c:pt>
                <c:pt idx="668">
                  <c:v>25.833756000000001</c:v>
                </c:pt>
                <c:pt idx="669">
                  <c:v>25.82077</c:v>
                </c:pt>
                <c:pt idx="670">
                  <c:v>25.796634999999998</c:v>
                </c:pt>
                <c:pt idx="671">
                  <c:v>25.794536999999998</c:v>
                </c:pt>
                <c:pt idx="672">
                  <c:v>25.794039000000001</c:v>
                </c:pt>
                <c:pt idx="673">
                  <c:v>25.785388999999999</c:v>
                </c:pt>
                <c:pt idx="674">
                  <c:v>25.766860999999999</c:v>
                </c:pt>
                <c:pt idx="675">
                  <c:v>25.744617999999999</c:v>
                </c:pt>
                <c:pt idx="676">
                  <c:v>25.669698</c:v>
                </c:pt>
                <c:pt idx="677">
                  <c:v>25.646692000000002</c:v>
                </c:pt>
                <c:pt idx="678">
                  <c:v>25.641691999999999</c:v>
                </c:pt>
                <c:pt idx="679">
                  <c:v>25.641494000000002</c:v>
                </c:pt>
                <c:pt idx="680">
                  <c:v>25.633973000000001</c:v>
                </c:pt>
                <c:pt idx="681">
                  <c:v>25.60894</c:v>
                </c:pt>
                <c:pt idx="682">
                  <c:v>25.580497999999999</c:v>
                </c:pt>
                <c:pt idx="683">
                  <c:v>25.566033999999998</c:v>
                </c:pt>
                <c:pt idx="684">
                  <c:v>25.534141999999999</c:v>
                </c:pt>
                <c:pt idx="685">
                  <c:v>25.533225000000002</c:v>
                </c:pt>
                <c:pt idx="686">
                  <c:v>25.525590999999999</c:v>
                </c:pt>
                <c:pt idx="687">
                  <c:v>25.525172000000001</c:v>
                </c:pt>
                <c:pt idx="688">
                  <c:v>25.525092000000001</c:v>
                </c:pt>
                <c:pt idx="689">
                  <c:v>25.518478999999999</c:v>
                </c:pt>
                <c:pt idx="690">
                  <c:v>25.516376999999999</c:v>
                </c:pt>
                <c:pt idx="691">
                  <c:v>25.495441</c:v>
                </c:pt>
                <c:pt idx="692">
                  <c:v>25.493974000000001</c:v>
                </c:pt>
                <c:pt idx="693">
                  <c:v>25.476626</c:v>
                </c:pt>
                <c:pt idx="694">
                  <c:v>25.465388999999998</c:v>
                </c:pt>
                <c:pt idx="695">
                  <c:v>25.458780999999998</c:v>
                </c:pt>
                <c:pt idx="696">
                  <c:v>25.457764000000001</c:v>
                </c:pt>
                <c:pt idx="697">
                  <c:v>25.452957000000001</c:v>
                </c:pt>
                <c:pt idx="698">
                  <c:v>25.451979000000001</c:v>
                </c:pt>
                <c:pt idx="699">
                  <c:v>25.451781</c:v>
                </c:pt>
                <c:pt idx="700">
                  <c:v>25.442684</c:v>
                </c:pt>
                <c:pt idx="701">
                  <c:v>25.430323000000001</c:v>
                </c:pt>
                <c:pt idx="702">
                  <c:v>25.420967000000001</c:v>
                </c:pt>
                <c:pt idx="703">
                  <c:v>25.393633999999999</c:v>
                </c:pt>
                <c:pt idx="704">
                  <c:v>25.382341</c:v>
                </c:pt>
                <c:pt idx="705">
                  <c:v>25.362689</c:v>
                </c:pt>
                <c:pt idx="706">
                  <c:v>25.338436999999999</c:v>
                </c:pt>
                <c:pt idx="707">
                  <c:v>25.33061</c:v>
                </c:pt>
                <c:pt idx="708">
                  <c:v>25.324100000000001</c:v>
                </c:pt>
                <c:pt idx="709">
                  <c:v>25.317473</c:v>
                </c:pt>
                <c:pt idx="710">
                  <c:v>25.249006000000001</c:v>
                </c:pt>
                <c:pt idx="711">
                  <c:v>25.241612</c:v>
                </c:pt>
                <c:pt idx="712">
                  <c:v>25.238479000000002</c:v>
                </c:pt>
                <c:pt idx="713">
                  <c:v>25.206240000000001</c:v>
                </c:pt>
                <c:pt idx="714">
                  <c:v>25.198136000000002</c:v>
                </c:pt>
                <c:pt idx="715">
                  <c:v>25.192176</c:v>
                </c:pt>
                <c:pt idx="716">
                  <c:v>25.182359000000002</c:v>
                </c:pt>
                <c:pt idx="717">
                  <c:v>25.180243000000001</c:v>
                </c:pt>
                <c:pt idx="718">
                  <c:v>25.179466999999999</c:v>
                </c:pt>
                <c:pt idx="719">
                  <c:v>25.172919</c:v>
                </c:pt>
                <c:pt idx="720">
                  <c:v>25.145340999999998</c:v>
                </c:pt>
                <c:pt idx="721">
                  <c:v>25.141264</c:v>
                </c:pt>
                <c:pt idx="722">
                  <c:v>25.140172</c:v>
                </c:pt>
                <c:pt idx="723">
                  <c:v>25.128219999999999</c:v>
                </c:pt>
                <c:pt idx="724">
                  <c:v>25.104904000000001</c:v>
                </c:pt>
                <c:pt idx="725">
                  <c:v>25.099269</c:v>
                </c:pt>
                <c:pt idx="726">
                  <c:v>25.07235</c:v>
                </c:pt>
                <c:pt idx="727">
                  <c:v>25.070495999999999</c:v>
                </c:pt>
                <c:pt idx="728">
                  <c:v>25.046461000000001</c:v>
                </c:pt>
                <c:pt idx="729">
                  <c:v>25.042255999999998</c:v>
                </c:pt>
                <c:pt idx="730">
                  <c:v>25.026243999999998</c:v>
                </c:pt>
                <c:pt idx="731">
                  <c:v>25.016763000000001</c:v>
                </c:pt>
                <c:pt idx="732">
                  <c:v>25.013846000000001</c:v>
                </c:pt>
                <c:pt idx="733">
                  <c:v>25.007680000000001</c:v>
                </c:pt>
                <c:pt idx="734">
                  <c:v>24.99466</c:v>
                </c:pt>
                <c:pt idx="735">
                  <c:v>24.990214000000002</c:v>
                </c:pt>
                <c:pt idx="736">
                  <c:v>24.989184000000002</c:v>
                </c:pt>
                <c:pt idx="737">
                  <c:v>24.978963</c:v>
                </c:pt>
                <c:pt idx="738">
                  <c:v>24.978290999999999</c:v>
                </c:pt>
                <c:pt idx="739">
                  <c:v>24.953287</c:v>
                </c:pt>
                <c:pt idx="740">
                  <c:v>24.925129999999999</c:v>
                </c:pt>
                <c:pt idx="741">
                  <c:v>24.908436999999999</c:v>
                </c:pt>
                <c:pt idx="742">
                  <c:v>24.896763</c:v>
                </c:pt>
                <c:pt idx="743">
                  <c:v>24.885431000000001</c:v>
                </c:pt>
                <c:pt idx="744">
                  <c:v>24.88157</c:v>
                </c:pt>
                <c:pt idx="745">
                  <c:v>24.881474999999998</c:v>
                </c:pt>
                <c:pt idx="746">
                  <c:v>24.865779</c:v>
                </c:pt>
                <c:pt idx="747">
                  <c:v>24.859594000000001</c:v>
                </c:pt>
                <c:pt idx="748">
                  <c:v>24.855195999999999</c:v>
                </c:pt>
                <c:pt idx="749">
                  <c:v>24.854866999999999</c:v>
                </c:pt>
                <c:pt idx="750">
                  <c:v>24.841225999999999</c:v>
                </c:pt>
                <c:pt idx="751">
                  <c:v>24.829249999999998</c:v>
                </c:pt>
                <c:pt idx="752">
                  <c:v>24.826249000000001</c:v>
                </c:pt>
                <c:pt idx="753">
                  <c:v>24.823329000000001</c:v>
                </c:pt>
                <c:pt idx="754">
                  <c:v>24.822040000000001</c:v>
                </c:pt>
                <c:pt idx="755">
                  <c:v>24.814316999999999</c:v>
                </c:pt>
                <c:pt idx="756">
                  <c:v>24.810036</c:v>
                </c:pt>
                <c:pt idx="757">
                  <c:v>24.808765999999999</c:v>
                </c:pt>
                <c:pt idx="758">
                  <c:v>24.782264999999999</c:v>
                </c:pt>
                <c:pt idx="759">
                  <c:v>24.779674</c:v>
                </c:pt>
                <c:pt idx="760">
                  <c:v>24.775347</c:v>
                </c:pt>
                <c:pt idx="761">
                  <c:v>24.764400999999999</c:v>
                </c:pt>
                <c:pt idx="762">
                  <c:v>24.758178000000001</c:v>
                </c:pt>
                <c:pt idx="763">
                  <c:v>24.758094</c:v>
                </c:pt>
                <c:pt idx="764">
                  <c:v>24.73283</c:v>
                </c:pt>
                <c:pt idx="765">
                  <c:v>24.726033999999999</c:v>
                </c:pt>
                <c:pt idx="766">
                  <c:v>24.714259999999999</c:v>
                </c:pt>
                <c:pt idx="767">
                  <c:v>24.690539999999999</c:v>
                </c:pt>
                <c:pt idx="768">
                  <c:v>24.679594000000002</c:v>
                </c:pt>
                <c:pt idx="769">
                  <c:v>24.674057999999999</c:v>
                </c:pt>
                <c:pt idx="770">
                  <c:v>24.652086000000001</c:v>
                </c:pt>
                <c:pt idx="771">
                  <c:v>24.646159999999998</c:v>
                </c:pt>
                <c:pt idx="772">
                  <c:v>24.630656999999999</c:v>
                </c:pt>
                <c:pt idx="773">
                  <c:v>24.610365000000002</c:v>
                </c:pt>
                <c:pt idx="774">
                  <c:v>24.596377</c:v>
                </c:pt>
                <c:pt idx="775">
                  <c:v>24.595262000000002</c:v>
                </c:pt>
                <c:pt idx="776">
                  <c:v>24.59028</c:v>
                </c:pt>
                <c:pt idx="777">
                  <c:v>24.58719</c:v>
                </c:pt>
                <c:pt idx="778">
                  <c:v>24.558907000000001</c:v>
                </c:pt>
                <c:pt idx="779">
                  <c:v>24.553287000000001</c:v>
                </c:pt>
                <c:pt idx="780">
                  <c:v>24.54616</c:v>
                </c:pt>
                <c:pt idx="781">
                  <c:v>24.535473</c:v>
                </c:pt>
                <c:pt idx="782">
                  <c:v>24.534392</c:v>
                </c:pt>
                <c:pt idx="783">
                  <c:v>24.533629999999999</c:v>
                </c:pt>
                <c:pt idx="784">
                  <c:v>24.529509999999998</c:v>
                </c:pt>
                <c:pt idx="785">
                  <c:v>24.526433000000001</c:v>
                </c:pt>
                <c:pt idx="786">
                  <c:v>24.517232</c:v>
                </c:pt>
                <c:pt idx="787">
                  <c:v>24.511696000000001</c:v>
                </c:pt>
                <c:pt idx="788">
                  <c:v>24.501570000000001</c:v>
                </c:pt>
                <c:pt idx="789">
                  <c:v>24.487793</c:v>
                </c:pt>
                <c:pt idx="790">
                  <c:v>24.486763</c:v>
                </c:pt>
                <c:pt idx="791">
                  <c:v>24.485472999999999</c:v>
                </c:pt>
                <c:pt idx="792">
                  <c:v>24.482341000000002</c:v>
                </c:pt>
                <c:pt idx="793">
                  <c:v>24.476931</c:v>
                </c:pt>
                <c:pt idx="794">
                  <c:v>24.471907999999999</c:v>
                </c:pt>
                <c:pt idx="795">
                  <c:v>24.463370999999999</c:v>
                </c:pt>
                <c:pt idx="796">
                  <c:v>24.462081999999999</c:v>
                </c:pt>
                <c:pt idx="797">
                  <c:v>24.461424000000001</c:v>
                </c:pt>
                <c:pt idx="798">
                  <c:v>24.459099999999999</c:v>
                </c:pt>
                <c:pt idx="799">
                  <c:v>24.453723</c:v>
                </c:pt>
                <c:pt idx="800">
                  <c:v>24.448990999999999</c:v>
                </c:pt>
                <c:pt idx="801">
                  <c:v>24.432299</c:v>
                </c:pt>
                <c:pt idx="802">
                  <c:v>24.425129999999999</c:v>
                </c:pt>
                <c:pt idx="803">
                  <c:v>24.425091999999999</c:v>
                </c:pt>
                <c:pt idx="804">
                  <c:v>24.424316999999999</c:v>
                </c:pt>
                <c:pt idx="805">
                  <c:v>24.424016000000002</c:v>
                </c:pt>
                <c:pt idx="806">
                  <c:v>24.417534</c:v>
                </c:pt>
                <c:pt idx="807">
                  <c:v>24.409852999999998</c:v>
                </c:pt>
                <c:pt idx="808">
                  <c:v>24.407501</c:v>
                </c:pt>
                <c:pt idx="809">
                  <c:v>24.383512</c:v>
                </c:pt>
                <c:pt idx="810">
                  <c:v>24.380383999999999</c:v>
                </c:pt>
                <c:pt idx="811">
                  <c:v>24.375731999999999</c:v>
                </c:pt>
                <c:pt idx="812">
                  <c:v>24.365859</c:v>
                </c:pt>
                <c:pt idx="813">
                  <c:v>24.365736999999999</c:v>
                </c:pt>
                <c:pt idx="814">
                  <c:v>24.364152000000001</c:v>
                </c:pt>
                <c:pt idx="815">
                  <c:v>24.354531999999999</c:v>
                </c:pt>
                <c:pt idx="816">
                  <c:v>24.354527999999998</c:v>
                </c:pt>
                <c:pt idx="817">
                  <c:v>24.352298999999999</c:v>
                </c:pt>
                <c:pt idx="818">
                  <c:v>24.346419000000001</c:v>
                </c:pt>
                <c:pt idx="819">
                  <c:v>24.341151</c:v>
                </c:pt>
                <c:pt idx="820">
                  <c:v>24.338785000000001</c:v>
                </c:pt>
                <c:pt idx="821">
                  <c:v>24.316503999999998</c:v>
                </c:pt>
                <c:pt idx="822">
                  <c:v>24.301696</c:v>
                </c:pt>
                <c:pt idx="823">
                  <c:v>24.296461000000001</c:v>
                </c:pt>
                <c:pt idx="824">
                  <c:v>24.294288000000002</c:v>
                </c:pt>
                <c:pt idx="825">
                  <c:v>24.282081999999999</c:v>
                </c:pt>
                <c:pt idx="826">
                  <c:v>24.260021999999999</c:v>
                </c:pt>
                <c:pt idx="827">
                  <c:v>24.251687</c:v>
                </c:pt>
                <c:pt idx="828">
                  <c:v>24.243672</c:v>
                </c:pt>
                <c:pt idx="829">
                  <c:v>24.229510000000001</c:v>
                </c:pt>
                <c:pt idx="830">
                  <c:v>24.226254000000001</c:v>
                </c:pt>
                <c:pt idx="831">
                  <c:v>24.203028</c:v>
                </c:pt>
                <c:pt idx="832">
                  <c:v>24.200883000000001</c:v>
                </c:pt>
                <c:pt idx="833">
                  <c:v>24.189443000000001</c:v>
                </c:pt>
                <c:pt idx="834">
                  <c:v>24.186243999999999</c:v>
                </c:pt>
                <c:pt idx="835">
                  <c:v>24.177603999999999</c:v>
                </c:pt>
                <c:pt idx="836">
                  <c:v>24.174358999999999</c:v>
                </c:pt>
                <c:pt idx="837">
                  <c:v>24.150911000000001</c:v>
                </c:pt>
                <c:pt idx="838">
                  <c:v>24.146753</c:v>
                </c:pt>
                <c:pt idx="839">
                  <c:v>24.132082</c:v>
                </c:pt>
                <c:pt idx="840">
                  <c:v>24.113765999999998</c:v>
                </c:pt>
                <c:pt idx="841">
                  <c:v>24.107876999999998</c:v>
                </c:pt>
                <c:pt idx="842">
                  <c:v>24.071653999999999</c:v>
                </c:pt>
                <c:pt idx="843">
                  <c:v>24.048220000000001</c:v>
                </c:pt>
                <c:pt idx="844">
                  <c:v>24.047867</c:v>
                </c:pt>
                <c:pt idx="845">
                  <c:v>24.039705999999999</c:v>
                </c:pt>
                <c:pt idx="846">
                  <c:v>24.033802999999999</c:v>
                </c:pt>
                <c:pt idx="847">
                  <c:v>24.018823000000001</c:v>
                </c:pt>
                <c:pt idx="848">
                  <c:v>24.008521999999999</c:v>
                </c:pt>
                <c:pt idx="849">
                  <c:v>23.989853</c:v>
                </c:pt>
                <c:pt idx="850">
                  <c:v>23.977533000000001</c:v>
                </c:pt>
                <c:pt idx="851">
                  <c:v>23.974057999999999</c:v>
                </c:pt>
                <c:pt idx="852">
                  <c:v>23.970967000000002</c:v>
                </c:pt>
                <c:pt idx="853">
                  <c:v>23.969448</c:v>
                </c:pt>
                <c:pt idx="854">
                  <c:v>23.921569999999999</c:v>
                </c:pt>
                <c:pt idx="855">
                  <c:v>23.920883</c:v>
                </c:pt>
                <c:pt idx="856">
                  <c:v>23.905011999999999</c:v>
                </c:pt>
                <c:pt idx="857">
                  <c:v>23.903371</c:v>
                </c:pt>
                <c:pt idx="858">
                  <c:v>23.889208</c:v>
                </c:pt>
                <c:pt idx="859">
                  <c:v>23.879166000000001</c:v>
                </c:pt>
                <c:pt idx="860">
                  <c:v>23.876954999999999</c:v>
                </c:pt>
                <c:pt idx="861">
                  <c:v>23.854208</c:v>
                </c:pt>
                <c:pt idx="862">
                  <c:v>23.853111999999999</c:v>
                </c:pt>
                <c:pt idx="863">
                  <c:v>23.845012000000001</c:v>
                </c:pt>
                <c:pt idx="864">
                  <c:v>23.833027000000001</c:v>
                </c:pt>
                <c:pt idx="865">
                  <c:v>23.807448999999998</c:v>
                </c:pt>
                <c:pt idx="866">
                  <c:v>23.788823000000001</c:v>
                </c:pt>
                <c:pt idx="867">
                  <c:v>23.780196</c:v>
                </c:pt>
                <c:pt idx="868">
                  <c:v>23.778521999999999</c:v>
                </c:pt>
                <c:pt idx="869">
                  <c:v>23.762039999999999</c:v>
                </c:pt>
                <c:pt idx="870">
                  <c:v>23.760581999999999</c:v>
                </c:pt>
                <c:pt idx="871">
                  <c:v>23.756201999999998</c:v>
                </c:pt>
                <c:pt idx="872">
                  <c:v>23.755704000000001</c:v>
                </c:pt>
                <c:pt idx="873">
                  <c:v>23.754401000000001</c:v>
                </c:pt>
                <c:pt idx="874">
                  <c:v>23.752317000000001</c:v>
                </c:pt>
                <c:pt idx="875">
                  <c:v>23.734029</c:v>
                </c:pt>
                <c:pt idx="876">
                  <c:v>23.727876999999999</c:v>
                </c:pt>
                <c:pt idx="877">
                  <c:v>23.725473000000001</c:v>
                </c:pt>
                <c:pt idx="878">
                  <c:v>23.716502999999999</c:v>
                </c:pt>
                <c:pt idx="879">
                  <c:v>23.713028000000001</c:v>
                </c:pt>
                <c:pt idx="880">
                  <c:v>23.707792999999999</c:v>
                </c:pt>
                <c:pt idx="881">
                  <c:v>23.707647000000001</c:v>
                </c:pt>
                <c:pt idx="882">
                  <c:v>23.703755999999998</c:v>
                </c:pt>
                <c:pt idx="883">
                  <c:v>23.703375000000001</c:v>
                </c:pt>
                <c:pt idx="884">
                  <c:v>23.69951</c:v>
                </c:pt>
                <c:pt idx="885">
                  <c:v>23.691102999999998</c:v>
                </c:pt>
                <c:pt idx="886">
                  <c:v>23.687636999999999</c:v>
                </c:pt>
                <c:pt idx="887">
                  <c:v>23.687213</c:v>
                </c:pt>
                <c:pt idx="888">
                  <c:v>23.678478999999999</c:v>
                </c:pt>
                <c:pt idx="889">
                  <c:v>23.661922000000001</c:v>
                </c:pt>
                <c:pt idx="890">
                  <c:v>23.658906999999999</c:v>
                </c:pt>
                <c:pt idx="891">
                  <c:v>23.657316999999999</c:v>
                </c:pt>
                <c:pt idx="892">
                  <c:v>23.654989</c:v>
                </c:pt>
                <c:pt idx="893">
                  <c:v>23.635482</c:v>
                </c:pt>
                <c:pt idx="894">
                  <c:v>23.614015999999999</c:v>
                </c:pt>
                <c:pt idx="895">
                  <c:v>23.587232</c:v>
                </c:pt>
                <c:pt idx="896">
                  <c:v>23.572382999999999</c:v>
                </c:pt>
                <c:pt idx="897">
                  <c:v>23.567250999999999</c:v>
                </c:pt>
                <c:pt idx="898">
                  <c:v>23.544744000000001</c:v>
                </c:pt>
                <c:pt idx="899">
                  <c:v>23.538225000000001</c:v>
                </c:pt>
                <c:pt idx="900">
                  <c:v>23.537908999999999</c:v>
                </c:pt>
                <c:pt idx="901">
                  <c:v>23.518219999999999</c:v>
                </c:pt>
                <c:pt idx="902">
                  <c:v>23.514198</c:v>
                </c:pt>
                <c:pt idx="903">
                  <c:v>23.513027999999998</c:v>
                </c:pt>
                <c:pt idx="904">
                  <c:v>23.507231999999998</c:v>
                </c:pt>
                <c:pt idx="905">
                  <c:v>23.497617999999999</c:v>
                </c:pt>
                <c:pt idx="906">
                  <c:v>23.469552</c:v>
                </c:pt>
                <c:pt idx="907">
                  <c:v>23.467161999999998</c:v>
                </c:pt>
                <c:pt idx="908">
                  <c:v>23.459249</c:v>
                </c:pt>
                <c:pt idx="909">
                  <c:v>23.454644999999999</c:v>
                </c:pt>
                <c:pt idx="910">
                  <c:v>23.440196</c:v>
                </c:pt>
                <c:pt idx="911">
                  <c:v>23.419250000000002</c:v>
                </c:pt>
                <c:pt idx="912">
                  <c:v>23.407976000000001</c:v>
                </c:pt>
                <c:pt idx="913">
                  <c:v>23.377976</c:v>
                </c:pt>
                <c:pt idx="914">
                  <c:v>23.376916999999999</c:v>
                </c:pt>
                <c:pt idx="915">
                  <c:v>23.376460999999999</c:v>
                </c:pt>
                <c:pt idx="916">
                  <c:v>23.366071000000002</c:v>
                </c:pt>
                <c:pt idx="917">
                  <c:v>23.330501000000002</c:v>
                </c:pt>
                <c:pt idx="918">
                  <c:v>23.318214999999999</c:v>
                </c:pt>
                <c:pt idx="919">
                  <c:v>23.317312000000001</c:v>
                </c:pt>
                <c:pt idx="920">
                  <c:v>23.314015999999999</c:v>
                </c:pt>
                <c:pt idx="921">
                  <c:v>23.312642</c:v>
                </c:pt>
                <c:pt idx="922">
                  <c:v>23.295389</c:v>
                </c:pt>
                <c:pt idx="923">
                  <c:v>23.292642000000001</c:v>
                </c:pt>
                <c:pt idx="924">
                  <c:v>23.292642000000001</c:v>
                </c:pt>
                <c:pt idx="925">
                  <c:v>23.285388999999999</c:v>
                </c:pt>
                <c:pt idx="926">
                  <c:v>23.283455</c:v>
                </c:pt>
                <c:pt idx="927">
                  <c:v>23.282641999999999</c:v>
                </c:pt>
                <c:pt idx="928">
                  <c:v>23.278907</c:v>
                </c:pt>
                <c:pt idx="929">
                  <c:v>23.264400999999999</c:v>
                </c:pt>
                <c:pt idx="930">
                  <c:v>23.262194999999998</c:v>
                </c:pt>
                <c:pt idx="931">
                  <c:v>23.258823</c:v>
                </c:pt>
                <c:pt idx="932">
                  <c:v>23.247523999999999</c:v>
                </c:pt>
                <c:pt idx="933">
                  <c:v>23.24719</c:v>
                </c:pt>
                <c:pt idx="934">
                  <c:v>23.237449000000002</c:v>
                </c:pt>
                <c:pt idx="935">
                  <c:v>23.230678999999999</c:v>
                </c:pt>
                <c:pt idx="936">
                  <c:v>23.230350999999999</c:v>
                </c:pt>
                <c:pt idx="937">
                  <c:v>23.226648999999998</c:v>
                </c:pt>
                <c:pt idx="938">
                  <c:v>23.214507999999999</c:v>
                </c:pt>
                <c:pt idx="939">
                  <c:v>23.214141999999999</c:v>
                </c:pt>
                <c:pt idx="940">
                  <c:v>23.213761000000002</c:v>
                </c:pt>
                <c:pt idx="941">
                  <c:v>23.201395000000002</c:v>
                </c:pt>
                <c:pt idx="942">
                  <c:v>23.190624</c:v>
                </c:pt>
                <c:pt idx="943">
                  <c:v>23.18299</c:v>
                </c:pt>
                <c:pt idx="944">
                  <c:v>23.165389000000001</c:v>
                </c:pt>
                <c:pt idx="945">
                  <c:v>23.161653999999999</c:v>
                </c:pt>
                <c:pt idx="946">
                  <c:v>23.117919000000001</c:v>
                </c:pt>
                <c:pt idx="947">
                  <c:v>23.110707999999999</c:v>
                </c:pt>
                <c:pt idx="948">
                  <c:v>23.106076000000002</c:v>
                </c:pt>
                <c:pt idx="949">
                  <c:v>23.099077000000001</c:v>
                </c:pt>
                <c:pt idx="950">
                  <c:v>23.086504000000001</c:v>
                </c:pt>
                <c:pt idx="951">
                  <c:v>23.073671999999998</c:v>
                </c:pt>
                <c:pt idx="952">
                  <c:v>23.055416999999998</c:v>
                </c:pt>
                <c:pt idx="953">
                  <c:v>23.049937</c:v>
                </c:pt>
                <c:pt idx="954">
                  <c:v>23.042833999999999</c:v>
                </c:pt>
                <c:pt idx="955">
                  <c:v>23.040942999999999</c:v>
                </c:pt>
                <c:pt idx="956">
                  <c:v>23.029903999999998</c:v>
                </c:pt>
                <c:pt idx="957">
                  <c:v>23.029208000000001</c:v>
                </c:pt>
                <c:pt idx="958">
                  <c:v>23.021902999999998</c:v>
                </c:pt>
                <c:pt idx="959">
                  <c:v>23.017793000000001</c:v>
                </c:pt>
                <c:pt idx="960">
                  <c:v>23.002683999999999</c:v>
                </c:pt>
                <c:pt idx="961">
                  <c:v>23.000022000000001</c:v>
                </c:pt>
                <c:pt idx="962">
                  <c:v>22.982129</c:v>
                </c:pt>
                <c:pt idx="963">
                  <c:v>22.981998000000001</c:v>
                </c:pt>
                <c:pt idx="964">
                  <c:v>22.979552000000002</c:v>
                </c:pt>
                <c:pt idx="965">
                  <c:v>22.942872000000001</c:v>
                </c:pt>
                <c:pt idx="966">
                  <c:v>22.928750999999998</c:v>
                </c:pt>
                <c:pt idx="967">
                  <c:v>22.922684</c:v>
                </c:pt>
                <c:pt idx="968">
                  <c:v>22.911998000000001</c:v>
                </c:pt>
                <c:pt idx="969">
                  <c:v>22.891653999999999</c:v>
                </c:pt>
                <c:pt idx="970">
                  <c:v>22.890905</c:v>
                </c:pt>
                <c:pt idx="971">
                  <c:v>22.888788999999999</c:v>
                </c:pt>
                <c:pt idx="972">
                  <c:v>22.884702000000001</c:v>
                </c:pt>
                <c:pt idx="973">
                  <c:v>22.871653999999999</c:v>
                </c:pt>
                <c:pt idx="974">
                  <c:v>22.864992999999998</c:v>
                </c:pt>
                <c:pt idx="975">
                  <c:v>22.862214000000002</c:v>
                </c:pt>
                <c:pt idx="976">
                  <c:v>22.858902</c:v>
                </c:pt>
                <c:pt idx="977">
                  <c:v>22.847877</c:v>
                </c:pt>
                <c:pt idx="978">
                  <c:v>22.843371000000001</c:v>
                </c:pt>
                <c:pt idx="979">
                  <c:v>22.841047</c:v>
                </c:pt>
                <c:pt idx="980">
                  <c:v>22.840364999999998</c:v>
                </c:pt>
                <c:pt idx="981">
                  <c:v>22.828865</c:v>
                </c:pt>
                <c:pt idx="982">
                  <c:v>22.825901000000002</c:v>
                </c:pt>
                <c:pt idx="983">
                  <c:v>22.803498000000001</c:v>
                </c:pt>
                <c:pt idx="984">
                  <c:v>22.794913999999999</c:v>
                </c:pt>
                <c:pt idx="985">
                  <c:v>22.782453</c:v>
                </c:pt>
                <c:pt idx="986">
                  <c:v>22.779805</c:v>
                </c:pt>
                <c:pt idx="987">
                  <c:v>22.770064000000001</c:v>
                </c:pt>
                <c:pt idx="988">
                  <c:v>22.769635999999998</c:v>
                </c:pt>
                <c:pt idx="989">
                  <c:v>22.768948999999999</c:v>
                </c:pt>
                <c:pt idx="990">
                  <c:v>22.759895</c:v>
                </c:pt>
                <c:pt idx="991">
                  <c:v>22.739552</c:v>
                </c:pt>
                <c:pt idx="992">
                  <c:v>22.739255</c:v>
                </c:pt>
                <c:pt idx="993">
                  <c:v>22.728907</c:v>
                </c:pt>
                <c:pt idx="994">
                  <c:v>22.727491000000001</c:v>
                </c:pt>
                <c:pt idx="995">
                  <c:v>22.724786999999999</c:v>
                </c:pt>
                <c:pt idx="996">
                  <c:v>22.716546000000001</c:v>
                </c:pt>
                <c:pt idx="997">
                  <c:v>22.705341000000001</c:v>
                </c:pt>
                <c:pt idx="998">
                  <c:v>22.70204</c:v>
                </c:pt>
                <c:pt idx="999">
                  <c:v>22.692726</c:v>
                </c:pt>
                <c:pt idx="1000">
                  <c:v>22.690967000000001</c:v>
                </c:pt>
                <c:pt idx="1001">
                  <c:v>22.675915</c:v>
                </c:pt>
                <c:pt idx="1002">
                  <c:v>22.664466000000001</c:v>
                </c:pt>
                <c:pt idx="1003">
                  <c:v>22.663874</c:v>
                </c:pt>
                <c:pt idx="1004">
                  <c:v>22.663789000000001</c:v>
                </c:pt>
                <c:pt idx="1005">
                  <c:v>22.660511</c:v>
                </c:pt>
                <c:pt idx="1006">
                  <c:v>22.659552000000001</c:v>
                </c:pt>
                <c:pt idx="1007">
                  <c:v>22.653413</c:v>
                </c:pt>
                <c:pt idx="1008">
                  <c:v>22.621268000000001</c:v>
                </c:pt>
                <c:pt idx="1009">
                  <c:v>22.602641999999999</c:v>
                </c:pt>
                <c:pt idx="1010">
                  <c:v>22.599899000000001</c:v>
                </c:pt>
                <c:pt idx="1011">
                  <c:v>22.593318</c:v>
                </c:pt>
                <c:pt idx="1012">
                  <c:v>22.592040000000001</c:v>
                </c:pt>
                <c:pt idx="1013">
                  <c:v>22.567876999999999</c:v>
                </c:pt>
                <c:pt idx="1014">
                  <c:v>22.556805000000001</c:v>
                </c:pt>
                <c:pt idx="1015">
                  <c:v>22.554922999999999</c:v>
                </c:pt>
                <c:pt idx="1016">
                  <c:v>22.540582000000001</c:v>
                </c:pt>
                <c:pt idx="1017">
                  <c:v>22.531738000000001</c:v>
                </c:pt>
                <c:pt idx="1018">
                  <c:v>22.531051999999999</c:v>
                </c:pt>
                <c:pt idx="1019">
                  <c:v>22.513328999999999</c:v>
                </c:pt>
                <c:pt idx="1020">
                  <c:v>22.502866999999998</c:v>
                </c:pt>
                <c:pt idx="1021">
                  <c:v>22.497147999999999</c:v>
                </c:pt>
                <c:pt idx="1022">
                  <c:v>22.482382999999999</c:v>
                </c:pt>
                <c:pt idx="1023">
                  <c:v>22.473835999999999</c:v>
                </c:pt>
                <c:pt idx="1024">
                  <c:v>22.471371000000001</c:v>
                </c:pt>
                <c:pt idx="1025">
                  <c:v>22.466930999999999</c:v>
                </c:pt>
                <c:pt idx="1026">
                  <c:v>22.464471</c:v>
                </c:pt>
                <c:pt idx="1027">
                  <c:v>22.457618</c:v>
                </c:pt>
                <c:pt idx="1028">
                  <c:v>22.453606000000001</c:v>
                </c:pt>
                <c:pt idx="1029">
                  <c:v>22.433713999999998</c:v>
                </c:pt>
                <c:pt idx="1030">
                  <c:v>22.431094000000002</c:v>
                </c:pt>
                <c:pt idx="1031">
                  <c:v>22.430364999999998</c:v>
                </c:pt>
                <c:pt idx="1032">
                  <c:v>22.416461000000002</c:v>
                </c:pt>
                <c:pt idx="1033">
                  <c:v>22.412683999999999</c:v>
                </c:pt>
                <c:pt idx="1034">
                  <c:v>22.404702</c:v>
                </c:pt>
                <c:pt idx="1035">
                  <c:v>22.401612</c:v>
                </c:pt>
                <c:pt idx="1036">
                  <c:v>22.391394999999999</c:v>
                </c:pt>
                <c:pt idx="1037">
                  <c:v>22.386790000000001</c:v>
                </c:pt>
                <c:pt idx="1038">
                  <c:v>22.383329</c:v>
                </c:pt>
                <c:pt idx="1039">
                  <c:v>22.379677999999998</c:v>
                </c:pt>
                <c:pt idx="1040">
                  <c:v>22.377590000000001</c:v>
                </c:pt>
                <c:pt idx="1041">
                  <c:v>22.372985</c:v>
                </c:pt>
                <c:pt idx="1042">
                  <c:v>22.359179999999999</c:v>
                </c:pt>
                <c:pt idx="1043">
                  <c:v>22.351310999999999</c:v>
                </c:pt>
                <c:pt idx="1044">
                  <c:v>22.334381</c:v>
                </c:pt>
                <c:pt idx="1045">
                  <c:v>22.332039999999999</c:v>
                </c:pt>
                <c:pt idx="1046">
                  <c:v>22.329594</c:v>
                </c:pt>
                <c:pt idx="1047">
                  <c:v>22.324100000000001</c:v>
                </c:pt>
                <c:pt idx="1048">
                  <c:v>22.320924999999999</c:v>
                </c:pt>
                <c:pt idx="1049">
                  <c:v>22.320582000000002</c:v>
                </c:pt>
                <c:pt idx="1050">
                  <c:v>22.320582000000002</c:v>
                </c:pt>
                <c:pt idx="1051">
                  <c:v>22.315736000000001</c:v>
                </c:pt>
                <c:pt idx="1052">
                  <c:v>22.310925000000001</c:v>
                </c:pt>
                <c:pt idx="1053">
                  <c:v>22.308564000000001</c:v>
                </c:pt>
                <c:pt idx="1054">
                  <c:v>22.282298999999998</c:v>
                </c:pt>
                <c:pt idx="1055">
                  <c:v>22.278846000000001</c:v>
                </c:pt>
                <c:pt idx="1056">
                  <c:v>22.270924999999998</c:v>
                </c:pt>
                <c:pt idx="1057">
                  <c:v>22.262274999999999</c:v>
                </c:pt>
                <c:pt idx="1058">
                  <c:v>22.261823</c:v>
                </c:pt>
                <c:pt idx="1059">
                  <c:v>22.260417</c:v>
                </c:pt>
                <c:pt idx="1060">
                  <c:v>22.257895999999999</c:v>
                </c:pt>
                <c:pt idx="1061">
                  <c:v>22.255431000000002</c:v>
                </c:pt>
                <c:pt idx="1062">
                  <c:v>22.250238</c:v>
                </c:pt>
                <c:pt idx="1063">
                  <c:v>22.24972</c:v>
                </c:pt>
                <c:pt idx="1064">
                  <c:v>22.24822</c:v>
                </c:pt>
                <c:pt idx="1065">
                  <c:v>22.246931</c:v>
                </c:pt>
                <c:pt idx="1066">
                  <c:v>22.246804999999998</c:v>
                </c:pt>
                <c:pt idx="1067">
                  <c:v>22.232299000000001</c:v>
                </c:pt>
                <c:pt idx="1068">
                  <c:v>22.199376999999998</c:v>
                </c:pt>
                <c:pt idx="1069">
                  <c:v>22.190280999999999</c:v>
                </c:pt>
                <c:pt idx="1070">
                  <c:v>22.189292999999999</c:v>
                </c:pt>
                <c:pt idx="1071">
                  <c:v>22.187232000000002</c:v>
                </c:pt>
                <c:pt idx="1072">
                  <c:v>22.186931000000001</c:v>
                </c:pt>
                <c:pt idx="1073">
                  <c:v>22.186243999999999</c:v>
                </c:pt>
                <c:pt idx="1074">
                  <c:v>22.171310999999999</c:v>
                </c:pt>
                <c:pt idx="1075">
                  <c:v>22.169594</c:v>
                </c:pt>
                <c:pt idx="1076">
                  <c:v>22.146884</c:v>
                </c:pt>
                <c:pt idx="1077">
                  <c:v>22.145817000000001</c:v>
                </c:pt>
                <c:pt idx="1078">
                  <c:v>22.139937</c:v>
                </c:pt>
                <c:pt idx="1079">
                  <c:v>22.138864999999999</c:v>
                </c:pt>
                <c:pt idx="1080">
                  <c:v>22.117877</c:v>
                </c:pt>
                <c:pt idx="1081">
                  <c:v>22.106805000000001</c:v>
                </c:pt>
                <c:pt idx="1082">
                  <c:v>22.102457999999999</c:v>
                </c:pt>
                <c:pt idx="1083">
                  <c:v>22.085341</c:v>
                </c:pt>
                <c:pt idx="1084">
                  <c:v>22.081052</c:v>
                </c:pt>
                <c:pt idx="1085">
                  <c:v>22.081052</c:v>
                </c:pt>
                <c:pt idx="1086">
                  <c:v>22.078907000000001</c:v>
                </c:pt>
                <c:pt idx="1087">
                  <c:v>22.07845</c:v>
                </c:pt>
                <c:pt idx="1088">
                  <c:v>22.075171999999998</c:v>
                </c:pt>
                <c:pt idx="1089">
                  <c:v>22.071998000000001</c:v>
                </c:pt>
                <c:pt idx="1090">
                  <c:v>22.071193999999998</c:v>
                </c:pt>
                <c:pt idx="1091">
                  <c:v>22.066927</c:v>
                </c:pt>
                <c:pt idx="1092">
                  <c:v>22.046244000000002</c:v>
                </c:pt>
                <c:pt idx="1093">
                  <c:v>22.040582000000001</c:v>
                </c:pt>
                <c:pt idx="1094">
                  <c:v>22.030238000000001</c:v>
                </c:pt>
                <c:pt idx="1095">
                  <c:v>22.025817</c:v>
                </c:pt>
                <c:pt idx="1096">
                  <c:v>22.017232</c:v>
                </c:pt>
                <c:pt idx="1097">
                  <c:v>22.005369999999999</c:v>
                </c:pt>
                <c:pt idx="1098">
                  <c:v>22.003713999999999</c:v>
                </c:pt>
                <c:pt idx="1099">
                  <c:v>21.987279000000001</c:v>
                </c:pt>
                <c:pt idx="1100">
                  <c:v>21.986460999999998</c:v>
                </c:pt>
                <c:pt idx="1101">
                  <c:v>21.977274999999999</c:v>
                </c:pt>
                <c:pt idx="1102">
                  <c:v>21.965904999999999</c:v>
                </c:pt>
                <c:pt idx="1103">
                  <c:v>21.960581999999999</c:v>
                </c:pt>
                <c:pt idx="1104">
                  <c:v>21.958178</c:v>
                </c:pt>
                <c:pt idx="1105">
                  <c:v>21.957961000000001</c:v>
                </c:pt>
                <c:pt idx="1106">
                  <c:v>21.935213999999998</c:v>
                </c:pt>
                <c:pt idx="1107">
                  <c:v>21.925129999999999</c:v>
                </c:pt>
                <c:pt idx="1108">
                  <c:v>21.923370999999999</c:v>
                </c:pt>
                <c:pt idx="1109">
                  <c:v>21.919461999999999</c:v>
                </c:pt>
                <c:pt idx="1110">
                  <c:v>21.912040000000001</c:v>
                </c:pt>
                <c:pt idx="1111">
                  <c:v>21.908864999999999</c:v>
                </c:pt>
                <c:pt idx="1112">
                  <c:v>21.908083000000001</c:v>
                </c:pt>
                <c:pt idx="1113">
                  <c:v>21.907575999999999</c:v>
                </c:pt>
                <c:pt idx="1114">
                  <c:v>21.905421</c:v>
                </c:pt>
                <c:pt idx="1115">
                  <c:v>21.903855</c:v>
                </c:pt>
                <c:pt idx="1116">
                  <c:v>21.902684000000001</c:v>
                </c:pt>
                <c:pt idx="1117">
                  <c:v>21.897834</c:v>
                </c:pt>
                <c:pt idx="1118">
                  <c:v>21.896065</c:v>
                </c:pt>
                <c:pt idx="1119">
                  <c:v>21.894787000000001</c:v>
                </c:pt>
                <c:pt idx="1120">
                  <c:v>21.88513</c:v>
                </c:pt>
                <c:pt idx="1121">
                  <c:v>21.880707999999998</c:v>
                </c:pt>
                <c:pt idx="1122">
                  <c:v>21.879594000000001</c:v>
                </c:pt>
                <c:pt idx="1123">
                  <c:v>21.872382999999999</c:v>
                </c:pt>
                <c:pt idx="1124">
                  <c:v>21.869377</c:v>
                </c:pt>
                <c:pt idx="1125">
                  <c:v>21.866546</c:v>
                </c:pt>
                <c:pt idx="1126">
                  <c:v>21.863178000000001</c:v>
                </c:pt>
                <c:pt idx="1127">
                  <c:v>21.863028</c:v>
                </c:pt>
                <c:pt idx="1128">
                  <c:v>21.862082000000001</c:v>
                </c:pt>
                <c:pt idx="1129">
                  <c:v>21.859251</c:v>
                </c:pt>
                <c:pt idx="1130">
                  <c:v>21.851310999999999</c:v>
                </c:pt>
                <c:pt idx="1131">
                  <c:v>21.841311000000001</c:v>
                </c:pt>
                <c:pt idx="1132">
                  <c:v>21.813568</c:v>
                </c:pt>
                <c:pt idx="1133">
                  <c:v>21.812684000000001</c:v>
                </c:pt>
                <c:pt idx="1134">
                  <c:v>21.810237999999998</c:v>
                </c:pt>
                <c:pt idx="1135">
                  <c:v>21.773371000000001</c:v>
                </c:pt>
                <c:pt idx="1136">
                  <c:v>21.770303999999999</c:v>
                </c:pt>
                <c:pt idx="1137">
                  <c:v>21.745431</c:v>
                </c:pt>
                <c:pt idx="1138">
                  <c:v>21.736070999999999</c:v>
                </c:pt>
                <c:pt idx="1139">
                  <c:v>21.730975999999998</c:v>
                </c:pt>
                <c:pt idx="1140">
                  <c:v>21.725088</c:v>
                </c:pt>
                <c:pt idx="1141">
                  <c:v>21.707834999999999</c:v>
                </c:pt>
                <c:pt idx="1142">
                  <c:v>21.705901000000001</c:v>
                </c:pt>
                <c:pt idx="1143">
                  <c:v>21.700281</c:v>
                </c:pt>
                <c:pt idx="1144">
                  <c:v>21.694057999999998</c:v>
                </c:pt>
                <c:pt idx="1145">
                  <c:v>21.690967000000001</c:v>
                </c:pt>
                <c:pt idx="1146">
                  <c:v>21.684405000000002</c:v>
                </c:pt>
                <c:pt idx="1147">
                  <c:v>21.668731999999999</c:v>
                </c:pt>
                <c:pt idx="1148">
                  <c:v>21.660782999999999</c:v>
                </c:pt>
                <c:pt idx="1149">
                  <c:v>21.658177999999999</c:v>
                </c:pt>
                <c:pt idx="1150">
                  <c:v>21.654401</c:v>
                </c:pt>
                <c:pt idx="1151">
                  <c:v>21.653497999999999</c:v>
                </c:pt>
                <c:pt idx="1152">
                  <c:v>21.651883999999999</c:v>
                </c:pt>
                <c:pt idx="1153">
                  <c:v>21.650751</c:v>
                </c:pt>
                <c:pt idx="1154">
                  <c:v>21.647148000000001</c:v>
                </c:pt>
                <c:pt idx="1155">
                  <c:v>21.644100000000002</c:v>
                </c:pt>
                <c:pt idx="1156">
                  <c:v>21.638055000000001</c:v>
                </c:pt>
                <c:pt idx="1157">
                  <c:v>21.636987999999999</c:v>
                </c:pt>
                <c:pt idx="1158">
                  <c:v>21.626888999999998</c:v>
                </c:pt>
                <c:pt idx="1159">
                  <c:v>21.620021999999999</c:v>
                </c:pt>
                <c:pt idx="1160">
                  <c:v>21.614526999999999</c:v>
                </c:pt>
                <c:pt idx="1161">
                  <c:v>21.611094000000001</c:v>
                </c:pt>
                <c:pt idx="1162">
                  <c:v>21.609249999999999</c:v>
                </c:pt>
                <c:pt idx="1163">
                  <c:v>21.606023</c:v>
                </c:pt>
                <c:pt idx="1164">
                  <c:v>21.598305</c:v>
                </c:pt>
                <c:pt idx="1165">
                  <c:v>21.594058</c:v>
                </c:pt>
                <c:pt idx="1166">
                  <c:v>21.583205</c:v>
                </c:pt>
                <c:pt idx="1167">
                  <c:v>21.581347999999998</c:v>
                </c:pt>
                <c:pt idx="1168">
                  <c:v>21.580624</c:v>
                </c:pt>
                <c:pt idx="1169">
                  <c:v>21.567274999999999</c:v>
                </c:pt>
                <c:pt idx="1170">
                  <c:v>21.563455000000001</c:v>
                </c:pt>
                <c:pt idx="1171">
                  <c:v>21.560421000000002</c:v>
                </c:pt>
                <c:pt idx="1172">
                  <c:v>21.554058000000001</c:v>
                </c:pt>
                <c:pt idx="1173">
                  <c:v>21.539277999999999</c:v>
                </c:pt>
                <c:pt idx="1174">
                  <c:v>21.533714</c:v>
                </c:pt>
                <c:pt idx="1175">
                  <c:v>21.529678000000001</c:v>
                </c:pt>
                <c:pt idx="1176">
                  <c:v>21.528347</c:v>
                </c:pt>
                <c:pt idx="1177">
                  <c:v>21.526319999999998</c:v>
                </c:pt>
                <c:pt idx="1178">
                  <c:v>21.524100000000001</c:v>
                </c:pt>
                <c:pt idx="1179">
                  <c:v>21.512425</c:v>
                </c:pt>
                <c:pt idx="1180">
                  <c:v>21.493714000000001</c:v>
                </c:pt>
                <c:pt idx="1181">
                  <c:v>21.492341</c:v>
                </c:pt>
                <c:pt idx="1182">
                  <c:v>21.481653999999999</c:v>
                </c:pt>
                <c:pt idx="1183">
                  <c:v>21.475088</c:v>
                </c:pt>
                <c:pt idx="1184">
                  <c:v>21.470307999999999</c:v>
                </c:pt>
                <c:pt idx="1185">
                  <c:v>21.468115999999998</c:v>
                </c:pt>
                <c:pt idx="1186">
                  <c:v>21.463714</c:v>
                </c:pt>
                <c:pt idx="1187">
                  <c:v>21.453841000000001</c:v>
                </c:pt>
                <c:pt idx="1188">
                  <c:v>21.446805000000001</c:v>
                </c:pt>
                <c:pt idx="1189">
                  <c:v>21.432040000000001</c:v>
                </c:pt>
                <c:pt idx="1190">
                  <c:v>21.426846999999999</c:v>
                </c:pt>
                <c:pt idx="1191">
                  <c:v>21.404857</c:v>
                </c:pt>
                <c:pt idx="1192">
                  <c:v>21.399335000000001</c:v>
                </c:pt>
                <c:pt idx="1193">
                  <c:v>21.397960999999999</c:v>
                </c:pt>
                <c:pt idx="1194">
                  <c:v>21.387533999999999</c:v>
                </c:pt>
                <c:pt idx="1195">
                  <c:v>21.385867999999999</c:v>
                </c:pt>
                <c:pt idx="1196">
                  <c:v>21.381395000000001</c:v>
                </c:pt>
                <c:pt idx="1197">
                  <c:v>21.380624000000001</c:v>
                </c:pt>
                <c:pt idx="1198">
                  <c:v>21.360281000000001</c:v>
                </c:pt>
                <c:pt idx="1199">
                  <c:v>21.356151000000001</c:v>
                </c:pt>
                <c:pt idx="1200">
                  <c:v>21.350021999999999</c:v>
                </c:pt>
                <c:pt idx="1201">
                  <c:v>21.345088000000001</c:v>
                </c:pt>
                <c:pt idx="1202">
                  <c:v>21.343195999999999</c:v>
                </c:pt>
                <c:pt idx="1203">
                  <c:v>21.341695999999999</c:v>
                </c:pt>
                <c:pt idx="1204">
                  <c:v>21.333714000000001</c:v>
                </c:pt>
                <c:pt idx="1205">
                  <c:v>21.333413</c:v>
                </c:pt>
                <c:pt idx="1206">
                  <c:v>21.316461</c:v>
                </c:pt>
                <c:pt idx="1207">
                  <c:v>21.308990999999999</c:v>
                </c:pt>
                <c:pt idx="1208">
                  <c:v>21.303412999999999</c:v>
                </c:pt>
                <c:pt idx="1209">
                  <c:v>21.301833999999999</c:v>
                </c:pt>
                <c:pt idx="1210">
                  <c:v>21.301738</c:v>
                </c:pt>
                <c:pt idx="1211">
                  <c:v>21.286930999999999</c:v>
                </c:pt>
                <c:pt idx="1212">
                  <c:v>21.286201999999999</c:v>
                </c:pt>
                <c:pt idx="1213">
                  <c:v>21.280740999999999</c:v>
                </c:pt>
                <c:pt idx="1214">
                  <c:v>21.264099999999999</c:v>
                </c:pt>
                <c:pt idx="1215">
                  <c:v>21.263069999999999</c:v>
                </c:pt>
                <c:pt idx="1216">
                  <c:v>21.256226000000002</c:v>
                </c:pt>
                <c:pt idx="1217">
                  <c:v>21.231394999999999</c:v>
                </c:pt>
                <c:pt idx="1218">
                  <c:v>21.230350999999999</c:v>
                </c:pt>
                <c:pt idx="1219">
                  <c:v>21.223239</c:v>
                </c:pt>
                <c:pt idx="1220">
                  <c:v>21.219377000000001</c:v>
                </c:pt>
                <c:pt idx="1221">
                  <c:v>21.216588000000002</c:v>
                </c:pt>
                <c:pt idx="1222">
                  <c:v>21.215684</c:v>
                </c:pt>
                <c:pt idx="1223">
                  <c:v>21.212810999999999</c:v>
                </c:pt>
                <c:pt idx="1224">
                  <c:v>21.204174999999999</c:v>
                </c:pt>
                <c:pt idx="1225">
                  <c:v>21.199594000000001</c:v>
                </c:pt>
                <c:pt idx="1226">
                  <c:v>21.194828999999999</c:v>
                </c:pt>
                <c:pt idx="1227">
                  <c:v>21.192350000000001</c:v>
                </c:pt>
                <c:pt idx="1228">
                  <c:v>21.177679000000001</c:v>
                </c:pt>
                <c:pt idx="1229">
                  <c:v>21.172340999999999</c:v>
                </c:pt>
                <c:pt idx="1230">
                  <c:v>21.167960999999998</c:v>
                </c:pt>
                <c:pt idx="1231">
                  <c:v>21.160665999999999</c:v>
                </c:pt>
                <c:pt idx="1232">
                  <c:v>21.151781</c:v>
                </c:pt>
                <c:pt idx="1233">
                  <c:v>21.141696</c:v>
                </c:pt>
                <c:pt idx="1234">
                  <c:v>21.140967</c:v>
                </c:pt>
                <c:pt idx="1235">
                  <c:v>21.130666000000002</c:v>
                </c:pt>
                <c:pt idx="1236">
                  <c:v>21.101051999999999</c:v>
                </c:pt>
                <c:pt idx="1237">
                  <c:v>21.088045999999999</c:v>
                </c:pt>
                <c:pt idx="1238">
                  <c:v>21.087534000000002</c:v>
                </c:pt>
                <c:pt idx="1239">
                  <c:v>21.075209000000001</c:v>
                </c:pt>
                <c:pt idx="1240">
                  <c:v>21.072683999999999</c:v>
                </c:pt>
                <c:pt idx="1241">
                  <c:v>21.054058000000001</c:v>
                </c:pt>
                <c:pt idx="1242">
                  <c:v>21.049593999999999</c:v>
                </c:pt>
                <c:pt idx="1243">
                  <c:v>21.047359</c:v>
                </c:pt>
                <c:pt idx="1244">
                  <c:v>21.044401000000001</c:v>
                </c:pt>
                <c:pt idx="1245">
                  <c:v>21.038263000000001</c:v>
                </c:pt>
                <c:pt idx="1246">
                  <c:v>21.036888999999999</c:v>
                </c:pt>
                <c:pt idx="1247">
                  <c:v>21.035129999999999</c:v>
                </c:pt>
                <c:pt idx="1248">
                  <c:v>21.031310999999999</c:v>
                </c:pt>
                <c:pt idx="1249">
                  <c:v>21.019594000000001</c:v>
                </c:pt>
                <c:pt idx="1250">
                  <c:v>21.019594000000001</c:v>
                </c:pt>
                <c:pt idx="1251">
                  <c:v>21.012340999999999</c:v>
                </c:pt>
                <c:pt idx="1252">
                  <c:v>21.003799000000001</c:v>
                </c:pt>
                <c:pt idx="1253">
                  <c:v>20.999251000000001</c:v>
                </c:pt>
                <c:pt idx="1254">
                  <c:v>20.995816999999999</c:v>
                </c:pt>
                <c:pt idx="1255">
                  <c:v>20.981197000000002</c:v>
                </c:pt>
                <c:pt idx="1256">
                  <c:v>20.980844000000001</c:v>
                </c:pt>
                <c:pt idx="1257">
                  <c:v>20.978907</c:v>
                </c:pt>
                <c:pt idx="1258">
                  <c:v>20.975444</c:v>
                </c:pt>
                <c:pt idx="1259">
                  <c:v>20.969293</c:v>
                </c:pt>
                <c:pt idx="1260">
                  <c:v>20.962123999999999</c:v>
                </c:pt>
                <c:pt idx="1261">
                  <c:v>20.958606</c:v>
                </c:pt>
                <c:pt idx="1262">
                  <c:v>20.957782999999999</c:v>
                </c:pt>
                <c:pt idx="1263">
                  <c:v>20.945900999999999</c:v>
                </c:pt>
                <c:pt idx="1264">
                  <c:v>20.936847</c:v>
                </c:pt>
                <c:pt idx="1265">
                  <c:v>20.935473000000002</c:v>
                </c:pt>
                <c:pt idx="1266">
                  <c:v>20.934142000000001</c:v>
                </c:pt>
                <c:pt idx="1267">
                  <c:v>20.90972</c:v>
                </c:pt>
                <c:pt idx="1268">
                  <c:v>20.901757</c:v>
                </c:pt>
                <c:pt idx="1269">
                  <c:v>20.901353</c:v>
                </c:pt>
                <c:pt idx="1270">
                  <c:v>20.899122999999999</c:v>
                </c:pt>
                <c:pt idx="1271">
                  <c:v>20.891178</c:v>
                </c:pt>
                <c:pt idx="1272">
                  <c:v>20.888732999999998</c:v>
                </c:pt>
                <c:pt idx="1273">
                  <c:v>20.887477000000001</c:v>
                </c:pt>
                <c:pt idx="1274">
                  <c:v>20.879418999999999</c:v>
                </c:pt>
                <c:pt idx="1275">
                  <c:v>20.868563999999999</c:v>
                </c:pt>
                <c:pt idx="1276">
                  <c:v>20.865255999999999</c:v>
                </c:pt>
                <c:pt idx="1277">
                  <c:v>20.863112000000001</c:v>
                </c:pt>
                <c:pt idx="1278">
                  <c:v>20.861125999999999</c:v>
                </c:pt>
                <c:pt idx="1279">
                  <c:v>20.848564</c:v>
                </c:pt>
                <c:pt idx="1280">
                  <c:v>20.847138000000001</c:v>
                </c:pt>
                <c:pt idx="1281">
                  <c:v>20.841823000000002</c:v>
                </c:pt>
                <c:pt idx="1282">
                  <c:v>20.841394999999999</c:v>
                </c:pt>
                <c:pt idx="1283">
                  <c:v>20.840751000000001</c:v>
                </c:pt>
                <c:pt idx="1284">
                  <c:v>20.838564000000002</c:v>
                </c:pt>
                <c:pt idx="1285">
                  <c:v>20.825506000000001</c:v>
                </c:pt>
                <c:pt idx="1286">
                  <c:v>20.813863999999999</c:v>
                </c:pt>
                <c:pt idx="1287">
                  <c:v>20.807062999999999</c:v>
                </c:pt>
                <c:pt idx="1288">
                  <c:v>20.804183999999999</c:v>
                </c:pt>
                <c:pt idx="1289">
                  <c:v>20.792594000000001</c:v>
                </c:pt>
                <c:pt idx="1290">
                  <c:v>20.789293000000001</c:v>
                </c:pt>
                <c:pt idx="1291">
                  <c:v>20.789183999999999</c:v>
                </c:pt>
                <c:pt idx="1292">
                  <c:v>20.779250000000001</c:v>
                </c:pt>
                <c:pt idx="1293">
                  <c:v>20.774231</c:v>
                </c:pt>
                <c:pt idx="1294">
                  <c:v>20.771823000000001</c:v>
                </c:pt>
                <c:pt idx="1295">
                  <c:v>20.757877000000001</c:v>
                </c:pt>
                <c:pt idx="1296">
                  <c:v>20.750966999999999</c:v>
                </c:pt>
                <c:pt idx="1297">
                  <c:v>20.746545999999999</c:v>
                </c:pt>
                <c:pt idx="1298">
                  <c:v>20.7456</c:v>
                </c:pt>
                <c:pt idx="1299">
                  <c:v>20.737442999999999</c:v>
                </c:pt>
                <c:pt idx="1300">
                  <c:v>20.721602000000001</c:v>
                </c:pt>
                <c:pt idx="1301">
                  <c:v>20.713581999999999</c:v>
                </c:pt>
                <c:pt idx="1302">
                  <c:v>20.696597000000001</c:v>
                </c:pt>
                <c:pt idx="1303">
                  <c:v>20.695224</c:v>
                </c:pt>
                <c:pt idx="1304">
                  <c:v>20.670002</c:v>
                </c:pt>
                <c:pt idx="1305">
                  <c:v>20.657919</c:v>
                </c:pt>
                <c:pt idx="1306">
                  <c:v>20.652787</c:v>
                </c:pt>
                <c:pt idx="1307">
                  <c:v>20.651803999999998</c:v>
                </c:pt>
                <c:pt idx="1308">
                  <c:v>20.651654000000001</c:v>
                </c:pt>
                <c:pt idx="1309">
                  <c:v>20.633144000000001</c:v>
                </c:pt>
                <c:pt idx="1310">
                  <c:v>20.619795</c:v>
                </c:pt>
                <c:pt idx="1311">
                  <c:v>20.618949000000001</c:v>
                </c:pt>
                <c:pt idx="1312">
                  <c:v>20.61805</c:v>
                </c:pt>
                <c:pt idx="1313">
                  <c:v>20.614787</c:v>
                </c:pt>
                <c:pt idx="1314">
                  <c:v>20.606577999999999</c:v>
                </c:pt>
                <c:pt idx="1315">
                  <c:v>20.595817</c:v>
                </c:pt>
                <c:pt idx="1316">
                  <c:v>20.588374999999999</c:v>
                </c:pt>
                <c:pt idx="1317">
                  <c:v>20.573454999999999</c:v>
                </c:pt>
                <c:pt idx="1318">
                  <c:v>20.56925</c:v>
                </c:pt>
                <c:pt idx="1319">
                  <c:v>20.567146999999999</c:v>
                </c:pt>
                <c:pt idx="1320">
                  <c:v>20.534654</c:v>
                </c:pt>
                <c:pt idx="1321">
                  <c:v>20.532684</c:v>
                </c:pt>
                <c:pt idx="1322">
                  <c:v>20.529381999999998</c:v>
                </c:pt>
                <c:pt idx="1323">
                  <c:v>20.526329</c:v>
                </c:pt>
                <c:pt idx="1324">
                  <c:v>20.524273000000001</c:v>
                </c:pt>
                <c:pt idx="1325">
                  <c:v>20.519335000000002</c:v>
                </c:pt>
                <c:pt idx="1326">
                  <c:v>20.507660000000001</c:v>
                </c:pt>
                <c:pt idx="1327">
                  <c:v>20.503755999999999</c:v>
                </c:pt>
                <c:pt idx="1328">
                  <c:v>20.497617999999999</c:v>
                </c:pt>
                <c:pt idx="1329">
                  <c:v>20.468990999999999</c:v>
                </c:pt>
                <c:pt idx="1330">
                  <c:v>20.468606000000001</c:v>
                </c:pt>
                <c:pt idx="1331">
                  <c:v>20.461136</c:v>
                </c:pt>
                <c:pt idx="1332">
                  <c:v>20.454273000000001</c:v>
                </c:pt>
                <c:pt idx="1333">
                  <c:v>20.448087999999998</c:v>
                </c:pt>
                <c:pt idx="1334">
                  <c:v>20.440624</c:v>
                </c:pt>
                <c:pt idx="1335">
                  <c:v>20.435407000000001</c:v>
                </c:pt>
                <c:pt idx="1336">
                  <c:v>20.428263000000001</c:v>
                </c:pt>
                <c:pt idx="1337">
                  <c:v>20.424621999999999</c:v>
                </c:pt>
                <c:pt idx="1338">
                  <c:v>20.424527999999999</c:v>
                </c:pt>
                <c:pt idx="1339">
                  <c:v>20.415130000000001</c:v>
                </c:pt>
                <c:pt idx="1340">
                  <c:v>20.410294</c:v>
                </c:pt>
                <c:pt idx="1341">
                  <c:v>20.405172</c:v>
                </c:pt>
                <c:pt idx="1342">
                  <c:v>20.387316999999999</c:v>
                </c:pt>
                <c:pt idx="1343">
                  <c:v>20.38719</c:v>
                </c:pt>
                <c:pt idx="1344">
                  <c:v>20.384253999999999</c:v>
                </c:pt>
                <c:pt idx="1345">
                  <c:v>20.384018999999999</c:v>
                </c:pt>
                <c:pt idx="1346">
                  <c:v>20.383154000000001</c:v>
                </c:pt>
                <c:pt idx="1347">
                  <c:v>20.379249999999999</c:v>
                </c:pt>
                <c:pt idx="1348">
                  <c:v>20.36101</c:v>
                </c:pt>
                <c:pt idx="1349">
                  <c:v>20.348220000000001</c:v>
                </c:pt>
                <c:pt idx="1350">
                  <c:v>20.342082000000001</c:v>
                </c:pt>
                <c:pt idx="1351">
                  <c:v>20.323972000000001</c:v>
                </c:pt>
                <c:pt idx="1352">
                  <c:v>20.313883000000001</c:v>
                </c:pt>
                <c:pt idx="1353">
                  <c:v>20.305900999999999</c:v>
                </c:pt>
                <c:pt idx="1354">
                  <c:v>20.304442999999999</c:v>
                </c:pt>
                <c:pt idx="1355">
                  <c:v>20.2941</c:v>
                </c:pt>
                <c:pt idx="1356">
                  <c:v>20.290707999999999</c:v>
                </c:pt>
                <c:pt idx="1357">
                  <c:v>20.287175999999999</c:v>
                </c:pt>
                <c:pt idx="1358">
                  <c:v>20.276503000000002</c:v>
                </c:pt>
                <c:pt idx="1359">
                  <c:v>20.267534000000001</c:v>
                </c:pt>
                <c:pt idx="1360">
                  <c:v>20.267189999999999</c:v>
                </c:pt>
                <c:pt idx="1361">
                  <c:v>20.255388</c:v>
                </c:pt>
                <c:pt idx="1362">
                  <c:v>20.246202</c:v>
                </c:pt>
                <c:pt idx="1363">
                  <c:v>20.243592</c:v>
                </c:pt>
                <c:pt idx="1364">
                  <c:v>20.243455000000001</c:v>
                </c:pt>
                <c:pt idx="1365">
                  <c:v>20.223925000000001</c:v>
                </c:pt>
                <c:pt idx="1366">
                  <c:v>20.216546000000001</c:v>
                </c:pt>
                <c:pt idx="1367">
                  <c:v>20.208887000000001</c:v>
                </c:pt>
                <c:pt idx="1368">
                  <c:v>20.187190000000001</c:v>
                </c:pt>
                <c:pt idx="1369">
                  <c:v>20.17822</c:v>
                </c:pt>
                <c:pt idx="1370">
                  <c:v>20.175515999999998</c:v>
                </c:pt>
                <c:pt idx="1371">
                  <c:v>20.173455000000001</c:v>
                </c:pt>
                <c:pt idx="1372">
                  <c:v>20.171178000000001</c:v>
                </c:pt>
                <c:pt idx="1373">
                  <c:v>20.165130000000001</c:v>
                </c:pt>
                <c:pt idx="1374">
                  <c:v>20.163799000000001</c:v>
                </c:pt>
                <c:pt idx="1375">
                  <c:v>20.162424999999999</c:v>
                </c:pt>
                <c:pt idx="1376">
                  <c:v>20.158949</c:v>
                </c:pt>
                <c:pt idx="1377">
                  <c:v>20.15513</c:v>
                </c:pt>
                <c:pt idx="1378">
                  <c:v>20.138563999999999</c:v>
                </c:pt>
                <c:pt idx="1379">
                  <c:v>20.133455000000001</c:v>
                </c:pt>
                <c:pt idx="1380">
                  <c:v>20.127918999999999</c:v>
                </c:pt>
                <c:pt idx="1381">
                  <c:v>20.124912999999999</c:v>
                </c:pt>
                <c:pt idx="1382">
                  <c:v>20.122919</c:v>
                </c:pt>
                <c:pt idx="1383">
                  <c:v>20.113665999999998</c:v>
                </c:pt>
                <c:pt idx="1384">
                  <c:v>20.092203999999999</c:v>
                </c:pt>
                <c:pt idx="1385">
                  <c:v>20.086846999999999</c:v>
                </c:pt>
                <c:pt idx="1386">
                  <c:v>20.086846999999999</c:v>
                </c:pt>
                <c:pt idx="1387">
                  <c:v>20.065892000000002</c:v>
                </c:pt>
                <c:pt idx="1388">
                  <c:v>20.065515000000001</c:v>
                </c:pt>
                <c:pt idx="1389">
                  <c:v>20.063413000000001</c:v>
                </c:pt>
                <c:pt idx="1390">
                  <c:v>20.040721999999999</c:v>
                </c:pt>
                <c:pt idx="1391">
                  <c:v>20.017749999999999</c:v>
                </c:pt>
                <c:pt idx="1392">
                  <c:v>19.998605999999999</c:v>
                </c:pt>
                <c:pt idx="1393">
                  <c:v>19.990843999999999</c:v>
                </c:pt>
                <c:pt idx="1394">
                  <c:v>19.981010000000001</c:v>
                </c:pt>
                <c:pt idx="1395">
                  <c:v>19.980022000000002</c:v>
                </c:pt>
                <c:pt idx="1396">
                  <c:v>19.974485000000001</c:v>
                </c:pt>
                <c:pt idx="1397">
                  <c:v>19.972082</c:v>
                </c:pt>
                <c:pt idx="1398">
                  <c:v>19.965858999999998</c:v>
                </c:pt>
                <c:pt idx="1399">
                  <c:v>19.959668000000001</c:v>
                </c:pt>
                <c:pt idx="1400">
                  <c:v>19.957877</c:v>
                </c:pt>
                <c:pt idx="1401">
                  <c:v>19.948388999999999</c:v>
                </c:pt>
                <c:pt idx="1402">
                  <c:v>19.943798999999999</c:v>
                </c:pt>
                <c:pt idx="1403">
                  <c:v>19.936546</c:v>
                </c:pt>
                <c:pt idx="1404">
                  <c:v>19.935026000000001</c:v>
                </c:pt>
                <c:pt idx="1405">
                  <c:v>19.934913000000002</c:v>
                </c:pt>
                <c:pt idx="1406">
                  <c:v>19.934100000000001</c:v>
                </c:pt>
                <c:pt idx="1407">
                  <c:v>19.926846999999999</c:v>
                </c:pt>
                <c:pt idx="1408">
                  <c:v>19.924861</c:v>
                </c:pt>
                <c:pt idx="1409">
                  <c:v>19.916499000000002</c:v>
                </c:pt>
                <c:pt idx="1410">
                  <c:v>19.901329</c:v>
                </c:pt>
                <c:pt idx="1411">
                  <c:v>19.871395</c:v>
                </c:pt>
                <c:pt idx="1412">
                  <c:v>19.862552000000001</c:v>
                </c:pt>
                <c:pt idx="1413">
                  <c:v>19.838667000000001</c:v>
                </c:pt>
                <c:pt idx="1414">
                  <c:v>19.837534000000002</c:v>
                </c:pt>
                <c:pt idx="1415">
                  <c:v>19.823412999999999</c:v>
                </c:pt>
                <c:pt idx="1416">
                  <c:v>19.821695999999999</c:v>
                </c:pt>
                <c:pt idx="1417">
                  <c:v>19.818192</c:v>
                </c:pt>
                <c:pt idx="1418">
                  <c:v>19.816587999999999</c:v>
                </c:pt>
                <c:pt idx="1419">
                  <c:v>19.815473000000001</c:v>
                </c:pt>
                <c:pt idx="1420">
                  <c:v>19.811522</c:v>
                </c:pt>
                <c:pt idx="1421">
                  <c:v>19.808412000000001</c:v>
                </c:pt>
                <c:pt idx="1422">
                  <c:v>19.801136</c:v>
                </c:pt>
                <c:pt idx="1423">
                  <c:v>19.800407</c:v>
                </c:pt>
                <c:pt idx="1424">
                  <c:v>19.793436</c:v>
                </c:pt>
                <c:pt idx="1425">
                  <c:v>19.790793000000001</c:v>
                </c:pt>
                <c:pt idx="1426">
                  <c:v>19.789978999999999</c:v>
                </c:pt>
                <c:pt idx="1427">
                  <c:v>19.776437000000001</c:v>
                </c:pt>
                <c:pt idx="1428">
                  <c:v>19.758606</c:v>
                </c:pt>
                <c:pt idx="1429">
                  <c:v>19.753799000000001</c:v>
                </c:pt>
                <c:pt idx="1430">
                  <c:v>19.742383</c:v>
                </c:pt>
                <c:pt idx="1431">
                  <c:v>19.730595000000001</c:v>
                </c:pt>
                <c:pt idx="1432">
                  <c:v>19.724829</c:v>
                </c:pt>
                <c:pt idx="1433">
                  <c:v>19.720707999999998</c:v>
                </c:pt>
                <c:pt idx="1434">
                  <c:v>19.711136</c:v>
                </c:pt>
                <c:pt idx="1435">
                  <c:v>19.710021999999999</c:v>
                </c:pt>
                <c:pt idx="1436">
                  <c:v>19.688317999999999</c:v>
                </c:pt>
                <c:pt idx="1437">
                  <c:v>19.679635999999999</c:v>
                </c:pt>
                <c:pt idx="1438">
                  <c:v>19.675039999999999</c:v>
                </c:pt>
                <c:pt idx="1439">
                  <c:v>19.667960999999998</c:v>
                </c:pt>
                <c:pt idx="1440">
                  <c:v>19.653154000000001</c:v>
                </c:pt>
                <c:pt idx="1441">
                  <c:v>19.643196</c:v>
                </c:pt>
                <c:pt idx="1442">
                  <c:v>19.618798000000002</c:v>
                </c:pt>
                <c:pt idx="1443">
                  <c:v>19.611695999999998</c:v>
                </c:pt>
                <c:pt idx="1444">
                  <c:v>19.608346999999998</c:v>
                </c:pt>
                <c:pt idx="1445">
                  <c:v>19.586573000000001</c:v>
                </c:pt>
                <c:pt idx="1446">
                  <c:v>19.566064999999998</c:v>
                </c:pt>
                <c:pt idx="1447">
                  <c:v>19.553412999999999</c:v>
                </c:pt>
                <c:pt idx="1448">
                  <c:v>19.55003</c:v>
                </c:pt>
                <c:pt idx="1449">
                  <c:v>19.538305000000001</c:v>
                </c:pt>
                <c:pt idx="1450">
                  <c:v>19.517246</c:v>
                </c:pt>
                <c:pt idx="1451">
                  <c:v>19.513069999999999</c:v>
                </c:pt>
                <c:pt idx="1452">
                  <c:v>19.512613000000002</c:v>
                </c:pt>
                <c:pt idx="1453">
                  <c:v>19.511925999999999</c:v>
                </c:pt>
                <c:pt idx="1454">
                  <c:v>19.504617</c:v>
                </c:pt>
                <c:pt idx="1455">
                  <c:v>19.497876999999999</c:v>
                </c:pt>
                <c:pt idx="1456">
                  <c:v>19.496798999999999</c:v>
                </c:pt>
                <c:pt idx="1457">
                  <c:v>19.484484999999999</c:v>
                </c:pt>
                <c:pt idx="1458">
                  <c:v>19.479376999999999</c:v>
                </c:pt>
                <c:pt idx="1459">
                  <c:v>19.458003000000001</c:v>
                </c:pt>
                <c:pt idx="1460">
                  <c:v>19.436713999999998</c:v>
                </c:pt>
                <c:pt idx="1461">
                  <c:v>19.434871000000001</c:v>
                </c:pt>
                <c:pt idx="1462">
                  <c:v>19.433924999999999</c:v>
                </c:pt>
                <c:pt idx="1463">
                  <c:v>19.422082</c:v>
                </c:pt>
                <c:pt idx="1464">
                  <c:v>19.422082</c:v>
                </c:pt>
                <c:pt idx="1465">
                  <c:v>19.416588000000001</c:v>
                </c:pt>
                <c:pt idx="1466">
                  <c:v>19.412044000000002</c:v>
                </c:pt>
                <c:pt idx="1467">
                  <c:v>19.400064</c:v>
                </c:pt>
                <c:pt idx="1468">
                  <c:v>19.384361999999999</c:v>
                </c:pt>
                <c:pt idx="1469">
                  <c:v>19.382895000000001</c:v>
                </c:pt>
                <c:pt idx="1470">
                  <c:v>19.381295999999999</c:v>
                </c:pt>
                <c:pt idx="1471">
                  <c:v>19.363112000000001</c:v>
                </c:pt>
                <c:pt idx="1472">
                  <c:v>19.356930999999999</c:v>
                </c:pt>
                <c:pt idx="1473">
                  <c:v>19.352383</c:v>
                </c:pt>
                <c:pt idx="1474">
                  <c:v>19.336587999999999</c:v>
                </c:pt>
                <c:pt idx="1475">
                  <c:v>19.321052000000002</c:v>
                </c:pt>
                <c:pt idx="1476">
                  <c:v>19.320627999999999</c:v>
                </c:pt>
                <c:pt idx="1477">
                  <c:v>19.317340000000002</c:v>
                </c:pt>
                <c:pt idx="1478">
                  <c:v>19.313379000000001</c:v>
                </c:pt>
                <c:pt idx="1479">
                  <c:v>19.307576000000001</c:v>
                </c:pt>
                <c:pt idx="1480">
                  <c:v>19.293755999999998</c:v>
                </c:pt>
                <c:pt idx="1481">
                  <c:v>19.293755999999998</c:v>
                </c:pt>
                <c:pt idx="1482">
                  <c:v>19.288948999999999</c:v>
                </c:pt>
                <c:pt idx="1483">
                  <c:v>19.281395</c:v>
                </c:pt>
                <c:pt idx="1484">
                  <c:v>19.278606</c:v>
                </c:pt>
                <c:pt idx="1485">
                  <c:v>19.278606</c:v>
                </c:pt>
                <c:pt idx="1486">
                  <c:v>19.273962000000001</c:v>
                </c:pt>
                <c:pt idx="1487">
                  <c:v>19.266888999999999</c:v>
                </c:pt>
                <c:pt idx="1488">
                  <c:v>19.266714</c:v>
                </c:pt>
                <c:pt idx="1489">
                  <c:v>19.265049000000001</c:v>
                </c:pt>
                <c:pt idx="1490">
                  <c:v>19.257819999999999</c:v>
                </c:pt>
                <c:pt idx="1491">
                  <c:v>19.253454999999999</c:v>
                </c:pt>
                <c:pt idx="1492">
                  <c:v>19.234428000000001</c:v>
                </c:pt>
                <c:pt idx="1493">
                  <c:v>19.231010000000001</c:v>
                </c:pt>
                <c:pt idx="1494">
                  <c:v>19.230105999999999</c:v>
                </c:pt>
                <c:pt idx="1495">
                  <c:v>19.229457</c:v>
                </c:pt>
                <c:pt idx="1496">
                  <c:v>19.220666000000001</c:v>
                </c:pt>
                <c:pt idx="1497">
                  <c:v>19.220265000000001</c:v>
                </c:pt>
                <c:pt idx="1498">
                  <c:v>19.218305000000001</c:v>
                </c:pt>
                <c:pt idx="1499">
                  <c:v>19.213920000000002</c:v>
                </c:pt>
                <c:pt idx="1500">
                  <c:v>19.209419</c:v>
                </c:pt>
                <c:pt idx="1501">
                  <c:v>19.208991000000001</c:v>
                </c:pt>
                <c:pt idx="1502">
                  <c:v>19.186146000000001</c:v>
                </c:pt>
                <c:pt idx="1503">
                  <c:v>19.168690000000002</c:v>
                </c:pt>
                <c:pt idx="1504">
                  <c:v>19.134311</c:v>
                </c:pt>
                <c:pt idx="1505">
                  <c:v>19.126920999999999</c:v>
                </c:pt>
                <c:pt idx="1506">
                  <c:v>19.116714000000002</c:v>
                </c:pt>
                <c:pt idx="1507">
                  <c:v>19.109677999999999</c:v>
                </c:pt>
                <c:pt idx="1508">
                  <c:v>19.106888999999999</c:v>
                </c:pt>
                <c:pt idx="1509">
                  <c:v>19.082425000000001</c:v>
                </c:pt>
                <c:pt idx="1510">
                  <c:v>19.065477000000001</c:v>
                </c:pt>
                <c:pt idx="1511">
                  <c:v>19.055914000000001</c:v>
                </c:pt>
                <c:pt idx="1512">
                  <c:v>19.055900999999999</c:v>
                </c:pt>
                <c:pt idx="1513">
                  <c:v>19.054141999999999</c:v>
                </c:pt>
                <c:pt idx="1514">
                  <c:v>19.046925999999999</c:v>
                </c:pt>
                <c:pt idx="1515">
                  <c:v>19.034569999999999</c:v>
                </c:pt>
                <c:pt idx="1516">
                  <c:v>19.03218</c:v>
                </c:pt>
                <c:pt idx="1517">
                  <c:v>19.025998999999999</c:v>
                </c:pt>
                <c:pt idx="1518">
                  <c:v>19.018262</c:v>
                </c:pt>
                <c:pt idx="1519">
                  <c:v>19.016888999999999</c:v>
                </c:pt>
                <c:pt idx="1520">
                  <c:v>18.998605999999999</c:v>
                </c:pt>
                <c:pt idx="1521">
                  <c:v>18.997152</c:v>
                </c:pt>
                <c:pt idx="1522">
                  <c:v>18.979635999999999</c:v>
                </c:pt>
                <c:pt idx="1523">
                  <c:v>18.978346999999999</c:v>
                </c:pt>
                <c:pt idx="1524">
                  <c:v>18.97662</c:v>
                </c:pt>
                <c:pt idx="1525">
                  <c:v>18.961010000000002</c:v>
                </c:pt>
                <c:pt idx="1526">
                  <c:v>18.947275000000001</c:v>
                </c:pt>
                <c:pt idx="1527">
                  <c:v>18.937232000000002</c:v>
                </c:pt>
                <c:pt idx="1528">
                  <c:v>18.934913000000002</c:v>
                </c:pt>
                <c:pt idx="1529">
                  <c:v>18.924630000000001</c:v>
                </c:pt>
                <c:pt idx="1530">
                  <c:v>18.921182000000002</c:v>
                </c:pt>
                <c:pt idx="1531">
                  <c:v>18.917231999999998</c:v>
                </c:pt>
                <c:pt idx="1532">
                  <c:v>18.897960999999999</c:v>
                </c:pt>
                <c:pt idx="1533">
                  <c:v>18.897038999999999</c:v>
                </c:pt>
                <c:pt idx="1534">
                  <c:v>18.893868999999999</c:v>
                </c:pt>
                <c:pt idx="1535">
                  <c:v>18.888732000000001</c:v>
                </c:pt>
                <c:pt idx="1536">
                  <c:v>18.875214</c:v>
                </c:pt>
                <c:pt idx="1537">
                  <c:v>18.870190000000001</c:v>
                </c:pt>
                <c:pt idx="1538">
                  <c:v>18.869855999999999</c:v>
                </c:pt>
                <c:pt idx="1539">
                  <c:v>18.862138000000002</c:v>
                </c:pt>
                <c:pt idx="1540">
                  <c:v>18.859677999999999</c:v>
                </c:pt>
                <c:pt idx="1541">
                  <c:v>18.842466999999999</c:v>
                </c:pt>
                <c:pt idx="1542">
                  <c:v>18.840904999999999</c:v>
                </c:pt>
                <c:pt idx="1543">
                  <c:v>18.840534000000002</c:v>
                </c:pt>
                <c:pt idx="1544">
                  <c:v>18.833280999999999</c:v>
                </c:pt>
                <c:pt idx="1545">
                  <c:v>18.832425000000001</c:v>
                </c:pt>
                <c:pt idx="1546">
                  <c:v>18.829979000000002</c:v>
                </c:pt>
                <c:pt idx="1547">
                  <c:v>18.828731999999999</c:v>
                </c:pt>
                <c:pt idx="1548">
                  <c:v>18.823243000000002</c:v>
                </c:pt>
                <c:pt idx="1549">
                  <c:v>18.821437</c:v>
                </c:pt>
                <c:pt idx="1550">
                  <c:v>18.811371000000001</c:v>
                </c:pt>
                <c:pt idx="1551">
                  <c:v>18.811052</c:v>
                </c:pt>
                <c:pt idx="1552">
                  <c:v>18.809916999999999</c:v>
                </c:pt>
                <c:pt idx="1553">
                  <c:v>18.807576000000001</c:v>
                </c:pt>
                <c:pt idx="1554">
                  <c:v>18.806183000000001</c:v>
                </c:pt>
                <c:pt idx="1555">
                  <c:v>18.805859000000002</c:v>
                </c:pt>
                <c:pt idx="1556">
                  <c:v>18.795638</c:v>
                </c:pt>
                <c:pt idx="1557">
                  <c:v>18.789117999999998</c:v>
                </c:pt>
                <c:pt idx="1558">
                  <c:v>18.787758</c:v>
                </c:pt>
                <c:pt idx="1559">
                  <c:v>18.785515</c:v>
                </c:pt>
                <c:pt idx="1560">
                  <c:v>18.782166</c:v>
                </c:pt>
                <c:pt idx="1561">
                  <c:v>18.777712000000001</c:v>
                </c:pt>
                <c:pt idx="1562">
                  <c:v>18.774528</c:v>
                </c:pt>
                <c:pt idx="1563">
                  <c:v>18.769635999999998</c:v>
                </c:pt>
                <c:pt idx="1564">
                  <c:v>18.765172</c:v>
                </c:pt>
                <c:pt idx="1565">
                  <c:v>18.758185999999998</c:v>
                </c:pt>
                <c:pt idx="1566">
                  <c:v>18.755402</c:v>
                </c:pt>
                <c:pt idx="1567">
                  <c:v>18.748262</c:v>
                </c:pt>
                <c:pt idx="1568">
                  <c:v>18.746202</c:v>
                </c:pt>
                <c:pt idx="1569">
                  <c:v>18.731781000000002</c:v>
                </c:pt>
                <c:pt idx="1570">
                  <c:v>18.721395000000001</c:v>
                </c:pt>
                <c:pt idx="1571">
                  <c:v>18.720717</c:v>
                </c:pt>
                <c:pt idx="1572">
                  <c:v>18.717109000000001</c:v>
                </c:pt>
                <c:pt idx="1573">
                  <c:v>18.713539999999998</c:v>
                </c:pt>
                <c:pt idx="1574">
                  <c:v>18.707533000000002</c:v>
                </c:pt>
                <c:pt idx="1575">
                  <c:v>18.701436999999999</c:v>
                </c:pt>
                <c:pt idx="1576">
                  <c:v>18.693906999999999</c:v>
                </c:pt>
                <c:pt idx="1577">
                  <c:v>18.681896999999999</c:v>
                </c:pt>
                <c:pt idx="1578">
                  <c:v>18.678364999999999</c:v>
                </c:pt>
                <c:pt idx="1579">
                  <c:v>18.655557999999999</c:v>
                </c:pt>
                <c:pt idx="1580">
                  <c:v>18.648990999999999</c:v>
                </c:pt>
                <c:pt idx="1581">
                  <c:v>18.64583</c:v>
                </c:pt>
                <c:pt idx="1582">
                  <c:v>18.634720000000002</c:v>
                </c:pt>
                <c:pt idx="1583">
                  <c:v>18.613799</c:v>
                </c:pt>
                <c:pt idx="1584">
                  <c:v>18.598690000000001</c:v>
                </c:pt>
                <c:pt idx="1585">
                  <c:v>18.589037999999999</c:v>
                </c:pt>
                <c:pt idx="1586">
                  <c:v>18.583662</c:v>
                </c:pt>
                <c:pt idx="1587">
                  <c:v>18.582082</c:v>
                </c:pt>
                <c:pt idx="1588">
                  <c:v>18.555299000000002</c:v>
                </c:pt>
                <c:pt idx="1589">
                  <c:v>18.536342999999999</c:v>
                </c:pt>
                <c:pt idx="1590">
                  <c:v>18.534913</c:v>
                </c:pt>
                <c:pt idx="1591">
                  <c:v>18.526145</c:v>
                </c:pt>
                <c:pt idx="1592">
                  <c:v>18.520707999999999</c:v>
                </c:pt>
                <c:pt idx="1593">
                  <c:v>18.520491</c:v>
                </c:pt>
                <c:pt idx="1594">
                  <c:v>18.513629000000002</c:v>
                </c:pt>
                <c:pt idx="1595">
                  <c:v>18.495901</c:v>
                </c:pt>
                <c:pt idx="1596">
                  <c:v>18.487919000000002</c:v>
                </c:pt>
                <c:pt idx="1597">
                  <c:v>18.483581999999998</c:v>
                </c:pt>
                <c:pt idx="1598">
                  <c:v>18.474907999999999</c:v>
                </c:pt>
                <c:pt idx="1599">
                  <c:v>18.463153999999999</c:v>
                </c:pt>
                <c:pt idx="1600">
                  <c:v>18.459377</c:v>
                </c:pt>
                <c:pt idx="1601">
                  <c:v>18.43479</c:v>
                </c:pt>
                <c:pt idx="1602">
                  <c:v>18.433841000000001</c:v>
                </c:pt>
                <c:pt idx="1603">
                  <c:v>18.430237000000002</c:v>
                </c:pt>
                <c:pt idx="1604">
                  <c:v>18.430105999999999</c:v>
                </c:pt>
                <c:pt idx="1605">
                  <c:v>18.426884000000001</c:v>
                </c:pt>
                <c:pt idx="1606">
                  <c:v>18.426120999999998</c:v>
                </c:pt>
                <c:pt idx="1607">
                  <c:v>18.425214</c:v>
                </c:pt>
                <c:pt idx="1608">
                  <c:v>18.410708</c:v>
                </c:pt>
                <c:pt idx="1609">
                  <c:v>18.399504</c:v>
                </c:pt>
                <c:pt idx="1610">
                  <c:v>18.393840999999998</c:v>
                </c:pt>
                <c:pt idx="1611">
                  <c:v>18.390947000000001</c:v>
                </c:pt>
                <c:pt idx="1612">
                  <c:v>18.390449</c:v>
                </c:pt>
                <c:pt idx="1613">
                  <c:v>18.383154000000001</c:v>
                </c:pt>
                <c:pt idx="1614">
                  <c:v>18.381865000000001</c:v>
                </c:pt>
                <c:pt idx="1615">
                  <c:v>18.378516000000001</c:v>
                </c:pt>
                <c:pt idx="1616">
                  <c:v>18.373427</c:v>
                </c:pt>
                <c:pt idx="1617">
                  <c:v>18.372143000000001</c:v>
                </c:pt>
                <c:pt idx="1618">
                  <c:v>18.371282000000001</c:v>
                </c:pt>
                <c:pt idx="1619">
                  <c:v>18.367063000000002</c:v>
                </c:pt>
                <c:pt idx="1620">
                  <c:v>18.352768000000001</c:v>
                </c:pt>
                <c:pt idx="1621">
                  <c:v>18.344414</c:v>
                </c:pt>
                <c:pt idx="1622">
                  <c:v>18.312425000000001</c:v>
                </c:pt>
                <c:pt idx="1623">
                  <c:v>18.311094000000001</c:v>
                </c:pt>
                <c:pt idx="1624">
                  <c:v>18.305721999999999</c:v>
                </c:pt>
                <c:pt idx="1625">
                  <c:v>18.289677999999999</c:v>
                </c:pt>
                <c:pt idx="1626">
                  <c:v>18.285171999999999</c:v>
                </c:pt>
                <c:pt idx="1627">
                  <c:v>18.250364999999999</c:v>
                </c:pt>
                <c:pt idx="1628">
                  <c:v>18.246357</c:v>
                </c:pt>
                <c:pt idx="1629">
                  <c:v>18.245867000000001</c:v>
                </c:pt>
                <c:pt idx="1630">
                  <c:v>18.241437000000001</c:v>
                </c:pt>
                <c:pt idx="1631">
                  <c:v>18.232471</c:v>
                </c:pt>
                <c:pt idx="1632">
                  <c:v>18.231093999999999</c:v>
                </c:pt>
                <c:pt idx="1633">
                  <c:v>18.219169000000001</c:v>
                </c:pt>
                <c:pt idx="1634">
                  <c:v>18.214433</c:v>
                </c:pt>
                <c:pt idx="1635">
                  <c:v>18.209377</c:v>
                </c:pt>
                <c:pt idx="1636">
                  <c:v>18.201781</c:v>
                </c:pt>
                <c:pt idx="1637">
                  <c:v>18.191564</c:v>
                </c:pt>
                <c:pt idx="1638">
                  <c:v>18.190365</c:v>
                </c:pt>
                <c:pt idx="1639">
                  <c:v>18.175256000000001</c:v>
                </c:pt>
                <c:pt idx="1640">
                  <c:v>18.171780999999999</c:v>
                </c:pt>
                <c:pt idx="1641">
                  <c:v>18.166028000000001</c:v>
                </c:pt>
                <c:pt idx="1642">
                  <c:v>18.151287</c:v>
                </c:pt>
                <c:pt idx="1643">
                  <c:v>18.135646999999999</c:v>
                </c:pt>
                <c:pt idx="1644">
                  <c:v>18.133455000000001</c:v>
                </c:pt>
                <c:pt idx="1645">
                  <c:v>18.123111999999999</c:v>
                </c:pt>
                <c:pt idx="1646">
                  <c:v>18.114528</c:v>
                </c:pt>
                <c:pt idx="1647">
                  <c:v>18.111177999999999</c:v>
                </c:pt>
                <c:pt idx="1648">
                  <c:v>18.108214</c:v>
                </c:pt>
                <c:pt idx="1649">
                  <c:v>18.102819</c:v>
                </c:pt>
                <c:pt idx="1650">
                  <c:v>18.08154</c:v>
                </c:pt>
                <c:pt idx="1651">
                  <c:v>18.080881000000002</c:v>
                </c:pt>
                <c:pt idx="1652">
                  <c:v>18.073195999999999</c:v>
                </c:pt>
                <c:pt idx="1653">
                  <c:v>18.059556000000001</c:v>
                </c:pt>
                <c:pt idx="1654">
                  <c:v>18.053546999999998</c:v>
                </c:pt>
                <c:pt idx="1655">
                  <c:v>18.041737999999999</c:v>
                </c:pt>
                <c:pt idx="1656">
                  <c:v>18.036587999999998</c:v>
                </c:pt>
                <c:pt idx="1657">
                  <c:v>18.030128000000001</c:v>
                </c:pt>
                <c:pt idx="1658">
                  <c:v>18.028130000000001</c:v>
                </c:pt>
                <c:pt idx="1659">
                  <c:v>18.023147999999999</c:v>
                </c:pt>
                <c:pt idx="1660">
                  <c:v>18.021625</c:v>
                </c:pt>
                <c:pt idx="1661">
                  <c:v>18.009118000000001</c:v>
                </c:pt>
                <c:pt idx="1662">
                  <c:v>18.008406999999998</c:v>
                </c:pt>
                <c:pt idx="1663">
                  <c:v>18.002203000000002</c:v>
                </c:pt>
                <c:pt idx="1664">
                  <c:v>18.002157</c:v>
                </c:pt>
                <c:pt idx="1665">
                  <c:v>18.000029999999999</c:v>
                </c:pt>
                <c:pt idx="1666">
                  <c:v>17.989377000000001</c:v>
                </c:pt>
                <c:pt idx="1667">
                  <c:v>17.983882999999999</c:v>
                </c:pt>
                <c:pt idx="1668">
                  <c:v>17.965382999999999</c:v>
                </c:pt>
                <c:pt idx="1669">
                  <c:v>17.961563999999999</c:v>
                </c:pt>
                <c:pt idx="1670">
                  <c:v>17.961563999999999</c:v>
                </c:pt>
                <c:pt idx="1671">
                  <c:v>17.941094</c:v>
                </c:pt>
                <c:pt idx="1672">
                  <c:v>17.928431</c:v>
                </c:pt>
                <c:pt idx="1673">
                  <c:v>17.913967</c:v>
                </c:pt>
                <c:pt idx="1674">
                  <c:v>17.903497000000002</c:v>
                </c:pt>
                <c:pt idx="1675">
                  <c:v>17.895802</c:v>
                </c:pt>
                <c:pt idx="1676">
                  <c:v>17.889075999999999</c:v>
                </c:pt>
                <c:pt idx="1677">
                  <c:v>17.887829</c:v>
                </c:pt>
                <c:pt idx="1678">
                  <c:v>17.886761</c:v>
                </c:pt>
                <c:pt idx="1679">
                  <c:v>17.885214000000001</c:v>
                </c:pt>
                <c:pt idx="1680">
                  <c:v>17.873374999999999</c:v>
                </c:pt>
                <c:pt idx="1681">
                  <c:v>17.868223</c:v>
                </c:pt>
                <c:pt idx="1682">
                  <c:v>17.867829</c:v>
                </c:pt>
                <c:pt idx="1683">
                  <c:v>17.863624000000002</c:v>
                </c:pt>
                <c:pt idx="1684">
                  <c:v>17.833582</c:v>
                </c:pt>
                <c:pt idx="1685">
                  <c:v>17.828289999999999</c:v>
                </c:pt>
                <c:pt idx="1686">
                  <c:v>17.816459999999999</c:v>
                </c:pt>
                <c:pt idx="1687">
                  <c:v>17.806977</c:v>
                </c:pt>
                <c:pt idx="1688">
                  <c:v>17.793787999999999</c:v>
                </c:pt>
                <c:pt idx="1689">
                  <c:v>17.788087999999998</c:v>
                </c:pt>
                <c:pt idx="1690">
                  <c:v>17.785256</c:v>
                </c:pt>
                <c:pt idx="1691">
                  <c:v>17.784527000000001</c:v>
                </c:pt>
                <c:pt idx="1692">
                  <c:v>17.772561</c:v>
                </c:pt>
                <c:pt idx="1693">
                  <c:v>17.768305000000002</c:v>
                </c:pt>
                <c:pt idx="1694">
                  <c:v>17.767275000000001</c:v>
                </c:pt>
                <c:pt idx="1695">
                  <c:v>17.755735999999999</c:v>
                </c:pt>
                <c:pt idx="1696">
                  <c:v>17.750022000000001</c:v>
                </c:pt>
                <c:pt idx="1697">
                  <c:v>17.749117999999999</c:v>
                </c:pt>
                <c:pt idx="1698">
                  <c:v>17.743351000000001</c:v>
                </c:pt>
                <c:pt idx="1699">
                  <c:v>17.705857999999999</c:v>
                </c:pt>
                <c:pt idx="1700">
                  <c:v>17.691178000000001</c:v>
                </c:pt>
                <c:pt idx="1701">
                  <c:v>17.688648000000001</c:v>
                </c:pt>
                <c:pt idx="1702">
                  <c:v>17.680045</c:v>
                </c:pt>
                <c:pt idx="1703">
                  <c:v>17.677575000000001</c:v>
                </c:pt>
                <c:pt idx="1704">
                  <c:v>17.676666999999998</c:v>
                </c:pt>
                <c:pt idx="1705">
                  <c:v>17.668247999999998</c:v>
                </c:pt>
                <c:pt idx="1706">
                  <c:v>17.644493000000001</c:v>
                </c:pt>
                <c:pt idx="1707">
                  <c:v>17.623581999999999</c:v>
                </c:pt>
                <c:pt idx="1708">
                  <c:v>17.617359</c:v>
                </c:pt>
                <c:pt idx="1709">
                  <c:v>17.603843999999999</c:v>
                </c:pt>
                <c:pt idx="1710">
                  <c:v>17.595829999999999</c:v>
                </c:pt>
                <c:pt idx="1711">
                  <c:v>17.589804999999998</c:v>
                </c:pt>
                <c:pt idx="1712">
                  <c:v>17.587401</c:v>
                </c:pt>
                <c:pt idx="1713">
                  <c:v>17.581219999999998</c:v>
                </c:pt>
                <c:pt idx="1714">
                  <c:v>17.578341000000002</c:v>
                </c:pt>
                <c:pt idx="1715">
                  <c:v>17.572811000000002</c:v>
                </c:pt>
                <c:pt idx="1716">
                  <c:v>17.563281</c:v>
                </c:pt>
                <c:pt idx="1717">
                  <c:v>17.555558000000001</c:v>
                </c:pt>
                <c:pt idx="1718">
                  <c:v>17.544528</c:v>
                </c:pt>
                <c:pt idx="1719">
                  <c:v>17.522082000000001</c:v>
                </c:pt>
                <c:pt idx="1720">
                  <c:v>17.518087999999999</c:v>
                </c:pt>
                <c:pt idx="1721">
                  <c:v>17.515943</c:v>
                </c:pt>
                <c:pt idx="1722">
                  <c:v>17.509335</c:v>
                </c:pt>
                <c:pt idx="1723">
                  <c:v>17.508293999999999</c:v>
                </c:pt>
                <c:pt idx="1724">
                  <c:v>17.504528000000001</c:v>
                </c:pt>
                <c:pt idx="1725">
                  <c:v>17.490231999999999</c:v>
                </c:pt>
                <c:pt idx="1726">
                  <c:v>17.487317000000001</c:v>
                </c:pt>
                <c:pt idx="1727">
                  <c:v>17.478656999999998</c:v>
                </c:pt>
                <c:pt idx="1728">
                  <c:v>17.454612000000001</c:v>
                </c:pt>
                <c:pt idx="1729">
                  <c:v>17.436630000000001</c:v>
                </c:pt>
                <c:pt idx="1730">
                  <c:v>17.434183999999998</c:v>
                </c:pt>
                <c:pt idx="1731">
                  <c:v>17.425901</c:v>
                </c:pt>
                <c:pt idx="1732">
                  <c:v>17.397946000000001</c:v>
                </c:pt>
                <c:pt idx="1733">
                  <c:v>17.381823000000001</c:v>
                </c:pt>
                <c:pt idx="1734">
                  <c:v>17.379503</c:v>
                </c:pt>
                <c:pt idx="1735">
                  <c:v>17.377275000000001</c:v>
                </c:pt>
                <c:pt idx="1736">
                  <c:v>17.375599999999999</c:v>
                </c:pt>
                <c:pt idx="1737">
                  <c:v>17.370044</c:v>
                </c:pt>
                <c:pt idx="1738">
                  <c:v>17.362207999999999</c:v>
                </c:pt>
                <c:pt idx="1739">
                  <c:v>17.355986000000001</c:v>
                </c:pt>
                <c:pt idx="1740">
                  <c:v>17.345341000000001</c:v>
                </c:pt>
                <c:pt idx="1741">
                  <c:v>17.329522999999998</c:v>
                </c:pt>
                <c:pt idx="1742">
                  <c:v>17.322202999999998</c:v>
                </c:pt>
                <c:pt idx="1743">
                  <c:v>17.313351000000001</c:v>
                </c:pt>
                <c:pt idx="1744">
                  <c:v>17.300270000000001</c:v>
                </c:pt>
                <c:pt idx="1745">
                  <c:v>17.268087999999999</c:v>
                </c:pt>
                <c:pt idx="1746">
                  <c:v>17.264226000000001</c:v>
                </c:pt>
                <c:pt idx="1747">
                  <c:v>17.256243999999999</c:v>
                </c:pt>
                <c:pt idx="1748">
                  <c:v>17.252334999999999</c:v>
                </c:pt>
                <c:pt idx="1749">
                  <c:v>17.250793000000002</c:v>
                </c:pt>
                <c:pt idx="1750">
                  <c:v>17.250707999999999</c:v>
                </c:pt>
                <c:pt idx="1751">
                  <c:v>17.249766999999999</c:v>
                </c:pt>
                <c:pt idx="1752">
                  <c:v>17.243323</c:v>
                </c:pt>
                <c:pt idx="1753">
                  <c:v>17.234653999999999</c:v>
                </c:pt>
                <c:pt idx="1754">
                  <c:v>17.223154000000001</c:v>
                </c:pt>
                <c:pt idx="1755">
                  <c:v>17.213196</c:v>
                </c:pt>
                <c:pt idx="1756">
                  <c:v>17.211865</c:v>
                </c:pt>
                <c:pt idx="1757">
                  <c:v>17.210750000000001</c:v>
                </c:pt>
                <c:pt idx="1758">
                  <c:v>17.206446</c:v>
                </c:pt>
                <c:pt idx="1759">
                  <c:v>17.206092999999999</c:v>
                </c:pt>
                <c:pt idx="1760">
                  <c:v>17.205767999999999</c:v>
                </c:pt>
                <c:pt idx="1761">
                  <c:v>17.189118000000001</c:v>
                </c:pt>
                <c:pt idx="1762">
                  <c:v>17.187546000000001</c:v>
                </c:pt>
                <c:pt idx="1763">
                  <c:v>17.170317000000001</c:v>
                </c:pt>
                <c:pt idx="1764">
                  <c:v>17.163924999999999</c:v>
                </c:pt>
                <c:pt idx="1765">
                  <c:v>17.153154000000001</c:v>
                </c:pt>
                <c:pt idx="1766">
                  <c:v>17.151586999999999</c:v>
                </c:pt>
                <c:pt idx="1767">
                  <c:v>17.133497999999999</c:v>
                </c:pt>
                <c:pt idx="1768">
                  <c:v>17.124461</c:v>
                </c:pt>
                <c:pt idx="1769">
                  <c:v>17.112552000000001</c:v>
                </c:pt>
                <c:pt idx="1770">
                  <c:v>17.101084</c:v>
                </c:pt>
                <c:pt idx="1771">
                  <c:v>17.091864999999999</c:v>
                </c:pt>
                <c:pt idx="1772">
                  <c:v>17.089433</c:v>
                </c:pt>
                <c:pt idx="1773">
                  <c:v>17.085618</c:v>
                </c:pt>
                <c:pt idx="1774">
                  <c:v>17.078153</c:v>
                </c:pt>
                <c:pt idx="1775">
                  <c:v>17.066329</c:v>
                </c:pt>
                <c:pt idx="1776">
                  <c:v>17.057801000000001</c:v>
                </c:pt>
                <c:pt idx="1777">
                  <c:v>17.044913000000001</c:v>
                </c:pt>
                <c:pt idx="1778">
                  <c:v>17.042466999999998</c:v>
                </c:pt>
                <c:pt idx="1779">
                  <c:v>17.026713999999998</c:v>
                </c:pt>
                <c:pt idx="1780">
                  <c:v>17.022894999999998</c:v>
                </c:pt>
                <c:pt idx="1781">
                  <c:v>17.001823000000002</c:v>
                </c:pt>
                <c:pt idx="1782">
                  <c:v>17.001479</c:v>
                </c:pt>
                <c:pt idx="1783">
                  <c:v>16.997961</c:v>
                </c:pt>
                <c:pt idx="1784">
                  <c:v>16.969719999999999</c:v>
                </c:pt>
                <c:pt idx="1785">
                  <c:v>16.960166000000001</c:v>
                </c:pt>
                <c:pt idx="1786">
                  <c:v>16.952811000000001</c:v>
                </c:pt>
                <c:pt idx="1787">
                  <c:v>16.950793000000001</c:v>
                </c:pt>
                <c:pt idx="1788">
                  <c:v>16.942852999999999</c:v>
                </c:pt>
                <c:pt idx="1789">
                  <c:v>16.941220000000001</c:v>
                </c:pt>
                <c:pt idx="1790">
                  <c:v>16.941136</c:v>
                </c:pt>
                <c:pt idx="1791">
                  <c:v>16.940835</c:v>
                </c:pt>
                <c:pt idx="1792">
                  <c:v>16.931177999999999</c:v>
                </c:pt>
                <c:pt idx="1793">
                  <c:v>16.923624</c:v>
                </c:pt>
                <c:pt idx="1794">
                  <c:v>16.911263000000002</c:v>
                </c:pt>
                <c:pt idx="1795">
                  <c:v>16.901781</c:v>
                </c:pt>
                <c:pt idx="1796">
                  <c:v>16.898171999999999</c:v>
                </c:pt>
                <c:pt idx="1797">
                  <c:v>16.892744</c:v>
                </c:pt>
                <c:pt idx="1798">
                  <c:v>16.886026999999999</c:v>
                </c:pt>
                <c:pt idx="1799">
                  <c:v>16.884927000000001</c:v>
                </c:pt>
                <c:pt idx="1800">
                  <c:v>16.881781</c:v>
                </c:pt>
                <c:pt idx="1801">
                  <c:v>16.875382999999999</c:v>
                </c:pt>
                <c:pt idx="1802">
                  <c:v>16.872467</c:v>
                </c:pt>
                <c:pt idx="1803">
                  <c:v>16.872233999999999</c:v>
                </c:pt>
                <c:pt idx="1804">
                  <c:v>16.864998</c:v>
                </c:pt>
                <c:pt idx="1805">
                  <c:v>16.830998999999998</c:v>
                </c:pt>
                <c:pt idx="1806">
                  <c:v>16.824666000000001</c:v>
                </c:pt>
                <c:pt idx="1807">
                  <c:v>16.822251000000001</c:v>
                </c:pt>
                <c:pt idx="1808">
                  <c:v>16.809560000000001</c:v>
                </c:pt>
                <c:pt idx="1809">
                  <c:v>16.802636</c:v>
                </c:pt>
                <c:pt idx="1810">
                  <c:v>16.797758000000002</c:v>
                </c:pt>
                <c:pt idx="1811">
                  <c:v>16.783280999999999</c:v>
                </c:pt>
                <c:pt idx="1812">
                  <c:v>16.770147999999999</c:v>
                </c:pt>
                <c:pt idx="1813">
                  <c:v>16.761780999999999</c:v>
                </c:pt>
                <c:pt idx="1814">
                  <c:v>16.756478000000001</c:v>
                </c:pt>
                <c:pt idx="1815">
                  <c:v>16.750406999999999</c:v>
                </c:pt>
                <c:pt idx="1816">
                  <c:v>16.709118</c:v>
                </c:pt>
                <c:pt idx="1817">
                  <c:v>16.700773000000002</c:v>
                </c:pt>
                <c:pt idx="1818">
                  <c:v>16.700751</c:v>
                </c:pt>
                <c:pt idx="1819">
                  <c:v>16.699888999999999</c:v>
                </c:pt>
                <c:pt idx="1820">
                  <c:v>16.690064</c:v>
                </c:pt>
                <c:pt idx="1821">
                  <c:v>16.689160000000001</c:v>
                </c:pt>
                <c:pt idx="1822">
                  <c:v>16.688044999999999</c:v>
                </c:pt>
                <c:pt idx="1823">
                  <c:v>16.670774000000002</c:v>
                </c:pt>
                <c:pt idx="1824">
                  <c:v>16.662659000000001</c:v>
                </c:pt>
                <c:pt idx="1825">
                  <c:v>16.652370999999999</c:v>
                </c:pt>
                <c:pt idx="1826">
                  <c:v>16.648472999999999</c:v>
                </c:pt>
                <c:pt idx="1827">
                  <c:v>16.644955</c:v>
                </c:pt>
                <c:pt idx="1828">
                  <c:v>16.630490999999999</c:v>
                </c:pt>
                <c:pt idx="1829">
                  <c:v>16.623038999999999</c:v>
                </c:pt>
                <c:pt idx="1830">
                  <c:v>16.616630000000001</c:v>
                </c:pt>
                <c:pt idx="1831">
                  <c:v>16.609842</c:v>
                </c:pt>
                <c:pt idx="1832">
                  <c:v>16.609034000000001</c:v>
                </c:pt>
                <c:pt idx="1833">
                  <c:v>16.596667</c:v>
                </c:pt>
                <c:pt idx="1834">
                  <c:v>16.580490999999999</c:v>
                </c:pt>
                <c:pt idx="1835">
                  <c:v>16.579333999999999</c:v>
                </c:pt>
                <c:pt idx="1836">
                  <c:v>16.566112</c:v>
                </c:pt>
                <c:pt idx="1837">
                  <c:v>16.537457</c:v>
                </c:pt>
                <c:pt idx="1838">
                  <c:v>16.528753999999999</c:v>
                </c:pt>
                <c:pt idx="1839">
                  <c:v>16.527128000000001</c:v>
                </c:pt>
                <c:pt idx="1840">
                  <c:v>16.509034</c:v>
                </c:pt>
                <c:pt idx="1841">
                  <c:v>16.501215999999999</c:v>
                </c:pt>
                <c:pt idx="1842">
                  <c:v>16.499056</c:v>
                </c:pt>
                <c:pt idx="1843">
                  <c:v>16.497184000000001</c:v>
                </c:pt>
                <c:pt idx="1844">
                  <c:v>16.496371</c:v>
                </c:pt>
                <c:pt idx="1845">
                  <c:v>16.490407000000001</c:v>
                </c:pt>
                <c:pt idx="1846">
                  <c:v>16.490106000000001</c:v>
                </c:pt>
                <c:pt idx="1847">
                  <c:v>16.480148</c:v>
                </c:pt>
                <c:pt idx="1848">
                  <c:v>16.480105999999999</c:v>
                </c:pt>
                <c:pt idx="1849">
                  <c:v>16.478218999999999</c:v>
                </c:pt>
                <c:pt idx="1850">
                  <c:v>16.471309999999999</c:v>
                </c:pt>
                <c:pt idx="1851">
                  <c:v>16.462419000000001</c:v>
                </c:pt>
                <c:pt idx="1852">
                  <c:v>16.461144999999998</c:v>
                </c:pt>
                <c:pt idx="1853">
                  <c:v>16.460792999999999</c:v>
                </c:pt>
                <c:pt idx="1854">
                  <c:v>16.459047000000002</c:v>
                </c:pt>
                <c:pt idx="1855">
                  <c:v>16.452811000000001</c:v>
                </c:pt>
                <c:pt idx="1856">
                  <c:v>16.449757000000002</c:v>
                </c:pt>
                <c:pt idx="1857">
                  <c:v>16.415901000000002</c:v>
                </c:pt>
                <c:pt idx="1858">
                  <c:v>16.394013999999999</c:v>
                </c:pt>
                <c:pt idx="1859">
                  <c:v>16.376830999999999</c:v>
                </c:pt>
                <c:pt idx="1860">
                  <c:v>16.357786999999998</c:v>
                </c:pt>
                <c:pt idx="1861">
                  <c:v>16.354146</c:v>
                </c:pt>
                <c:pt idx="1862">
                  <c:v>16.340990000000001</c:v>
                </c:pt>
                <c:pt idx="1863">
                  <c:v>16.308689999999999</c:v>
                </c:pt>
                <c:pt idx="1864">
                  <c:v>16.294737999999999</c:v>
                </c:pt>
                <c:pt idx="1865">
                  <c:v>16.284320000000001</c:v>
                </c:pt>
                <c:pt idx="1866">
                  <c:v>16.271896999999999</c:v>
                </c:pt>
                <c:pt idx="1867">
                  <c:v>16.261521999999999</c:v>
                </c:pt>
                <c:pt idx="1868">
                  <c:v>16.231780000000001</c:v>
                </c:pt>
                <c:pt idx="1869">
                  <c:v>16.227861999999998</c:v>
                </c:pt>
                <c:pt idx="1870">
                  <c:v>16.224540999999999</c:v>
                </c:pt>
                <c:pt idx="1871">
                  <c:v>16.219197000000001</c:v>
                </c:pt>
                <c:pt idx="1872">
                  <c:v>16.216830999999999</c:v>
                </c:pt>
                <c:pt idx="1873">
                  <c:v>16.212904000000002</c:v>
                </c:pt>
                <c:pt idx="1874">
                  <c:v>16.207787</c:v>
                </c:pt>
                <c:pt idx="1875">
                  <c:v>16.189033999999999</c:v>
                </c:pt>
                <c:pt idx="1876">
                  <c:v>16.184356999999999</c:v>
                </c:pt>
                <c:pt idx="1877">
                  <c:v>16.159376999999999</c:v>
                </c:pt>
                <c:pt idx="1878">
                  <c:v>16.155716000000002</c:v>
                </c:pt>
                <c:pt idx="1879">
                  <c:v>16.152552</c:v>
                </c:pt>
                <c:pt idx="1880">
                  <c:v>16.150708000000002</c:v>
                </c:pt>
                <c:pt idx="1881">
                  <c:v>16.139545999999999</c:v>
                </c:pt>
                <c:pt idx="1882">
                  <c:v>16.13869</c:v>
                </c:pt>
                <c:pt idx="1883">
                  <c:v>16.136502</c:v>
                </c:pt>
                <c:pt idx="1884">
                  <c:v>16.133461</c:v>
                </c:pt>
                <c:pt idx="1885">
                  <c:v>16.132207999999999</c:v>
                </c:pt>
                <c:pt idx="1886">
                  <c:v>16.129460999999999</c:v>
                </c:pt>
                <c:pt idx="1887">
                  <c:v>16.125599999999999</c:v>
                </c:pt>
                <c:pt idx="1888">
                  <c:v>16.123238000000001</c:v>
                </c:pt>
                <c:pt idx="1889">
                  <c:v>16.122467</c:v>
                </c:pt>
                <c:pt idx="1890">
                  <c:v>16.118473000000002</c:v>
                </c:pt>
                <c:pt idx="1891">
                  <c:v>16.118172000000001</c:v>
                </c:pt>
                <c:pt idx="1892">
                  <c:v>16.113624000000002</c:v>
                </c:pt>
                <c:pt idx="1893">
                  <c:v>16.045642000000001</c:v>
                </c:pt>
                <c:pt idx="1894">
                  <c:v>16.041948999999999</c:v>
                </c:pt>
                <c:pt idx="1895">
                  <c:v>16.036370999999999</c:v>
                </c:pt>
                <c:pt idx="1896">
                  <c:v>16.028807</c:v>
                </c:pt>
                <c:pt idx="1897">
                  <c:v>16.027253000000002</c:v>
                </c:pt>
                <c:pt idx="1898">
                  <c:v>16.018816999999999</c:v>
                </c:pt>
                <c:pt idx="1899">
                  <c:v>16.014052</c:v>
                </c:pt>
                <c:pt idx="1900">
                  <c:v>16.007691999999999</c:v>
                </c:pt>
                <c:pt idx="1901">
                  <c:v>16.000505</c:v>
                </c:pt>
                <c:pt idx="1902">
                  <c:v>15.994738</c:v>
                </c:pt>
                <c:pt idx="1903">
                  <c:v>15.994225999999999</c:v>
                </c:pt>
                <c:pt idx="1904">
                  <c:v>15.983815999999999</c:v>
                </c:pt>
                <c:pt idx="1905">
                  <c:v>15.98272</c:v>
                </c:pt>
                <c:pt idx="1906">
                  <c:v>15.972038</c:v>
                </c:pt>
                <c:pt idx="1907">
                  <c:v>15.957189</c:v>
                </c:pt>
                <c:pt idx="1908">
                  <c:v>15.925787</c:v>
                </c:pt>
                <c:pt idx="1909">
                  <c:v>15.925303</c:v>
                </c:pt>
                <c:pt idx="1910">
                  <c:v>15.92122</c:v>
                </c:pt>
                <c:pt idx="1911">
                  <c:v>15.901865000000001</c:v>
                </c:pt>
                <c:pt idx="1912">
                  <c:v>15.897716000000001</c:v>
                </c:pt>
                <c:pt idx="1913">
                  <c:v>15.889461000000001</c:v>
                </c:pt>
                <c:pt idx="1914">
                  <c:v>15.873953</c:v>
                </c:pt>
                <c:pt idx="1915">
                  <c:v>15.865341000000001</c:v>
                </c:pt>
                <c:pt idx="1916">
                  <c:v>15.865021</c:v>
                </c:pt>
                <c:pt idx="1917">
                  <c:v>15.864298</c:v>
                </c:pt>
                <c:pt idx="1918">
                  <c:v>15.863314000000001</c:v>
                </c:pt>
                <c:pt idx="1919">
                  <c:v>15.857015000000001</c:v>
                </c:pt>
                <c:pt idx="1920">
                  <c:v>15.847744</c:v>
                </c:pt>
                <c:pt idx="1921">
                  <c:v>15.842853</c:v>
                </c:pt>
                <c:pt idx="1922">
                  <c:v>15.842677999999999</c:v>
                </c:pt>
                <c:pt idx="1923">
                  <c:v>15.840491</c:v>
                </c:pt>
                <c:pt idx="1924">
                  <c:v>15.830956</c:v>
                </c:pt>
                <c:pt idx="1925">
                  <c:v>15.829889</c:v>
                </c:pt>
                <c:pt idx="1926">
                  <c:v>15.824612</c:v>
                </c:pt>
                <c:pt idx="1927">
                  <c:v>15.81972</c:v>
                </c:pt>
                <c:pt idx="1928">
                  <c:v>15.817743999999999</c:v>
                </c:pt>
                <c:pt idx="1929">
                  <c:v>15.814226</c:v>
                </c:pt>
                <c:pt idx="1930">
                  <c:v>15.800960999999999</c:v>
                </c:pt>
                <c:pt idx="1931">
                  <c:v>15.798515999999999</c:v>
                </c:pt>
                <c:pt idx="1932">
                  <c:v>15.786667</c:v>
                </c:pt>
                <c:pt idx="1933">
                  <c:v>15.785684</c:v>
                </c:pt>
                <c:pt idx="1934">
                  <c:v>15.781219999999999</c:v>
                </c:pt>
                <c:pt idx="1935">
                  <c:v>15.778347</c:v>
                </c:pt>
                <c:pt idx="1936">
                  <c:v>15.767702</c:v>
                </c:pt>
                <c:pt idx="1937">
                  <c:v>15.760835</c:v>
                </c:pt>
                <c:pt idx="1938">
                  <c:v>15.750038999999999</c:v>
                </c:pt>
                <c:pt idx="1939">
                  <c:v>15.742979</c:v>
                </c:pt>
                <c:pt idx="1940">
                  <c:v>15.734597000000001</c:v>
                </c:pt>
                <c:pt idx="1941">
                  <c:v>15.725383000000001</c:v>
                </c:pt>
                <c:pt idx="1942">
                  <c:v>15.713543</c:v>
                </c:pt>
                <c:pt idx="1943">
                  <c:v>15.709056</c:v>
                </c:pt>
                <c:pt idx="1944">
                  <c:v>15.708774999999999</c:v>
                </c:pt>
                <c:pt idx="1945">
                  <c:v>15.706775</c:v>
                </c:pt>
                <c:pt idx="1946">
                  <c:v>15.681441</c:v>
                </c:pt>
                <c:pt idx="1947">
                  <c:v>15.648906</c:v>
                </c:pt>
                <c:pt idx="1948">
                  <c:v>15.639436999999999</c:v>
                </c:pt>
                <c:pt idx="1949">
                  <c:v>15.632593999999999</c:v>
                </c:pt>
                <c:pt idx="1950">
                  <c:v>15.630834999999999</c:v>
                </c:pt>
                <c:pt idx="1951">
                  <c:v>15.624672</c:v>
                </c:pt>
                <c:pt idx="1952">
                  <c:v>15.615599</c:v>
                </c:pt>
                <c:pt idx="1953">
                  <c:v>15.614570000000001</c:v>
                </c:pt>
                <c:pt idx="1954">
                  <c:v>15.614094</c:v>
                </c:pt>
                <c:pt idx="1955">
                  <c:v>15.613666</c:v>
                </c:pt>
                <c:pt idx="1956">
                  <c:v>15.611907</c:v>
                </c:pt>
                <c:pt idx="1957">
                  <c:v>15.606455</c:v>
                </c:pt>
                <c:pt idx="1958">
                  <c:v>15.589395</c:v>
                </c:pt>
                <c:pt idx="1959">
                  <c:v>15.579117999999999</c:v>
                </c:pt>
                <c:pt idx="1960">
                  <c:v>15.573967</c:v>
                </c:pt>
                <c:pt idx="1961">
                  <c:v>15.572678</c:v>
                </c:pt>
                <c:pt idx="1962">
                  <c:v>15.567871</c:v>
                </c:pt>
                <c:pt idx="1963">
                  <c:v>15.566539000000001</c:v>
                </c:pt>
                <c:pt idx="1964">
                  <c:v>15.563826000000001</c:v>
                </c:pt>
                <c:pt idx="1965">
                  <c:v>15.558346999999999</c:v>
                </c:pt>
                <c:pt idx="1966">
                  <c:v>15.551990999999999</c:v>
                </c:pt>
                <c:pt idx="1967">
                  <c:v>15.548092</c:v>
                </c:pt>
                <c:pt idx="1968">
                  <c:v>15.542913</c:v>
                </c:pt>
                <c:pt idx="1969">
                  <c:v>15.539282</c:v>
                </c:pt>
                <c:pt idx="1970">
                  <c:v>15.533967000000001</c:v>
                </c:pt>
                <c:pt idx="1971">
                  <c:v>15.525340999999999</c:v>
                </c:pt>
                <c:pt idx="1972">
                  <c:v>15.523624</c:v>
                </c:pt>
                <c:pt idx="1973">
                  <c:v>15.507099999999999</c:v>
                </c:pt>
                <c:pt idx="1974">
                  <c:v>15.500994</c:v>
                </c:pt>
                <c:pt idx="1975">
                  <c:v>15.485054</c:v>
                </c:pt>
                <c:pt idx="1976">
                  <c:v>15.478543999999999</c:v>
                </c:pt>
                <c:pt idx="1977">
                  <c:v>15.466357</c:v>
                </c:pt>
                <c:pt idx="1978">
                  <c:v>15.465726</c:v>
                </c:pt>
                <c:pt idx="1979">
                  <c:v>15.454259</c:v>
                </c:pt>
                <c:pt idx="1980">
                  <c:v>15.450976000000001</c:v>
                </c:pt>
                <c:pt idx="1981">
                  <c:v>15.446667</c:v>
                </c:pt>
                <c:pt idx="1982">
                  <c:v>15.443281000000001</c:v>
                </c:pt>
                <c:pt idx="1983">
                  <c:v>15.435480999999999</c:v>
                </c:pt>
                <c:pt idx="1984">
                  <c:v>15.435124</c:v>
                </c:pt>
                <c:pt idx="1985">
                  <c:v>15.432974</c:v>
                </c:pt>
                <c:pt idx="1986">
                  <c:v>15.432207999999999</c:v>
                </c:pt>
                <c:pt idx="1987">
                  <c:v>15.430726</c:v>
                </c:pt>
                <c:pt idx="1988">
                  <c:v>15.427401</c:v>
                </c:pt>
                <c:pt idx="1989">
                  <c:v>15.412552</c:v>
                </c:pt>
                <c:pt idx="1990">
                  <c:v>15.401991000000001</c:v>
                </c:pt>
                <c:pt idx="1991">
                  <c:v>15.399865</c:v>
                </c:pt>
                <c:pt idx="1992">
                  <c:v>15.390491000000001</c:v>
                </c:pt>
                <c:pt idx="1993">
                  <c:v>15.383967</c:v>
                </c:pt>
                <c:pt idx="1994">
                  <c:v>15.377796</c:v>
                </c:pt>
                <c:pt idx="1995">
                  <c:v>15.373882999999999</c:v>
                </c:pt>
                <c:pt idx="1996">
                  <c:v>15.351478999999999</c:v>
                </c:pt>
                <c:pt idx="1997">
                  <c:v>15.348618999999999</c:v>
                </c:pt>
                <c:pt idx="1998">
                  <c:v>15.347916</c:v>
                </c:pt>
                <c:pt idx="1999">
                  <c:v>15.340114</c:v>
                </c:pt>
                <c:pt idx="2000">
                  <c:v>15.334268</c:v>
                </c:pt>
                <c:pt idx="2001">
                  <c:v>15.330534</c:v>
                </c:pt>
                <c:pt idx="2002">
                  <c:v>15.323238</c:v>
                </c:pt>
                <c:pt idx="2003">
                  <c:v>15.308859</c:v>
                </c:pt>
                <c:pt idx="2004">
                  <c:v>15.308049</c:v>
                </c:pt>
                <c:pt idx="2005">
                  <c:v>15.304311</c:v>
                </c:pt>
                <c:pt idx="2006">
                  <c:v>15.300561</c:v>
                </c:pt>
                <c:pt idx="2007">
                  <c:v>15.293925</c:v>
                </c:pt>
                <c:pt idx="2008">
                  <c:v>15.286667</c:v>
                </c:pt>
                <c:pt idx="2009">
                  <c:v>15.283388</c:v>
                </c:pt>
                <c:pt idx="2010">
                  <c:v>15.279503</c:v>
                </c:pt>
                <c:pt idx="2011">
                  <c:v>15.267847</c:v>
                </c:pt>
                <c:pt idx="2012">
                  <c:v>15.261906</c:v>
                </c:pt>
                <c:pt idx="2013">
                  <c:v>15.243022</c:v>
                </c:pt>
                <c:pt idx="2014">
                  <c:v>15.240835000000001</c:v>
                </c:pt>
                <c:pt idx="2015">
                  <c:v>15.235256</c:v>
                </c:pt>
                <c:pt idx="2016">
                  <c:v>15.234254</c:v>
                </c:pt>
                <c:pt idx="2017">
                  <c:v>15.228901</c:v>
                </c:pt>
                <c:pt idx="2018">
                  <c:v>15.214395</c:v>
                </c:pt>
                <c:pt idx="2019">
                  <c:v>15.212166</c:v>
                </c:pt>
                <c:pt idx="2020">
                  <c:v>15.210096</c:v>
                </c:pt>
                <c:pt idx="2021">
                  <c:v>15.185810999999999</c:v>
                </c:pt>
                <c:pt idx="2022">
                  <c:v>15.183807</c:v>
                </c:pt>
                <c:pt idx="2023">
                  <c:v>15.178129999999999</c:v>
                </c:pt>
                <c:pt idx="2024">
                  <c:v>15.151823</c:v>
                </c:pt>
                <c:pt idx="2025">
                  <c:v>15.148775000000001</c:v>
                </c:pt>
                <c:pt idx="2026">
                  <c:v>15.137236</c:v>
                </c:pt>
                <c:pt idx="2027">
                  <c:v>15.131831</c:v>
                </c:pt>
                <c:pt idx="2028">
                  <c:v>15.121136</c:v>
                </c:pt>
                <c:pt idx="2029">
                  <c:v>15.111126000000001</c:v>
                </c:pt>
                <c:pt idx="2030">
                  <c:v>15.102677999999999</c:v>
                </c:pt>
                <c:pt idx="2031">
                  <c:v>15.080985</c:v>
                </c:pt>
                <c:pt idx="2032">
                  <c:v>15.079117999999999</c:v>
                </c:pt>
                <c:pt idx="2033">
                  <c:v>15.052687000000001</c:v>
                </c:pt>
                <c:pt idx="2034">
                  <c:v>15.037701999999999</c:v>
                </c:pt>
                <c:pt idx="2035">
                  <c:v>15.032617</c:v>
                </c:pt>
                <c:pt idx="2036">
                  <c:v>15.007918</c:v>
                </c:pt>
                <c:pt idx="2037">
                  <c:v>14.972166</c:v>
                </c:pt>
                <c:pt idx="2038">
                  <c:v>14.95504</c:v>
                </c:pt>
                <c:pt idx="2039">
                  <c:v>14.941338</c:v>
                </c:pt>
                <c:pt idx="2040">
                  <c:v>14.936667</c:v>
                </c:pt>
                <c:pt idx="2041">
                  <c:v>14.910792000000001</c:v>
                </c:pt>
                <c:pt idx="2042">
                  <c:v>14.908647</c:v>
                </c:pt>
                <c:pt idx="2043">
                  <c:v>14.899151</c:v>
                </c:pt>
                <c:pt idx="2044">
                  <c:v>14.897486000000001</c:v>
                </c:pt>
                <c:pt idx="2045">
                  <c:v>14.894456</c:v>
                </c:pt>
                <c:pt idx="2046">
                  <c:v>14.890171</c:v>
                </c:pt>
                <c:pt idx="2047">
                  <c:v>14.871822</c:v>
                </c:pt>
                <c:pt idx="2048">
                  <c:v>14.867787</c:v>
                </c:pt>
                <c:pt idx="2049">
                  <c:v>14.861522000000001</c:v>
                </c:pt>
                <c:pt idx="2050">
                  <c:v>14.849536000000001</c:v>
                </c:pt>
                <c:pt idx="2051">
                  <c:v>14.846667</c:v>
                </c:pt>
                <c:pt idx="2052">
                  <c:v>14.845335</c:v>
                </c:pt>
                <c:pt idx="2053">
                  <c:v>14.830792000000001</c:v>
                </c:pt>
                <c:pt idx="2054">
                  <c:v>14.825378000000001</c:v>
                </c:pt>
                <c:pt idx="2055">
                  <c:v>14.819588</c:v>
                </c:pt>
                <c:pt idx="2056">
                  <c:v>14.812594000000001</c:v>
                </c:pt>
                <c:pt idx="2057">
                  <c:v>14.812010000000001</c:v>
                </c:pt>
                <c:pt idx="2058">
                  <c:v>14.807029</c:v>
                </c:pt>
                <c:pt idx="2059">
                  <c:v>14.801291000000001</c:v>
                </c:pt>
                <c:pt idx="2060">
                  <c:v>14.797141999999999</c:v>
                </c:pt>
                <c:pt idx="2061">
                  <c:v>14.792895</c:v>
                </c:pt>
                <c:pt idx="2062">
                  <c:v>14.781478999999999</c:v>
                </c:pt>
                <c:pt idx="2063">
                  <c:v>14.774955</c:v>
                </c:pt>
                <c:pt idx="2064">
                  <c:v>14.770491</c:v>
                </c:pt>
                <c:pt idx="2065">
                  <c:v>14.746009000000001</c:v>
                </c:pt>
                <c:pt idx="2066">
                  <c:v>14.723891</c:v>
                </c:pt>
                <c:pt idx="2067">
                  <c:v>14.721136</c:v>
                </c:pt>
                <c:pt idx="2068">
                  <c:v>14.721102</c:v>
                </c:pt>
                <c:pt idx="2069">
                  <c:v>14.720148</c:v>
                </c:pt>
                <c:pt idx="2070">
                  <c:v>14.700449000000001</c:v>
                </c:pt>
                <c:pt idx="2071">
                  <c:v>14.698516</c:v>
                </c:pt>
                <c:pt idx="2072">
                  <c:v>14.686116</c:v>
                </c:pt>
                <c:pt idx="2073">
                  <c:v>14.667552000000001</c:v>
                </c:pt>
                <c:pt idx="2074">
                  <c:v>14.650275000000001</c:v>
                </c:pt>
                <c:pt idx="2075">
                  <c:v>14.643934</c:v>
                </c:pt>
                <c:pt idx="2076">
                  <c:v>14.643661</c:v>
                </c:pt>
                <c:pt idx="2077">
                  <c:v>14.643019000000001</c:v>
                </c:pt>
                <c:pt idx="2078">
                  <c:v>14.635104999999999</c:v>
                </c:pt>
                <c:pt idx="2079">
                  <c:v>14.629014</c:v>
                </c:pt>
                <c:pt idx="2080">
                  <c:v>14.627701999999999</c:v>
                </c:pt>
                <c:pt idx="2081">
                  <c:v>14.609847</c:v>
                </c:pt>
                <c:pt idx="2082">
                  <c:v>14.608233</c:v>
                </c:pt>
                <c:pt idx="2083">
                  <c:v>14.605642</c:v>
                </c:pt>
                <c:pt idx="2084">
                  <c:v>14.600899999999999</c:v>
                </c:pt>
                <c:pt idx="2085">
                  <c:v>14.599418999999999</c:v>
                </c:pt>
                <c:pt idx="2086">
                  <c:v>14.599076</c:v>
                </c:pt>
                <c:pt idx="2087">
                  <c:v>14.595236</c:v>
                </c:pt>
                <c:pt idx="2088">
                  <c:v>14.584381</c:v>
                </c:pt>
                <c:pt idx="2089">
                  <c:v>14.582208</c:v>
                </c:pt>
                <c:pt idx="2090">
                  <c:v>14.580416</c:v>
                </c:pt>
                <c:pt idx="2091">
                  <c:v>14.576154000000001</c:v>
                </c:pt>
                <c:pt idx="2092">
                  <c:v>14.571433000000001</c:v>
                </c:pt>
                <c:pt idx="2093">
                  <c:v>14.57122</c:v>
                </c:pt>
                <c:pt idx="2094">
                  <c:v>14.566667000000001</c:v>
                </c:pt>
                <c:pt idx="2095">
                  <c:v>14.558214</c:v>
                </c:pt>
                <c:pt idx="2096">
                  <c:v>14.554192</c:v>
                </c:pt>
                <c:pt idx="2097">
                  <c:v>14.548199</c:v>
                </c:pt>
                <c:pt idx="2098">
                  <c:v>14.540373000000001</c:v>
                </c:pt>
                <c:pt idx="2099">
                  <c:v>14.538732</c:v>
                </c:pt>
                <c:pt idx="2100">
                  <c:v>14.527578999999999</c:v>
                </c:pt>
                <c:pt idx="2101">
                  <c:v>14.523982999999999</c:v>
                </c:pt>
                <c:pt idx="2102">
                  <c:v>14.518675</c:v>
                </c:pt>
                <c:pt idx="2103">
                  <c:v>14.517058</c:v>
                </c:pt>
                <c:pt idx="2104">
                  <c:v>14.514052</c:v>
                </c:pt>
                <c:pt idx="2105">
                  <c:v>14.510138</c:v>
                </c:pt>
                <c:pt idx="2106">
                  <c:v>14.504996999999999</c:v>
                </c:pt>
                <c:pt idx="2107">
                  <c:v>14.504395000000001</c:v>
                </c:pt>
                <c:pt idx="2108">
                  <c:v>14.494654000000001</c:v>
                </c:pt>
                <c:pt idx="2109">
                  <c:v>14.492635999999999</c:v>
                </c:pt>
                <c:pt idx="2110">
                  <c:v>14.49019</c:v>
                </c:pt>
                <c:pt idx="2111">
                  <c:v>14.479654</c:v>
                </c:pt>
                <c:pt idx="2112">
                  <c:v>14.470575999999999</c:v>
                </c:pt>
                <c:pt idx="2113">
                  <c:v>14.469761999999999</c:v>
                </c:pt>
                <c:pt idx="2114">
                  <c:v>14.468431000000001</c:v>
                </c:pt>
                <c:pt idx="2115">
                  <c:v>14.466666999999999</c:v>
                </c:pt>
                <c:pt idx="2116">
                  <c:v>14.463323000000001</c:v>
                </c:pt>
                <c:pt idx="2117">
                  <c:v>14.44694</c:v>
                </c:pt>
                <c:pt idx="2118">
                  <c:v>14.444172</c:v>
                </c:pt>
                <c:pt idx="2119">
                  <c:v>14.439954</c:v>
                </c:pt>
                <c:pt idx="2120">
                  <c:v>14.426667</c:v>
                </c:pt>
                <c:pt idx="2121">
                  <c:v>14.40432</c:v>
                </c:pt>
                <c:pt idx="2122">
                  <c:v>14.377598000000001</c:v>
                </c:pt>
                <c:pt idx="2123">
                  <c:v>14.373670000000001</c:v>
                </c:pt>
                <c:pt idx="2124">
                  <c:v>14.373365</c:v>
                </c:pt>
                <c:pt idx="2125">
                  <c:v>14.366517</c:v>
                </c:pt>
                <c:pt idx="2126">
                  <c:v>14.365299</c:v>
                </c:pt>
                <c:pt idx="2127">
                  <c:v>14.359202</c:v>
                </c:pt>
                <c:pt idx="2128">
                  <c:v>14.354215999999999</c:v>
                </c:pt>
                <c:pt idx="2129">
                  <c:v>14.351755000000001</c:v>
                </c:pt>
                <c:pt idx="2130">
                  <c:v>14.351136</c:v>
                </c:pt>
                <c:pt idx="2131">
                  <c:v>14.332468</c:v>
                </c:pt>
                <c:pt idx="2132">
                  <c:v>14.305415</c:v>
                </c:pt>
                <c:pt idx="2133">
                  <c:v>14.303312999999999</c:v>
                </c:pt>
                <c:pt idx="2134">
                  <c:v>14.291263000000001</c:v>
                </c:pt>
                <c:pt idx="2135">
                  <c:v>14.287058</c:v>
                </c:pt>
                <c:pt idx="2136">
                  <c:v>14.282752</c:v>
                </c:pt>
                <c:pt idx="2137">
                  <c:v>14.268045000000001</c:v>
                </c:pt>
                <c:pt idx="2138">
                  <c:v>14.263170000000001</c:v>
                </c:pt>
                <c:pt idx="2139">
                  <c:v>14.258853999999999</c:v>
                </c:pt>
                <c:pt idx="2140">
                  <c:v>14.244145</c:v>
                </c:pt>
                <c:pt idx="2141">
                  <c:v>14.240232000000001</c:v>
                </c:pt>
                <c:pt idx="2142">
                  <c:v>14.226112000000001</c:v>
                </c:pt>
                <c:pt idx="2143">
                  <c:v>14.223364999999999</c:v>
                </c:pt>
                <c:pt idx="2144">
                  <c:v>14.221864999999999</c:v>
                </c:pt>
                <c:pt idx="2145">
                  <c:v>14.205005999999999</c:v>
                </c:pt>
                <c:pt idx="2146">
                  <c:v>14.196667</c:v>
                </c:pt>
                <c:pt idx="2147">
                  <c:v>14.193281000000001</c:v>
                </c:pt>
                <c:pt idx="2148">
                  <c:v>14.186667</c:v>
                </c:pt>
                <c:pt idx="2149">
                  <c:v>14.18327</c:v>
                </c:pt>
                <c:pt idx="2150">
                  <c:v>14.178072999999999</c:v>
                </c:pt>
                <c:pt idx="2151">
                  <c:v>14.177113</c:v>
                </c:pt>
                <c:pt idx="2152">
                  <c:v>14.171263</c:v>
                </c:pt>
                <c:pt idx="2153">
                  <c:v>14.163323</c:v>
                </c:pt>
                <c:pt idx="2154">
                  <c:v>14.160228</c:v>
                </c:pt>
                <c:pt idx="2155">
                  <c:v>14.157486</c:v>
                </c:pt>
                <c:pt idx="2156">
                  <c:v>14.156667000000001</c:v>
                </c:pt>
                <c:pt idx="2157">
                  <c:v>14.139536</c:v>
                </c:pt>
                <c:pt idx="2158">
                  <c:v>14.130269999999999</c:v>
                </c:pt>
                <c:pt idx="2159">
                  <c:v>14.127829</c:v>
                </c:pt>
                <c:pt idx="2160">
                  <c:v>14.127829</c:v>
                </c:pt>
                <c:pt idx="2161">
                  <c:v>14.123317999999999</c:v>
                </c:pt>
                <c:pt idx="2162">
                  <c:v>14.113967000000001</c:v>
                </c:pt>
                <c:pt idx="2163">
                  <c:v>14.102907999999999</c:v>
                </c:pt>
                <c:pt idx="2164">
                  <c:v>14.076826000000001</c:v>
                </c:pt>
                <c:pt idx="2165">
                  <c:v>14.051831</c:v>
                </c:pt>
                <c:pt idx="2166">
                  <c:v>14.033778</c:v>
                </c:pt>
                <c:pt idx="2167">
                  <c:v>14.032118000000001</c:v>
                </c:pt>
                <c:pt idx="2168">
                  <c:v>13.988148000000001</c:v>
                </c:pt>
                <c:pt idx="2169">
                  <c:v>13.978864</c:v>
                </c:pt>
                <c:pt idx="2170">
                  <c:v>13.972636</c:v>
                </c:pt>
                <c:pt idx="2171">
                  <c:v>13.971606</c:v>
                </c:pt>
                <c:pt idx="2172">
                  <c:v>13.971311999999999</c:v>
                </c:pt>
                <c:pt idx="2173">
                  <c:v>13.970307</c:v>
                </c:pt>
                <c:pt idx="2174">
                  <c:v>13.952593999999999</c:v>
                </c:pt>
                <c:pt idx="2175">
                  <c:v>13.945811000000001</c:v>
                </c:pt>
                <c:pt idx="2176">
                  <c:v>13.942594</c:v>
                </c:pt>
                <c:pt idx="2177">
                  <c:v>13.925542</c:v>
                </c:pt>
                <c:pt idx="2178">
                  <c:v>13.923280999999999</c:v>
                </c:pt>
                <c:pt idx="2179">
                  <c:v>13.921352000000001</c:v>
                </c:pt>
                <c:pt idx="2180">
                  <c:v>13.911830999999999</c:v>
                </c:pt>
                <c:pt idx="2181">
                  <c:v>13.909805</c:v>
                </c:pt>
                <c:pt idx="2182">
                  <c:v>13.909328</c:v>
                </c:pt>
                <c:pt idx="2183">
                  <c:v>13.90629</c:v>
                </c:pt>
                <c:pt idx="2184">
                  <c:v>13.903582</c:v>
                </c:pt>
                <c:pt idx="2185">
                  <c:v>13.899027999999999</c:v>
                </c:pt>
                <c:pt idx="2186">
                  <c:v>13.895985</c:v>
                </c:pt>
                <c:pt idx="2187">
                  <c:v>13.895322</c:v>
                </c:pt>
                <c:pt idx="2188">
                  <c:v>13.88401</c:v>
                </c:pt>
                <c:pt idx="2189">
                  <c:v>13.883925</c:v>
                </c:pt>
                <c:pt idx="2190">
                  <c:v>13.878774999999999</c:v>
                </c:pt>
                <c:pt idx="2191">
                  <c:v>13.875522999999999</c:v>
                </c:pt>
                <c:pt idx="2192">
                  <c:v>13.857645</c:v>
                </c:pt>
                <c:pt idx="2193">
                  <c:v>13.846719</c:v>
                </c:pt>
                <c:pt idx="2194">
                  <c:v>13.843722</c:v>
                </c:pt>
                <c:pt idx="2195">
                  <c:v>13.839287000000001</c:v>
                </c:pt>
                <c:pt idx="2196">
                  <c:v>13.821032000000001</c:v>
                </c:pt>
                <c:pt idx="2197">
                  <c:v>13.816667000000001</c:v>
                </c:pt>
                <c:pt idx="2198">
                  <c:v>13.812552</c:v>
                </c:pt>
                <c:pt idx="2199">
                  <c:v>13.810632</c:v>
                </c:pt>
                <c:pt idx="2200">
                  <c:v>13.792401</c:v>
                </c:pt>
                <c:pt idx="2201">
                  <c:v>13.783581999999999</c:v>
                </c:pt>
                <c:pt idx="2202">
                  <c:v>13.781789</c:v>
                </c:pt>
                <c:pt idx="2203">
                  <c:v>13.779778</c:v>
                </c:pt>
                <c:pt idx="2204">
                  <c:v>13.773642000000001</c:v>
                </c:pt>
                <c:pt idx="2205">
                  <c:v>13.771254000000001</c:v>
                </c:pt>
                <c:pt idx="2206">
                  <c:v>13.769461</c:v>
                </c:pt>
                <c:pt idx="2207">
                  <c:v>13.757555</c:v>
                </c:pt>
                <c:pt idx="2208">
                  <c:v>13.750562</c:v>
                </c:pt>
                <c:pt idx="2209">
                  <c:v>13.739560000000001</c:v>
                </c:pt>
                <c:pt idx="2210">
                  <c:v>13.736667000000001</c:v>
                </c:pt>
                <c:pt idx="2211">
                  <c:v>13.726667000000001</c:v>
                </c:pt>
                <c:pt idx="2212">
                  <c:v>13.726667000000001</c:v>
                </c:pt>
                <c:pt idx="2213">
                  <c:v>13.721564000000001</c:v>
                </c:pt>
                <c:pt idx="2214">
                  <c:v>13.713407</c:v>
                </c:pt>
                <c:pt idx="2215">
                  <c:v>13.710834999999999</c:v>
                </c:pt>
                <c:pt idx="2216">
                  <c:v>13.708921999999999</c:v>
                </c:pt>
                <c:pt idx="2217">
                  <c:v>13.7</c:v>
                </c:pt>
                <c:pt idx="2218">
                  <c:v>13.699691</c:v>
                </c:pt>
                <c:pt idx="2219">
                  <c:v>13.696667</c:v>
                </c:pt>
                <c:pt idx="2220">
                  <c:v>13.696637000000001</c:v>
                </c:pt>
                <c:pt idx="2221">
                  <c:v>13.692081</c:v>
                </c:pt>
                <c:pt idx="2222">
                  <c:v>13.69129</c:v>
                </c:pt>
                <c:pt idx="2223">
                  <c:v>13.681003</c:v>
                </c:pt>
                <c:pt idx="2224">
                  <c:v>13.67916</c:v>
                </c:pt>
                <c:pt idx="2225">
                  <c:v>13.674738</c:v>
                </c:pt>
                <c:pt idx="2226">
                  <c:v>13.670147999999999</c:v>
                </c:pt>
                <c:pt idx="2227">
                  <c:v>13.666667</c:v>
                </c:pt>
                <c:pt idx="2228">
                  <c:v>13.658035999999999</c:v>
                </c:pt>
                <c:pt idx="2229">
                  <c:v>13.647451999999999</c:v>
                </c:pt>
                <c:pt idx="2230">
                  <c:v>13.64681</c:v>
                </c:pt>
                <c:pt idx="2231">
                  <c:v>13.643271</c:v>
                </c:pt>
                <c:pt idx="2232">
                  <c:v>13.640415000000001</c:v>
                </c:pt>
                <c:pt idx="2233">
                  <c:v>13.639244</c:v>
                </c:pt>
                <c:pt idx="2234">
                  <c:v>13.628271</c:v>
                </c:pt>
                <c:pt idx="2235">
                  <c:v>13.620981</c:v>
                </c:pt>
                <c:pt idx="2236">
                  <c:v>13.619503</c:v>
                </c:pt>
                <c:pt idx="2237">
                  <c:v>13.616667</c:v>
                </c:pt>
                <c:pt idx="2238">
                  <c:v>13.607545999999999</c:v>
                </c:pt>
                <c:pt idx="2239">
                  <c:v>13.605966</c:v>
                </c:pt>
                <c:pt idx="2240">
                  <c:v>13.600148000000001</c:v>
                </c:pt>
                <c:pt idx="2241">
                  <c:v>13.592781</c:v>
                </c:pt>
                <c:pt idx="2242">
                  <c:v>13.591013</c:v>
                </c:pt>
                <c:pt idx="2243">
                  <c:v>13.588896999999999</c:v>
                </c:pt>
                <c:pt idx="2244">
                  <c:v>13.5871</c:v>
                </c:pt>
                <c:pt idx="2245">
                  <c:v>13.585725999999999</c:v>
                </c:pt>
                <c:pt idx="2246">
                  <c:v>13.583935</c:v>
                </c:pt>
                <c:pt idx="2247">
                  <c:v>13.583323</c:v>
                </c:pt>
                <c:pt idx="2248">
                  <c:v>13.579219999999999</c:v>
                </c:pt>
                <c:pt idx="2249">
                  <c:v>13.546633</c:v>
                </c:pt>
                <c:pt idx="2250">
                  <c:v>13.536667</c:v>
                </c:pt>
                <c:pt idx="2251">
                  <c:v>13.535049000000001</c:v>
                </c:pt>
                <c:pt idx="2252">
                  <c:v>13.516667</c:v>
                </c:pt>
                <c:pt idx="2253">
                  <c:v>13.505768</c:v>
                </c:pt>
                <c:pt idx="2254">
                  <c:v>13.498195000000001</c:v>
                </c:pt>
                <c:pt idx="2255">
                  <c:v>13.491906999999999</c:v>
                </c:pt>
                <c:pt idx="2256">
                  <c:v>13.491178</c:v>
                </c:pt>
                <c:pt idx="2257">
                  <c:v>13.487057999999999</c:v>
                </c:pt>
                <c:pt idx="2258">
                  <c:v>13.479404000000001</c:v>
                </c:pt>
                <c:pt idx="2259">
                  <c:v>13.473651</c:v>
                </c:pt>
                <c:pt idx="2260">
                  <c:v>13.469244</c:v>
                </c:pt>
                <c:pt idx="2261">
                  <c:v>13.46471</c:v>
                </c:pt>
                <c:pt idx="2262">
                  <c:v>13.456666999999999</c:v>
                </c:pt>
                <c:pt idx="2263">
                  <c:v>13.453493</c:v>
                </c:pt>
                <c:pt idx="2264">
                  <c:v>13.453471</c:v>
                </c:pt>
                <c:pt idx="2265">
                  <c:v>13.452552000000001</c:v>
                </c:pt>
                <c:pt idx="2266">
                  <c:v>13.450877</c:v>
                </c:pt>
                <c:pt idx="2267">
                  <c:v>13.440835</c:v>
                </c:pt>
                <c:pt idx="2268">
                  <c:v>13.433983</c:v>
                </c:pt>
                <c:pt idx="2269">
                  <c:v>13.426952</c:v>
                </c:pt>
                <c:pt idx="2270">
                  <c:v>13.422979</c:v>
                </c:pt>
                <c:pt idx="2271">
                  <c:v>13.419700000000001</c:v>
                </c:pt>
                <c:pt idx="2272">
                  <c:v>13.407508999999999</c:v>
                </c:pt>
                <c:pt idx="2273">
                  <c:v>13.404172000000001</c:v>
                </c:pt>
                <c:pt idx="2274">
                  <c:v>13.396667000000001</c:v>
                </c:pt>
                <c:pt idx="2275">
                  <c:v>13.395020000000001</c:v>
                </c:pt>
                <c:pt idx="2276">
                  <c:v>13.394249</c:v>
                </c:pt>
                <c:pt idx="2277">
                  <c:v>13.388299</c:v>
                </c:pt>
                <c:pt idx="2278">
                  <c:v>13.387729</c:v>
                </c:pt>
                <c:pt idx="2279">
                  <c:v>13.387058</c:v>
                </c:pt>
                <c:pt idx="2280">
                  <c:v>13.376714</c:v>
                </c:pt>
                <c:pt idx="2281">
                  <c:v>13.376666999999999</c:v>
                </c:pt>
                <c:pt idx="2282">
                  <c:v>13.372659000000001</c:v>
                </c:pt>
                <c:pt idx="2283">
                  <c:v>13.356667</c:v>
                </c:pt>
                <c:pt idx="2284">
                  <c:v>13.346667</c:v>
                </c:pt>
                <c:pt idx="2285">
                  <c:v>13.346667</c:v>
                </c:pt>
                <c:pt idx="2286">
                  <c:v>13.340232</c:v>
                </c:pt>
                <c:pt idx="2287">
                  <c:v>13.32916</c:v>
                </c:pt>
                <c:pt idx="2288">
                  <c:v>13.326525999999999</c:v>
                </c:pt>
                <c:pt idx="2289">
                  <c:v>13.324998000000001</c:v>
                </c:pt>
                <c:pt idx="2290">
                  <c:v>13.322251</c:v>
                </c:pt>
                <c:pt idx="2291">
                  <c:v>13.318097</c:v>
                </c:pt>
                <c:pt idx="2292">
                  <c:v>13.313323</c:v>
                </c:pt>
                <c:pt idx="2293">
                  <c:v>13.312927999999999</c:v>
                </c:pt>
                <c:pt idx="2294">
                  <c:v>13.31122</c:v>
                </c:pt>
                <c:pt idx="2295">
                  <c:v>13.30916</c:v>
                </c:pt>
                <c:pt idx="2296">
                  <c:v>13.307710999999999</c:v>
                </c:pt>
                <c:pt idx="2297">
                  <c:v>13.30716</c:v>
                </c:pt>
                <c:pt idx="2298">
                  <c:v>13.305137999999999</c:v>
                </c:pt>
                <c:pt idx="2299">
                  <c:v>13.297141999999999</c:v>
                </c:pt>
                <c:pt idx="2300">
                  <c:v>13.285684</c:v>
                </c:pt>
                <c:pt idx="2301">
                  <c:v>13.283281000000001</c:v>
                </c:pt>
                <c:pt idx="2302">
                  <c:v>13.275767999999999</c:v>
                </c:pt>
                <c:pt idx="2303">
                  <c:v>13.266667</c:v>
                </c:pt>
                <c:pt idx="2304">
                  <c:v>13.266667</c:v>
                </c:pt>
                <c:pt idx="2305">
                  <c:v>13.262551999999999</c:v>
                </c:pt>
                <c:pt idx="2306">
                  <c:v>13.251949</c:v>
                </c:pt>
                <c:pt idx="2307">
                  <c:v>13.251692</c:v>
                </c:pt>
                <c:pt idx="2308">
                  <c:v>13.251564</c:v>
                </c:pt>
                <c:pt idx="2309">
                  <c:v>13.232339</c:v>
                </c:pt>
                <c:pt idx="2310">
                  <c:v>13.228558</c:v>
                </c:pt>
                <c:pt idx="2311">
                  <c:v>13.226667000000001</c:v>
                </c:pt>
                <c:pt idx="2312">
                  <c:v>13.208133999999999</c:v>
                </c:pt>
                <c:pt idx="2313">
                  <c:v>13.206666999999999</c:v>
                </c:pt>
                <c:pt idx="2314">
                  <c:v>13.205552000000001</c:v>
                </c:pt>
                <c:pt idx="2315">
                  <c:v>13.196637000000001</c:v>
                </c:pt>
                <c:pt idx="2316">
                  <c:v>13.181177999999999</c:v>
                </c:pt>
                <c:pt idx="2317">
                  <c:v>13.177635</c:v>
                </c:pt>
                <c:pt idx="2318">
                  <c:v>13.170919</c:v>
                </c:pt>
                <c:pt idx="2319">
                  <c:v>13.160857999999999</c:v>
                </c:pt>
                <c:pt idx="2320">
                  <c:v>13.154353</c:v>
                </c:pt>
                <c:pt idx="2321">
                  <c:v>13.15</c:v>
                </c:pt>
                <c:pt idx="2322">
                  <c:v>13.147786999999999</c:v>
                </c:pt>
                <c:pt idx="2323">
                  <c:v>13.145383000000001</c:v>
                </c:pt>
                <c:pt idx="2324">
                  <c:v>13.14344</c:v>
                </c:pt>
                <c:pt idx="2325">
                  <c:v>13.142970999999999</c:v>
                </c:pt>
                <c:pt idx="2326">
                  <c:v>13.142419</c:v>
                </c:pt>
                <c:pt idx="2327">
                  <c:v>13.138374000000001</c:v>
                </c:pt>
                <c:pt idx="2328">
                  <c:v>13.131026</c:v>
                </c:pt>
                <c:pt idx="2329">
                  <c:v>13.130839</c:v>
                </c:pt>
                <c:pt idx="2330">
                  <c:v>13.126666999999999</c:v>
                </c:pt>
                <c:pt idx="2331">
                  <c:v>13.126092</c:v>
                </c:pt>
                <c:pt idx="2332">
                  <c:v>13.103443</c:v>
                </c:pt>
                <c:pt idx="2333">
                  <c:v>13.096667</c:v>
                </c:pt>
                <c:pt idx="2334">
                  <c:v>13.090585000000001</c:v>
                </c:pt>
                <c:pt idx="2335">
                  <c:v>13.088201</c:v>
                </c:pt>
                <c:pt idx="2336">
                  <c:v>13.086667</c:v>
                </c:pt>
                <c:pt idx="2337">
                  <c:v>13.075748000000001</c:v>
                </c:pt>
                <c:pt idx="2338">
                  <c:v>13.071605999999999</c:v>
                </c:pt>
                <c:pt idx="2339">
                  <c:v>13.071313</c:v>
                </c:pt>
                <c:pt idx="2340">
                  <c:v>13.068458</c:v>
                </c:pt>
                <c:pt idx="2341">
                  <c:v>13.063772999999999</c:v>
                </c:pt>
                <c:pt idx="2342">
                  <c:v>13.047829</c:v>
                </c:pt>
                <c:pt idx="2343">
                  <c:v>13.042973999999999</c:v>
                </c:pt>
                <c:pt idx="2344">
                  <c:v>13.036027000000001</c:v>
                </c:pt>
                <c:pt idx="2345">
                  <c:v>13.034654</c:v>
                </c:pt>
                <c:pt idx="2346">
                  <c:v>13.026667</c:v>
                </c:pt>
                <c:pt idx="2347">
                  <c:v>13.026636999999999</c:v>
                </c:pt>
                <c:pt idx="2348">
                  <c:v>13.021089</c:v>
                </c:pt>
                <c:pt idx="2349">
                  <c:v>13.020999</c:v>
                </c:pt>
                <c:pt idx="2350">
                  <c:v>12.997726999999999</c:v>
                </c:pt>
                <c:pt idx="2351">
                  <c:v>12.996667</c:v>
                </c:pt>
                <c:pt idx="2352">
                  <c:v>12.996498000000001</c:v>
                </c:pt>
                <c:pt idx="2353">
                  <c:v>12.966841000000001</c:v>
                </c:pt>
                <c:pt idx="2354">
                  <c:v>12.956666999999999</c:v>
                </c:pt>
                <c:pt idx="2355">
                  <c:v>12.956027000000001</c:v>
                </c:pt>
                <c:pt idx="2356">
                  <c:v>12.949907</c:v>
                </c:pt>
                <c:pt idx="2357">
                  <c:v>12.944998</c:v>
                </c:pt>
                <c:pt idx="2358">
                  <c:v>12.942989000000001</c:v>
                </c:pt>
                <c:pt idx="2359">
                  <c:v>12.939588000000001</c:v>
                </c:pt>
                <c:pt idx="2360">
                  <c:v>12.937474999999999</c:v>
                </c:pt>
                <c:pt idx="2361">
                  <c:v>12.925716</c:v>
                </c:pt>
                <c:pt idx="2362">
                  <c:v>12.916902</c:v>
                </c:pt>
                <c:pt idx="2363">
                  <c:v>12.907142</c:v>
                </c:pt>
                <c:pt idx="2364">
                  <c:v>12.906667000000001</c:v>
                </c:pt>
                <c:pt idx="2365">
                  <c:v>12.891215000000001</c:v>
                </c:pt>
                <c:pt idx="2366">
                  <c:v>12.871397999999999</c:v>
                </c:pt>
                <c:pt idx="2367">
                  <c:v>12.865341000000001</c:v>
                </c:pt>
                <c:pt idx="2368">
                  <c:v>12.862730000000001</c:v>
                </c:pt>
                <c:pt idx="2369">
                  <c:v>12.848312999999999</c:v>
                </c:pt>
                <c:pt idx="2370">
                  <c:v>12.845190000000001</c:v>
                </c:pt>
                <c:pt idx="2371">
                  <c:v>12.843431000000001</c:v>
                </c:pt>
                <c:pt idx="2372">
                  <c:v>12.836798999999999</c:v>
                </c:pt>
                <c:pt idx="2373">
                  <c:v>12.835651</c:v>
                </c:pt>
                <c:pt idx="2374">
                  <c:v>12.833022</c:v>
                </c:pt>
                <c:pt idx="2375">
                  <c:v>12.832293</c:v>
                </c:pt>
                <c:pt idx="2376">
                  <c:v>12.820171999999999</c:v>
                </c:pt>
                <c:pt idx="2377">
                  <c:v>12.817758</c:v>
                </c:pt>
                <c:pt idx="2378">
                  <c:v>12.816667000000001</c:v>
                </c:pt>
                <c:pt idx="2379">
                  <c:v>12.815725</c:v>
                </c:pt>
                <c:pt idx="2380">
                  <c:v>12.812979</c:v>
                </c:pt>
                <c:pt idx="2381">
                  <c:v>12.812358</c:v>
                </c:pt>
                <c:pt idx="2382">
                  <c:v>12.811120000000001</c:v>
                </c:pt>
                <c:pt idx="2383">
                  <c:v>12.80504</c:v>
                </c:pt>
                <c:pt idx="2384">
                  <c:v>12.804353000000001</c:v>
                </c:pt>
                <c:pt idx="2385">
                  <c:v>12.799051</c:v>
                </c:pt>
                <c:pt idx="2386">
                  <c:v>12.797537</c:v>
                </c:pt>
                <c:pt idx="2387">
                  <c:v>12.796666999999999</c:v>
                </c:pt>
                <c:pt idx="2388">
                  <c:v>12.787871000000001</c:v>
                </c:pt>
                <c:pt idx="2389">
                  <c:v>12.784362</c:v>
                </c:pt>
                <c:pt idx="2390">
                  <c:v>12.783624</c:v>
                </c:pt>
                <c:pt idx="2391">
                  <c:v>12.778600000000001</c:v>
                </c:pt>
                <c:pt idx="2392">
                  <c:v>12.776667</c:v>
                </c:pt>
                <c:pt idx="2393">
                  <c:v>12.774010000000001</c:v>
                </c:pt>
                <c:pt idx="2394">
                  <c:v>12.769496</c:v>
                </c:pt>
                <c:pt idx="2395">
                  <c:v>12.764379999999999</c:v>
                </c:pt>
                <c:pt idx="2396">
                  <c:v>12.763293000000001</c:v>
                </c:pt>
                <c:pt idx="2397">
                  <c:v>12.754409000000001</c:v>
                </c:pt>
                <c:pt idx="2398">
                  <c:v>12.754033</c:v>
                </c:pt>
                <c:pt idx="2399">
                  <c:v>12.752527000000001</c:v>
                </c:pt>
                <c:pt idx="2400">
                  <c:v>12.73423</c:v>
                </c:pt>
                <c:pt idx="2401">
                  <c:v>12.727829</c:v>
                </c:pt>
                <c:pt idx="2402">
                  <c:v>12.727401</c:v>
                </c:pt>
                <c:pt idx="2403">
                  <c:v>12.72401</c:v>
                </c:pt>
                <c:pt idx="2404">
                  <c:v>12.717781</c:v>
                </c:pt>
                <c:pt idx="2405">
                  <c:v>12.707679000000001</c:v>
                </c:pt>
                <c:pt idx="2406">
                  <c:v>12.706666999999999</c:v>
                </c:pt>
                <c:pt idx="2407">
                  <c:v>12.701563999999999</c:v>
                </c:pt>
                <c:pt idx="2408">
                  <c:v>12.697100000000001</c:v>
                </c:pt>
                <c:pt idx="2409">
                  <c:v>12.695002000000001</c:v>
                </c:pt>
                <c:pt idx="2410">
                  <c:v>12.69328</c:v>
                </c:pt>
                <c:pt idx="2411">
                  <c:v>12.692978999999999</c:v>
                </c:pt>
                <c:pt idx="2412">
                  <c:v>12.671834</c:v>
                </c:pt>
                <c:pt idx="2413">
                  <c:v>12.671374</c:v>
                </c:pt>
                <c:pt idx="2414">
                  <c:v>12.670144000000001</c:v>
                </c:pt>
                <c:pt idx="2415">
                  <c:v>12.659202000000001</c:v>
                </c:pt>
                <c:pt idx="2416">
                  <c:v>12.656667000000001</c:v>
                </c:pt>
                <c:pt idx="2417">
                  <c:v>12.656634</c:v>
                </c:pt>
                <c:pt idx="2418">
                  <c:v>12.649502999999999</c:v>
                </c:pt>
                <c:pt idx="2419">
                  <c:v>12.636760000000001</c:v>
                </c:pt>
                <c:pt idx="2420">
                  <c:v>12.630862</c:v>
                </c:pt>
                <c:pt idx="2421">
                  <c:v>12.626666999999999</c:v>
                </c:pt>
                <c:pt idx="2422">
                  <c:v>12.619814999999999</c:v>
                </c:pt>
                <c:pt idx="2423">
                  <c:v>12.616667</c:v>
                </c:pt>
                <c:pt idx="2424">
                  <c:v>12.613064</c:v>
                </c:pt>
                <c:pt idx="2425">
                  <c:v>12.597871</c:v>
                </c:pt>
                <c:pt idx="2426">
                  <c:v>12.595476</c:v>
                </c:pt>
                <c:pt idx="2427">
                  <c:v>12.592515000000001</c:v>
                </c:pt>
                <c:pt idx="2428">
                  <c:v>12.586667</c:v>
                </c:pt>
                <c:pt idx="2429">
                  <c:v>12.586667</c:v>
                </c:pt>
                <c:pt idx="2430">
                  <c:v>12.583223</c:v>
                </c:pt>
                <c:pt idx="2431">
                  <c:v>12.579291</c:v>
                </c:pt>
                <c:pt idx="2432">
                  <c:v>12.568901</c:v>
                </c:pt>
                <c:pt idx="2433">
                  <c:v>12.568713000000001</c:v>
                </c:pt>
                <c:pt idx="2434">
                  <c:v>12.560744</c:v>
                </c:pt>
                <c:pt idx="2435">
                  <c:v>12.56</c:v>
                </c:pt>
                <c:pt idx="2436">
                  <c:v>12.559244</c:v>
                </c:pt>
                <c:pt idx="2437">
                  <c:v>12.558115000000001</c:v>
                </c:pt>
                <c:pt idx="2438">
                  <c:v>12.557107999999999</c:v>
                </c:pt>
                <c:pt idx="2439">
                  <c:v>12.545016</c:v>
                </c:pt>
                <c:pt idx="2440">
                  <c:v>12.541003</c:v>
                </c:pt>
                <c:pt idx="2441">
                  <c:v>12.540576</c:v>
                </c:pt>
                <c:pt idx="2442">
                  <c:v>12.538171999999999</c:v>
                </c:pt>
                <c:pt idx="2443">
                  <c:v>12.536667</c:v>
                </c:pt>
                <c:pt idx="2444">
                  <c:v>12.536667</c:v>
                </c:pt>
                <c:pt idx="2445">
                  <c:v>12.535157</c:v>
                </c:pt>
                <c:pt idx="2446">
                  <c:v>12.53027</c:v>
                </c:pt>
                <c:pt idx="2447">
                  <c:v>12.526667</c:v>
                </c:pt>
                <c:pt idx="2448">
                  <c:v>12.51932</c:v>
                </c:pt>
                <c:pt idx="2449">
                  <c:v>12.518340999999999</c:v>
                </c:pt>
                <c:pt idx="2450">
                  <c:v>12.515673</c:v>
                </c:pt>
                <c:pt idx="2451">
                  <c:v>12.510866999999999</c:v>
                </c:pt>
                <c:pt idx="2452">
                  <c:v>12.50732</c:v>
                </c:pt>
                <c:pt idx="2453">
                  <c:v>12.506667</c:v>
                </c:pt>
                <c:pt idx="2454">
                  <c:v>12.50019</c:v>
                </c:pt>
                <c:pt idx="2455">
                  <c:v>12.496667</c:v>
                </c:pt>
                <c:pt idx="2456">
                  <c:v>12.494192</c:v>
                </c:pt>
                <c:pt idx="2457">
                  <c:v>12.486667000000001</c:v>
                </c:pt>
                <c:pt idx="2458">
                  <c:v>12.484564000000001</c:v>
                </c:pt>
                <c:pt idx="2459">
                  <c:v>12.483803</c:v>
                </c:pt>
                <c:pt idx="2460">
                  <c:v>12.483412</c:v>
                </c:pt>
                <c:pt idx="2461">
                  <c:v>12.474052</c:v>
                </c:pt>
                <c:pt idx="2462">
                  <c:v>12.470231999999999</c:v>
                </c:pt>
                <c:pt idx="2463">
                  <c:v>12.457205</c:v>
                </c:pt>
                <c:pt idx="2464">
                  <c:v>12.451840000000001</c:v>
                </c:pt>
                <c:pt idx="2465">
                  <c:v>12.450063</c:v>
                </c:pt>
                <c:pt idx="2466">
                  <c:v>12.445947</c:v>
                </c:pt>
                <c:pt idx="2467">
                  <c:v>12.443624</c:v>
                </c:pt>
                <c:pt idx="2468">
                  <c:v>12.437687</c:v>
                </c:pt>
                <c:pt idx="2469">
                  <c:v>12.430877000000001</c:v>
                </c:pt>
                <c:pt idx="2470">
                  <c:v>12.426069999999999</c:v>
                </c:pt>
                <c:pt idx="2471">
                  <c:v>12.421041000000001</c:v>
                </c:pt>
                <c:pt idx="2472">
                  <c:v>12.408232</c:v>
                </c:pt>
                <c:pt idx="2473">
                  <c:v>12.40311</c:v>
                </c:pt>
                <c:pt idx="2474">
                  <c:v>12.397118000000001</c:v>
                </c:pt>
                <c:pt idx="2475">
                  <c:v>12.396667000000001</c:v>
                </c:pt>
                <c:pt idx="2476">
                  <c:v>12.396004</c:v>
                </c:pt>
                <c:pt idx="2477">
                  <c:v>12.383796999999999</c:v>
                </c:pt>
                <c:pt idx="2478">
                  <c:v>12.371911000000001</c:v>
                </c:pt>
                <c:pt idx="2479">
                  <c:v>12.370533999999999</c:v>
                </c:pt>
                <c:pt idx="2480">
                  <c:v>12.364997000000001</c:v>
                </c:pt>
                <c:pt idx="2481">
                  <c:v>12.356667</c:v>
                </c:pt>
                <c:pt idx="2482">
                  <c:v>12.352134</c:v>
                </c:pt>
                <c:pt idx="2483">
                  <c:v>12.352005999999999</c:v>
                </c:pt>
                <c:pt idx="2484">
                  <c:v>12.345772999999999</c:v>
                </c:pt>
                <c:pt idx="2485">
                  <c:v>12.344163999999999</c:v>
                </c:pt>
                <c:pt idx="2486">
                  <c:v>12.344147</c:v>
                </c:pt>
                <c:pt idx="2487">
                  <c:v>12.343541</c:v>
                </c:pt>
                <c:pt idx="2488">
                  <c:v>12.34</c:v>
                </c:pt>
                <c:pt idx="2489">
                  <c:v>12.332798</c:v>
                </c:pt>
                <c:pt idx="2490">
                  <c:v>12.331549000000001</c:v>
                </c:pt>
                <c:pt idx="2491">
                  <c:v>12.327170000000001</c:v>
                </c:pt>
                <c:pt idx="2492">
                  <c:v>12.321802999999999</c:v>
                </c:pt>
                <c:pt idx="2493">
                  <c:v>12.321788</c:v>
                </c:pt>
                <c:pt idx="2494">
                  <c:v>12.300231999999999</c:v>
                </c:pt>
                <c:pt idx="2495">
                  <c:v>12.299776</c:v>
                </c:pt>
                <c:pt idx="2496">
                  <c:v>12.298171999999999</c:v>
                </c:pt>
                <c:pt idx="2497">
                  <c:v>12.289717</c:v>
                </c:pt>
                <c:pt idx="2498">
                  <c:v>12.289202</c:v>
                </c:pt>
                <c:pt idx="2499">
                  <c:v>12.286667</c:v>
                </c:pt>
                <c:pt idx="2500">
                  <c:v>12.278105999999999</c:v>
                </c:pt>
                <c:pt idx="2501">
                  <c:v>12.276667</c:v>
                </c:pt>
                <c:pt idx="2502">
                  <c:v>12.27591</c:v>
                </c:pt>
                <c:pt idx="2503">
                  <c:v>12.270160000000001</c:v>
                </c:pt>
                <c:pt idx="2504">
                  <c:v>12.268611</c:v>
                </c:pt>
                <c:pt idx="2505">
                  <c:v>12.266667</c:v>
                </c:pt>
                <c:pt idx="2506">
                  <c:v>12.266667</c:v>
                </c:pt>
                <c:pt idx="2507">
                  <c:v>12.265250999999999</c:v>
                </c:pt>
                <c:pt idx="2508">
                  <c:v>12.262181999999999</c:v>
                </c:pt>
                <c:pt idx="2509">
                  <c:v>12.258684000000001</c:v>
                </c:pt>
                <c:pt idx="2510">
                  <c:v>12.256667</c:v>
                </c:pt>
                <c:pt idx="2511">
                  <c:v>12.256667</c:v>
                </c:pt>
                <c:pt idx="2512">
                  <c:v>12.255972999999999</c:v>
                </c:pt>
                <c:pt idx="2513">
                  <c:v>12.246667</c:v>
                </c:pt>
                <c:pt idx="2514">
                  <c:v>12.246667</c:v>
                </c:pt>
                <c:pt idx="2515">
                  <c:v>12.246667</c:v>
                </c:pt>
                <c:pt idx="2516">
                  <c:v>12.243271999999999</c:v>
                </c:pt>
                <c:pt idx="2517">
                  <c:v>12.215425</c:v>
                </c:pt>
                <c:pt idx="2518">
                  <c:v>12.214316</c:v>
                </c:pt>
                <c:pt idx="2519">
                  <c:v>12.204781000000001</c:v>
                </c:pt>
                <c:pt idx="2520">
                  <c:v>12.200343</c:v>
                </c:pt>
                <c:pt idx="2521">
                  <c:v>12.197405</c:v>
                </c:pt>
                <c:pt idx="2522">
                  <c:v>12.197331999999999</c:v>
                </c:pt>
                <c:pt idx="2523">
                  <c:v>12.196840999999999</c:v>
                </c:pt>
                <c:pt idx="2524">
                  <c:v>12.196827000000001</c:v>
                </c:pt>
                <c:pt idx="2525">
                  <c:v>12.195658999999999</c:v>
                </c:pt>
                <c:pt idx="2526">
                  <c:v>12.192828</c:v>
                </c:pt>
                <c:pt idx="2527">
                  <c:v>12.181948999999999</c:v>
                </c:pt>
                <c:pt idx="2528">
                  <c:v>12.181948999999999</c:v>
                </c:pt>
                <c:pt idx="2529">
                  <c:v>12.172293</c:v>
                </c:pt>
                <c:pt idx="2530">
                  <c:v>12.169309999999999</c:v>
                </c:pt>
                <c:pt idx="2531">
                  <c:v>12.161906999999999</c:v>
                </c:pt>
                <c:pt idx="2532">
                  <c:v>12.159329</c:v>
                </c:pt>
                <c:pt idx="2533">
                  <c:v>12.156086999999999</c:v>
                </c:pt>
                <c:pt idx="2534">
                  <c:v>12.154362000000001</c:v>
                </c:pt>
                <c:pt idx="2535">
                  <c:v>12.152093000000001</c:v>
                </c:pt>
                <c:pt idx="2536">
                  <c:v>12.146540999999999</c:v>
                </c:pt>
                <c:pt idx="2537">
                  <c:v>12.143155999999999</c:v>
                </c:pt>
                <c:pt idx="2538">
                  <c:v>12.142594000000001</c:v>
                </c:pt>
                <c:pt idx="2539">
                  <c:v>12.138901000000001</c:v>
                </c:pt>
                <c:pt idx="2540">
                  <c:v>12.138627</c:v>
                </c:pt>
                <c:pt idx="2541">
                  <c:v>12.136666999999999</c:v>
                </c:pt>
                <c:pt idx="2542">
                  <c:v>12.126666999999999</c:v>
                </c:pt>
                <c:pt idx="2543">
                  <c:v>12.126666999999999</c:v>
                </c:pt>
                <c:pt idx="2544">
                  <c:v>12.124124999999999</c:v>
                </c:pt>
                <c:pt idx="2545">
                  <c:v>12.120834</c:v>
                </c:pt>
                <c:pt idx="2546">
                  <c:v>12.116667</c:v>
                </c:pt>
                <c:pt idx="2547">
                  <c:v>12.11359</c:v>
                </c:pt>
                <c:pt idx="2548">
                  <c:v>12.11</c:v>
                </c:pt>
                <c:pt idx="2549">
                  <c:v>12.106667</c:v>
                </c:pt>
                <c:pt idx="2550">
                  <c:v>12.099546</c:v>
                </c:pt>
                <c:pt idx="2551">
                  <c:v>12.097871</c:v>
                </c:pt>
                <c:pt idx="2552">
                  <c:v>12.086399999999999</c:v>
                </c:pt>
                <c:pt idx="2553">
                  <c:v>12.085241</c:v>
                </c:pt>
                <c:pt idx="2554">
                  <c:v>12.085157000000001</c:v>
                </c:pt>
                <c:pt idx="2555">
                  <c:v>12.076667</c:v>
                </c:pt>
                <c:pt idx="2556">
                  <c:v>12.073447</c:v>
                </c:pt>
                <c:pt idx="2557">
                  <c:v>12.070693</c:v>
                </c:pt>
                <c:pt idx="2558">
                  <c:v>12.067724999999999</c:v>
                </c:pt>
                <c:pt idx="2559">
                  <c:v>12.062386</c:v>
                </c:pt>
                <c:pt idx="2560">
                  <c:v>12.047762000000001</c:v>
                </c:pt>
                <c:pt idx="2561">
                  <c:v>12.045546999999999</c:v>
                </c:pt>
                <c:pt idx="2562">
                  <c:v>12.043393</c:v>
                </c:pt>
                <c:pt idx="2563">
                  <c:v>12.043063999999999</c:v>
                </c:pt>
                <c:pt idx="2564">
                  <c:v>12.041949000000001</c:v>
                </c:pt>
                <c:pt idx="2565">
                  <c:v>12.041945</c:v>
                </c:pt>
                <c:pt idx="2566">
                  <c:v>12.041347</c:v>
                </c:pt>
                <c:pt idx="2567">
                  <c:v>12.04041</c:v>
                </c:pt>
                <c:pt idx="2568">
                  <c:v>12.038516</c:v>
                </c:pt>
                <c:pt idx="2569">
                  <c:v>12.030963</c:v>
                </c:pt>
                <c:pt idx="2570">
                  <c:v>12.029691</c:v>
                </c:pt>
                <c:pt idx="2571">
                  <c:v>12.028774</c:v>
                </c:pt>
                <c:pt idx="2572">
                  <c:v>12.026667</c:v>
                </c:pt>
                <c:pt idx="2573">
                  <c:v>12.021796999999999</c:v>
                </c:pt>
                <c:pt idx="2574">
                  <c:v>12.021248</c:v>
                </c:pt>
                <c:pt idx="2575">
                  <c:v>12.020438</c:v>
                </c:pt>
                <c:pt idx="2576">
                  <c:v>12.016069999999999</c:v>
                </c:pt>
                <c:pt idx="2577">
                  <c:v>12.01272</c:v>
                </c:pt>
                <c:pt idx="2578">
                  <c:v>12.006667</c:v>
                </c:pt>
                <c:pt idx="2579">
                  <c:v>12.004042</c:v>
                </c:pt>
                <c:pt idx="2580">
                  <c:v>11.996667</c:v>
                </c:pt>
                <c:pt idx="2581">
                  <c:v>11.996052000000001</c:v>
                </c:pt>
                <c:pt idx="2582">
                  <c:v>11.987284000000001</c:v>
                </c:pt>
                <c:pt idx="2583">
                  <c:v>11.967625999999999</c:v>
                </c:pt>
                <c:pt idx="2584">
                  <c:v>11.967259</c:v>
                </c:pt>
                <c:pt idx="2585">
                  <c:v>11.966666999999999</c:v>
                </c:pt>
                <c:pt idx="2586">
                  <c:v>11.961945</c:v>
                </c:pt>
                <c:pt idx="2587">
                  <c:v>11.956666999999999</c:v>
                </c:pt>
                <c:pt idx="2588">
                  <c:v>11.947846</c:v>
                </c:pt>
                <c:pt idx="2589">
                  <c:v>11.947329</c:v>
                </c:pt>
                <c:pt idx="2590">
                  <c:v>11.946667</c:v>
                </c:pt>
                <c:pt idx="2591">
                  <c:v>11.936667</c:v>
                </c:pt>
                <c:pt idx="2592">
                  <c:v>11.935476</c:v>
                </c:pt>
                <c:pt idx="2593">
                  <c:v>11.932892000000001</c:v>
                </c:pt>
                <c:pt idx="2594">
                  <c:v>11.920325</c:v>
                </c:pt>
                <c:pt idx="2595">
                  <c:v>11.913205</c:v>
                </c:pt>
                <c:pt idx="2596">
                  <c:v>11.906841</c:v>
                </c:pt>
                <c:pt idx="2597">
                  <c:v>11.906667000000001</c:v>
                </c:pt>
                <c:pt idx="2598">
                  <c:v>11.906043</c:v>
                </c:pt>
                <c:pt idx="2599">
                  <c:v>11.903257</c:v>
                </c:pt>
                <c:pt idx="2600">
                  <c:v>11.901945</c:v>
                </c:pt>
                <c:pt idx="2601">
                  <c:v>11.896667000000001</c:v>
                </c:pt>
                <c:pt idx="2602">
                  <c:v>11.894083999999999</c:v>
                </c:pt>
                <c:pt idx="2603">
                  <c:v>11.889201999999999</c:v>
                </c:pt>
                <c:pt idx="2604">
                  <c:v>11.883160999999999</c:v>
                </c:pt>
                <c:pt idx="2605">
                  <c:v>11.881803</c:v>
                </c:pt>
                <c:pt idx="2606">
                  <c:v>11.881569000000001</c:v>
                </c:pt>
                <c:pt idx="2607">
                  <c:v>11.876282</c:v>
                </c:pt>
                <c:pt idx="2608">
                  <c:v>11.870428</c:v>
                </c:pt>
                <c:pt idx="2609">
                  <c:v>11.866667</c:v>
                </c:pt>
                <c:pt idx="2610">
                  <c:v>11.866667</c:v>
                </c:pt>
                <c:pt idx="2611">
                  <c:v>11.85811</c:v>
                </c:pt>
                <c:pt idx="2612">
                  <c:v>11.857184</c:v>
                </c:pt>
                <c:pt idx="2613">
                  <c:v>11.857070999999999</c:v>
                </c:pt>
                <c:pt idx="2614">
                  <c:v>11.856935</c:v>
                </c:pt>
                <c:pt idx="2615">
                  <c:v>11.856766</c:v>
                </c:pt>
                <c:pt idx="2616">
                  <c:v>11.85019</c:v>
                </c:pt>
                <c:pt idx="2617">
                  <c:v>11.847372</c:v>
                </c:pt>
                <c:pt idx="2618">
                  <c:v>11.846667</c:v>
                </c:pt>
                <c:pt idx="2619">
                  <c:v>11.839831</c:v>
                </c:pt>
                <c:pt idx="2620">
                  <c:v>11.839230000000001</c:v>
                </c:pt>
                <c:pt idx="2621">
                  <c:v>11.835122999999999</c:v>
                </c:pt>
                <c:pt idx="2622">
                  <c:v>11.826667</c:v>
                </c:pt>
                <c:pt idx="2623">
                  <c:v>11.821564</c:v>
                </c:pt>
                <c:pt idx="2624">
                  <c:v>11.813571</c:v>
                </c:pt>
                <c:pt idx="2625">
                  <c:v>11.803891</c:v>
                </c:pt>
                <c:pt idx="2626">
                  <c:v>11.796666999999999</c:v>
                </c:pt>
                <c:pt idx="2627">
                  <c:v>11.796666999999999</c:v>
                </c:pt>
                <c:pt idx="2628">
                  <c:v>11.790198999999999</c:v>
                </c:pt>
                <c:pt idx="2629">
                  <c:v>11.782419000000001</c:v>
                </c:pt>
                <c:pt idx="2630">
                  <c:v>11.776667</c:v>
                </c:pt>
                <c:pt idx="2631">
                  <c:v>11.769323</c:v>
                </c:pt>
                <c:pt idx="2632">
                  <c:v>11.766112</c:v>
                </c:pt>
                <c:pt idx="2633">
                  <c:v>11.762325000000001</c:v>
                </c:pt>
                <c:pt idx="2634">
                  <c:v>11.752071000000001</c:v>
                </c:pt>
                <c:pt idx="2635">
                  <c:v>11.749889</c:v>
                </c:pt>
                <c:pt idx="2636">
                  <c:v>11.749701</c:v>
                </c:pt>
                <c:pt idx="2637">
                  <c:v>11.747282</c:v>
                </c:pt>
                <c:pt idx="2638">
                  <c:v>11.746667</c:v>
                </c:pt>
                <c:pt idx="2639">
                  <c:v>11.746667</c:v>
                </c:pt>
                <c:pt idx="2640">
                  <c:v>11.740430999999999</c:v>
                </c:pt>
                <c:pt idx="2641">
                  <c:v>11.736667000000001</c:v>
                </c:pt>
                <c:pt idx="2642">
                  <c:v>11.735452</c:v>
                </c:pt>
                <c:pt idx="2643">
                  <c:v>11.733364999999999</c:v>
                </c:pt>
                <c:pt idx="2644">
                  <c:v>11.722728999999999</c:v>
                </c:pt>
                <c:pt idx="2645">
                  <c:v>11.720613</c:v>
                </c:pt>
                <c:pt idx="2646">
                  <c:v>11.717528</c:v>
                </c:pt>
                <c:pt idx="2647">
                  <c:v>11.716666999999999</c:v>
                </c:pt>
                <c:pt idx="2648">
                  <c:v>11.706666999999999</c:v>
                </c:pt>
                <c:pt idx="2649">
                  <c:v>11.700575000000001</c:v>
                </c:pt>
                <c:pt idx="2650">
                  <c:v>11.69835</c:v>
                </c:pt>
                <c:pt idx="2651">
                  <c:v>11.696756000000001</c:v>
                </c:pt>
                <c:pt idx="2652">
                  <c:v>11.696667</c:v>
                </c:pt>
                <c:pt idx="2653">
                  <c:v>11.689672</c:v>
                </c:pt>
                <c:pt idx="2654">
                  <c:v>11.685425</c:v>
                </c:pt>
                <c:pt idx="2655">
                  <c:v>11.684873</c:v>
                </c:pt>
                <c:pt idx="2656">
                  <c:v>11.683322</c:v>
                </c:pt>
                <c:pt idx="2657">
                  <c:v>11.679574000000001</c:v>
                </c:pt>
                <c:pt idx="2658">
                  <c:v>11.674052</c:v>
                </c:pt>
                <c:pt idx="2659">
                  <c:v>11.645726</c:v>
                </c:pt>
                <c:pt idx="2660">
                  <c:v>11.643746</c:v>
                </c:pt>
                <c:pt idx="2661">
                  <c:v>11.64</c:v>
                </c:pt>
                <c:pt idx="2662">
                  <c:v>11.636164000000001</c:v>
                </c:pt>
                <c:pt idx="2663">
                  <c:v>11.625082000000001</c:v>
                </c:pt>
                <c:pt idx="2664">
                  <c:v>11.624060999999999</c:v>
                </c:pt>
                <c:pt idx="2665">
                  <c:v>11.623272</c:v>
                </c:pt>
                <c:pt idx="2666">
                  <c:v>11.622745999999999</c:v>
                </c:pt>
                <c:pt idx="2667">
                  <c:v>11.622560999999999</c:v>
                </c:pt>
                <c:pt idx="2668">
                  <c:v>11.618900999999999</c:v>
                </c:pt>
                <c:pt idx="2669">
                  <c:v>11.608864000000001</c:v>
                </c:pt>
                <c:pt idx="2670">
                  <c:v>11.607086000000001</c:v>
                </c:pt>
                <c:pt idx="2671">
                  <c:v>11.603224000000001</c:v>
                </c:pt>
                <c:pt idx="2672">
                  <c:v>11.598817</c:v>
                </c:pt>
                <c:pt idx="2673">
                  <c:v>11.598793000000001</c:v>
                </c:pt>
                <c:pt idx="2674">
                  <c:v>11.593162</c:v>
                </c:pt>
                <c:pt idx="2675">
                  <c:v>11.591276000000001</c:v>
                </c:pt>
                <c:pt idx="2676">
                  <c:v>11.590552000000001</c:v>
                </c:pt>
                <c:pt idx="2677">
                  <c:v>11.589804000000001</c:v>
                </c:pt>
                <c:pt idx="2678">
                  <c:v>11.58813</c:v>
                </c:pt>
                <c:pt idx="2679">
                  <c:v>11.585715</c:v>
                </c:pt>
                <c:pt idx="2680">
                  <c:v>11.585383</c:v>
                </c:pt>
                <c:pt idx="2681">
                  <c:v>11.584009999999999</c:v>
                </c:pt>
                <c:pt idx="2682">
                  <c:v>11.579546000000001</c:v>
                </c:pt>
                <c:pt idx="2683">
                  <c:v>11.575215999999999</c:v>
                </c:pt>
                <c:pt idx="2684">
                  <c:v>11.566667000000001</c:v>
                </c:pt>
                <c:pt idx="2685">
                  <c:v>11.563470000000001</c:v>
                </c:pt>
                <c:pt idx="2686">
                  <c:v>11.561648</c:v>
                </c:pt>
                <c:pt idx="2687">
                  <c:v>11.556666999999999</c:v>
                </c:pt>
                <c:pt idx="2688">
                  <c:v>11.556666999999999</c:v>
                </c:pt>
                <c:pt idx="2689">
                  <c:v>11.554474000000001</c:v>
                </c:pt>
                <c:pt idx="2690">
                  <c:v>11.554455000000001</c:v>
                </c:pt>
                <c:pt idx="2691">
                  <c:v>11.546238000000001</c:v>
                </c:pt>
                <c:pt idx="2692">
                  <c:v>11.541169999999999</c:v>
                </c:pt>
                <c:pt idx="2693">
                  <c:v>11.540872999999999</c:v>
                </c:pt>
                <c:pt idx="2694">
                  <c:v>11.53572</c:v>
                </c:pt>
                <c:pt idx="2695">
                  <c:v>11.533697999999999</c:v>
                </c:pt>
                <c:pt idx="2696">
                  <c:v>11.531826000000001</c:v>
                </c:pt>
                <c:pt idx="2697">
                  <c:v>11.528845</c:v>
                </c:pt>
                <c:pt idx="2698">
                  <c:v>11.526667</c:v>
                </c:pt>
                <c:pt idx="2699">
                  <c:v>11.526667</c:v>
                </c:pt>
                <c:pt idx="2700">
                  <c:v>11.526667</c:v>
                </c:pt>
                <c:pt idx="2701">
                  <c:v>11.524395</c:v>
                </c:pt>
                <c:pt idx="2702">
                  <c:v>11.524395</c:v>
                </c:pt>
                <c:pt idx="2703">
                  <c:v>11.513776999999999</c:v>
                </c:pt>
                <c:pt idx="2704">
                  <c:v>11.509651</c:v>
                </c:pt>
                <c:pt idx="2705">
                  <c:v>11.506667</c:v>
                </c:pt>
                <c:pt idx="2706">
                  <c:v>11.501262000000001</c:v>
                </c:pt>
                <c:pt idx="2707">
                  <c:v>11.496798999999999</c:v>
                </c:pt>
                <c:pt idx="2708">
                  <c:v>11.494607</c:v>
                </c:pt>
                <c:pt idx="2709">
                  <c:v>11.494327999999999</c:v>
                </c:pt>
                <c:pt idx="2710">
                  <c:v>11.490129</c:v>
                </c:pt>
                <c:pt idx="2711">
                  <c:v>11.49</c:v>
                </c:pt>
                <c:pt idx="2712">
                  <c:v>11.489502999999999</c:v>
                </c:pt>
                <c:pt idx="2713">
                  <c:v>11.487965000000001</c:v>
                </c:pt>
                <c:pt idx="2714">
                  <c:v>11.486667000000001</c:v>
                </c:pt>
                <c:pt idx="2715">
                  <c:v>11.48531</c:v>
                </c:pt>
                <c:pt idx="2716">
                  <c:v>11.483665999999999</c:v>
                </c:pt>
                <c:pt idx="2717">
                  <c:v>11.48</c:v>
                </c:pt>
                <c:pt idx="2718">
                  <c:v>11.479464</c:v>
                </c:pt>
                <c:pt idx="2719">
                  <c:v>11.471662</c:v>
                </c:pt>
                <c:pt idx="2720">
                  <c:v>11.471518</c:v>
                </c:pt>
                <c:pt idx="2721">
                  <c:v>11.466666999999999</c:v>
                </c:pt>
                <c:pt idx="2722">
                  <c:v>11.458557000000001</c:v>
                </c:pt>
                <c:pt idx="2723">
                  <c:v>11.457141999999999</c:v>
                </c:pt>
                <c:pt idx="2724">
                  <c:v>11.449588</c:v>
                </c:pt>
                <c:pt idx="2725">
                  <c:v>11.438801</c:v>
                </c:pt>
                <c:pt idx="2726">
                  <c:v>11.436667</c:v>
                </c:pt>
                <c:pt idx="2727">
                  <c:v>11.436112</c:v>
                </c:pt>
                <c:pt idx="2728">
                  <c:v>11.426667</c:v>
                </c:pt>
                <c:pt idx="2729">
                  <c:v>11.425717000000001</c:v>
                </c:pt>
                <c:pt idx="2730">
                  <c:v>11.425269999999999</c:v>
                </c:pt>
                <c:pt idx="2731">
                  <c:v>11.422065999999999</c:v>
                </c:pt>
                <c:pt idx="2732">
                  <c:v>11.418214000000001</c:v>
                </c:pt>
                <c:pt idx="2733">
                  <c:v>11.416667</c:v>
                </c:pt>
                <c:pt idx="2734">
                  <c:v>11.413665999999999</c:v>
                </c:pt>
                <c:pt idx="2735">
                  <c:v>11.411606000000001</c:v>
                </c:pt>
                <c:pt idx="2736">
                  <c:v>11.403824999999999</c:v>
                </c:pt>
                <c:pt idx="2737">
                  <c:v>11.400380999999999</c:v>
                </c:pt>
                <c:pt idx="2738">
                  <c:v>11.396667000000001</c:v>
                </c:pt>
                <c:pt idx="2739">
                  <c:v>11.396667000000001</c:v>
                </c:pt>
                <c:pt idx="2740">
                  <c:v>11.392742999999999</c:v>
                </c:pt>
                <c:pt idx="2741">
                  <c:v>11.39</c:v>
                </c:pt>
                <c:pt idx="2742">
                  <c:v>11.379160000000001</c:v>
                </c:pt>
                <c:pt idx="2743">
                  <c:v>11.378130000000001</c:v>
                </c:pt>
                <c:pt idx="2744">
                  <c:v>11.376111999999999</c:v>
                </c:pt>
                <c:pt idx="2745">
                  <c:v>11.374347999999999</c:v>
                </c:pt>
                <c:pt idx="2746">
                  <c:v>11.373835</c:v>
                </c:pt>
                <c:pt idx="2747">
                  <c:v>11.372588</c:v>
                </c:pt>
                <c:pt idx="2748">
                  <c:v>11.370251</c:v>
                </c:pt>
                <c:pt idx="2749">
                  <c:v>11.368069</c:v>
                </c:pt>
                <c:pt idx="2750">
                  <c:v>11.366621</c:v>
                </c:pt>
                <c:pt idx="2751">
                  <c:v>11.36504</c:v>
                </c:pt>
                <c:pt idx="2752">
                  <c:v>11.364696</c:v>
                </c:pt>
                <c:pt idx="2753">
                  <c:v>11.364418000000001</c:v>
                </c:pt>
                <c:pt idx="2754">
                  <c:v>11.360632000000001</c:v>
                </c:pt>
                <c:pt idx="2755">
                  <c:v>11.356667</c:v>
                </c:pt>
                <c:pt idx="2756">
                  <c:v>11.356667</c:v>
                </c:pt>
                <c:pt idx="2757">
                  <c:v>11.342829</c:v>
                </c:pt>
                <c:pt idx="2758">
                  <c:v>11.341825999999999</c:v>
                </c:pt>
                <c:pt idx="2759">
                  <c:v>11.341073</c:v>
                </c:pt>
                <c:pt idx="2760">
                  <c:v>11.333129</c:v>
                </c:pt>
                <c:pt idx="2761">
                  <c:v>11.3277</c:v>
                </c:pt>
                <c:pt idx="2762">
                  <c:v>11.327237</c:v>
                </c:pt>
                <c:pt idx="2763">
                  <c:v>11.326385</c:v>
                </c:pt>
                <c:pt idx="2764">
                  <c:v>11.325105000000001</c:v>
                </c:pt>
                <c:pt idx="2765">
                  <c:v>11.324775000000001</c:v>
                </c:pt>
                <c:pt idx="2766">
                  <c:v>11.3171</c:v>
                </c:pt>
                <c:pt idx="2767">
                  <c:v>11.316269999999999</c:v>
                </c:pt>
                <c:pt idx="2768">
                  <c:v>11.313272</c:v>
                </c:pt>
                <c:pt idx="2769">
                  <c:v>11.297392</c:v>
                </c:pt>
                <c:pt idx="2770">
                  <c:v>11.292979000000001</c:v>
                </c:pt>
                <c:pt idx="2771">
                  <c:v>11.29</c:v>
                </c:pt>
                <c:pt idx="2772">
                  <c:v>11.288567</c:v>
                </c:pt>
                <c:pt idx="2773">
                  <c:v>11.283322999999999</c:v>
                </c:pt>
                <c:pt idx="2774">
                  <c:v>11.277443</c:v>
                </c:pt>
                <c:pt idx="2775">
                  <c:v>11.276667</c:v>
                </c:pt>
                <c:pt idx="2776">
                  <c:v>11.276667</c:v>
                </c:pt>
                <c:pt idx="2777">
                  <c:v>11.273272</c:v>
                </c:pt>
                <c:pt idx="2778">
                  <c:v>11.270270999999999</c:v>
                </c:pt>
                <c:pt idx="2779">
                  <c:v>11.27</c:v>
                </c:pt>
                <c:pt idx="2780">
                  <c:v>11.269423</c:v>
                </c:pt>
                <c:pt idx="2781">
                  <c:v>11.257344</c:v>
                </c:pt>
                <c:pt idx="2782">
                  <c:v>11.257184000000001</c:v>
                </c:pt>
                <c:pt idx="2783">
                  <c:v>11.248627000000001</c:v>
                </c:pt>
                <c:pt idx="2784">
                  <c:v>11.24591</c:v>
                </c:pt>
                <c:pt idx="2785">
                  <c:v>11.236446000000001</c:v>
                </c:pt>
                <c:pt idx="2786">
                  <c:v>11.232259000000001</c:v>
                </c:pt>
                <c:pt idx="2787">
                  <c:v>11.226841</c:v>
                </c:pt>
                <c:pt idx="2788">
                  <c:v>11.226667000000001</c:v>
                </c:pt>
                <c:pt idx="2789">
                  <c:v>11.226667000000001</c:v>
                </c:pt>
                <c:pt idx="2790">
                  <c:v>11.219379999999999</c:v>
                </c:pt>
                <c:pt idx="2791">
                  <c:v>11.200618</c:v>
                </c:pt>
                <c:pt idx="2792">
                  <c:v>11.194737999999999</c:v>
                </c:pt>
                <c:pt idx="2793">
                  <c:v>11.192678000000001</c:v>
                </c:pt>
                <c:pt idx="2794">
                  <c:v>11.192335</c:v>
                </c:pt>
                <c:pt idx="2795">
                  <c:v>11.190744</c:v>
                </c:pt>
                <c:pt idx="2796">
                  <c:v>11.186667</c:v>
                </c:pt>
                <c:pt idx="2797">
                  <c:v>11.183341</c:v>
                </c:pt>
                <c:pt idx="2798">
                  <c:v>11.182117999999999</c:v>
                </c:pt>
                <c:pt idx="2799">
                  <c:v>11.182109000000001</c:v>
                </c:pt>
                <c:pt idx="2800">
                  <c:v>11.180807</c:v>
                </c:pt>
                <c:pt idx="2801">
                  <c:v>11.18</c:v>
                </c:pt>
                <c:pt idx="2802">
                  <c:v>11.176667</c:v>
                </c:pt>
                <c:pt idx="2803">
                  <c:v>11.170712</c:v>
                </c:pt>
                <c:pt idx="2804">
                  <c:v>11.169343</c:v>
                </c:pt>
                <c:pt idx="2805">
                  <c:v>11.168214000000001</c:v>
                </c:pt>
                <c:pt idx="2806">
                  <c:v>11.166335999999999</c:v>
                </c:pt>
                <c:pt idx="2807">
                  <c:v>11.164856</c:v>
                </c:pt>
                <c:pt idx="2808">
                  <c:v>11.164835999999999</c:v>
                </c:pt>
                <c:pt idx="2809">
                  <c:v>11.162832999999999</c:v>
                </c:pt>
                <c:pt idx="2810">
                  <c:v>11.161002999999999</c:v>
                </c:pt>
                <c:pt idx="2811">
                  <c:v>11.156667000000001</c:v>
                </c:pt>
                <c:pt idx="2812">
                  <c:v>11.156667000000001</c:v>
                </c:pt>
                <c:pt idx="2813">
                  <c:v>11.155341999999999</c:v>
                </c:pt>
                <c:pt idx="2814">
                  <c:v>11.151605</c:v>
                </c:pt>
                <c:pt idx="2815">
                  <c:v>11.14504</c:v>
                </c:pt>
                <c:pt idx="2816">
                  <c:v>11.139620000000001</c:v>
                </c:pt>
                <c:pt idx="2817">
                  <c:v>11.136666999999999</c:v>
                </c:pt>
                <c:pt idx="2818">
                  <c:v>11.135377999999999</c:v>
                </c:pt>
                <c:pt idx="2819">
                  <c:v>11.135215000000001</c:v>
                </c:pt>
                <c:pt idx="2820">
                  <c:v>11.134404</c:v>
                </c:pt>
                <c:pt idx="2821">
                  <c:v>11.131739</c:v>
                </c:pt>
                <c:pt idx="2822">
                  <c:v>11.130077</c:v>
                </c:pt>
                <c:pt idx="2823">
                  <c:v>11.128957</c:v>
                </c:pt>
                <c:pt idx="2824">
                  <c:v>11.116667</c:v>
                </c:pt>
                <c:pt idx="2825">
                  <c:v>11.114094</c:v>
                </c:pt>
                <c:pt idx="2826">
                  <c:v>11.109508</c:v>
                </c:pt>
                <c:pt idx="2827">
                  <c:v>11.105264999999999</c:v>
                </c:pt>
                <c:pt idx="2828">
                  <c:v>11.099748</c:v>
                </c:pt>
                <c:pt idx="2829">
                  <c:v>11.096667</c:v>
                </c:pt>
                <c:pt idx="2830">
                  <c:v>11.094154</c:v>
                </c:pt>
                <c:pt idx="2831">
                  <c:v>11.090119</c:v>
                </c:pt>
                <c:pt idx="2832">
                  <c:v>11.086667</c:v>
                </c:pt>
                <c:pt idx="2833">
                  <c:v>11.076667</c:v>
                </c:pt>
                <c:pt idx="2834">
                  <c:v>11.076667</c:v>
                </c:pt>
                <c:pt idx="2835">
                  <c:v>11.075893000000001</c:v>
                </c:pt>
                <c:pt idx="2836">
                  <c:v>11.07</c:v>
                </c:pt>
                <c:pt idx="2837">
                  <c:v>11.068667</c:v>
                </c:pt>
                <c:pt idx="2838">
                  <c:v>11.066298</c:v>
                </c:pt>
                <c:pt idx="2839">
                  <c:v>11.063233</c:v>
                </c:pt>
                <c:pt idx="2840">
                  <c:v>11.062813999999999</c:v>
                </c:pt>
                <c:pt idx="2841">
                  <c:v>11.06</c:v>
                </c:pt>
                <c:pt idx="2842">
                  <c:v>11.058172000000001</c:v>
                </c:pt>
                <c:pt idx="2843">
                  <c:v>11.058049</c:v>
                </c:pt>
                <c:pt idx="2844">
                  <c:v>11.057706</c:v>
                </c:pt>
                <c:pt idx="2845">
                  <c:v>11.054399</c:v>
                </c:pt>
                <c:pt idx="2846">
                  <c:v>11.051648</c:v>
                </c:pt>
                <c:pt idx="2847">
                  <c:v>11.047654</c:v>
                </c:pt>
                <c:pt idx="2848">
                  <c:v>11.046666999999999</c:v>
                </c:pt>
                <c:pt idx="2849">
                  <c:v>11.039891000000001</c:v>
                </c:pt>
                <c:pt idx="2850">
                  <c:v>11.036462</c:v>
                </c:pt>
                <c:pt idx="2851">
                  <c:v>11.034494</c:v>
                </c:pt>
                <c:pt idx="2852">
                  <c:v>11.033407</c:v>
                </c:pt>
                <c:pt idx="2853">
                  <c:v>11.030033</c:v>
                </c:pt>
                <c:pt idx="2854">
                  <c:v>11.029889000000001</c:v>
                </c:pt>
                <c:pt idx="2855">
                  <c:v>11.027903</c:v>
                </c:pt>
                <c:pt idx="2856">
                  <c:v>11.024488</c:v>
                </c:pt>
                <c:pt idx="2857">
                  <c:v>11.023961</c:v>
                </c:pt>
                <c:pt idx="2858">
                  <c:v>11.022023000000001</c:v>
                </c:pt>
                <c:pt idx="2859">
                  <c:v>11.016864</c:v>
                </c:pt>
                <c:pt idx="2860">
                  <c:v>11.010866999999999</c:v>
                </c:pt>
                <c:pt idx="2861">
                  <c:v>11.006667</c:v>
                </c:pt>
                <c:pt idx="2862">
                  <c:v>11.006542</c:v>
                </c:pt>
                <c:pt idx="2863">
                  <c:v>10.998938000000001</c:v>
                </c:pt>
                <c:pt idx="2864">
                  <c:v>10.998048000000001</c:v>
                </c:pt>
                <c:pt idx="2865">
                  <c:v>10.990166</c:v>
                </c:pt>
                <c:pt idx="2866">
                  <c:v>10.988203</c:v>
                </c:pt>
                <c:pt idx="2867">
                  <c:v>10.984821</c:v>
                </c:pt>
                <c:pt idx="2868">
                  <c:v>10.983180000000001</c:v>
                </c:pt>
                <c:pt idx="2869">
                  <c:v>10.978185</c:v>
                </c:pt>
                <c:pt idx="2870">
                  <c:v>10.97794</c:v>
                </c:pt>
                <c:pt idx="2871">
                  <c:v>10.976667000000001</c:v>
                </c:pt>
                <c:pt idx="2872">
                  <c:v>10.976667000000001</c:v>
                </c:pt>
                <c:pt idx="2873">
                  <c:v>10.972052</c:v>
                </c:pt>
                <c:pt idx="2874">
                  <c:v>10.968406</c:v>
                </c:pt>
                <c:pt idx="2875">
                  <c:v>10.966666999999999</c:v>
                </c:pt>
                <c:pt idx="2876">
                  <c:v>10.961092000000001</c:v>
                </c:pt>
                <c:pt idx="2877">
                  <c:v>10.961076</c:v>
                </c:pt>
                <c:pt idx="2878">
                  <c:v>10.957884999999999</c:v>
                </c:pt>
                <c:pt idx="2879">
                  <c:v>10.957008999999999</c:v>
                </c:pt>
                <c:pt idx="2880">
                  <c:v>10.956666999999999</c:v>
                </c:pt>
                <c:pt idx="2881">
                  <c:v>10.956099</c:v>
                </c:pt>
                <c:pt idx="2882">
                  <c:v>10.946667</c:v>
                </c:pt>
                <c:pt idx="2883">
                  <c:v>10.944597</c:v>
                </c:pt>
                <c:pt idx="2884">
                  <c:v>10.937201</c:v>
                </c:pt>
                <c:pt idx="2885">
                  <c:v>10.928421999999999</c:v>
                </c:pt>
                <c:pt idx="2886">
                  <c:v>10.926667</c:v>
                </c:pt>
                <c:pt idx="2887">
                  <c:v>10.926667</c:v>
                </c:pt>
                <c:pt idx="2888">
                  <c:v>10.926667</c:v>
                </c:pt>
                <c:pt idx="2889">
                  <c:v>10.926662</c:v>
                </c:pt>
                <c:pt idx="2890">
                  <c:v>10.923272000000001</c:v>
                </c:pt>
                <c:pt idx="2891">
                  <c:v>10.913029999999999</c:v>
                </c:pt>
                <c:pt idx="2892">
                  <c:v>10.91</c:v>
                </c:pt>
                <c:pt idx="2893">
                  <c:v>10.906867999999999</c:v>
                </c:pt>
                <c:pt idx="2894">
                  <c:v>10.904598</c:v>
                </c:pt>
                <c:pt idx="2895">
                  <c:v>10.902599</c:v>
                </c:pt>
                <c:pt idx="2896">
                  <c:v>10.899877</c:v>
                </c:pt>
                <c:pt idx="2897">
                  <c:v>10.898725000000001</c:v>
                </c:pt>
                <c:pt idx="2898">
                  <c:v>10.898172000000001</c:v>
                </c:pt>
                <c:pt idx="2899">
                  <c:v>10.896667000000001</c:v>
                </c:pt>
                <c:pt idx="2900">
                  <c:v>10.894546999999999</c:v>
                </c:pt>
                <c:pt idx="2901">
                  <c:v>10.892163999999999</c:v>
                </c:pt>
                <c:pt idx="2902">
                  <c:v>10.891648</c:v>
                </c:pt>
                <c:pt idx="2903">
                  <c:v>10.891304999999999</c:v>
                </c:pt>
                <c:pt idx="2904">
                  <c:v>10.888838</c:v>
                </c:pt>
                <c:pt idx="2905">
                  <c:v>10.888658</c:v>
                </c:pt>
                <c:pt idx="2906">
                  <c:v>10.886666999999999</c:v>
                </c:pt>
                <c:pt idx="2907">
                  <c:v>10.882979000000001</c:v>
                </c:pt>
                <c:pt idx="2908">
                  <c:v>10.879493</c:v>
                </c:pt>
                <c:pt idx="2909">
                  <c:v>10.873958999999999</c:v>
                </c:pt>
                <c:pt idx="2910">
                  <c:v>10.868516</c:v>
                </c:pt>
                <c:pt idx="2911">
                  <c:v>10.864046999999999</c:v>
                </c:pt>
                <c:pt idx="2912">
                  <c:v>10.856667</c:v>
                </c:pt>
                <c:pt idx="2913">
                  <c:v>10.856667</c:v>
                </c:pt>
                <c:pt idx="2914">
                  <c:v>10.85538</c:v>
                </c:pt>
                <c:pt idx="2915">
                  <c:v>10.849888999999999</c:v>
                </c:pt>
                <c:pt idx="2916">
                  <c:v>10.848231999999999</c:v>
                </c:pt>
                <c:pt idx="2917">
                  <c:v>10.846667</c:v>
                </c:pt>
                <c:pt idx="2918">
                  <c:v>10.842845000000001</c:v>
                </c:pt>
                <c:pt idx="2919">
                  <c:v>10.840790999999999</c:v>
                </c:pt>
                <c:pt idx="2920">
                  <c:v>10.839577999999999</c:v>
                </c:pt>
                <c:pt idx="2921">
                  <c:v>10.837225999999999</c:v>
                </c:pt>
                <c:pt idx="2922">
                  <c:v>10.836667</c:v>
                </c:pt>
                <c:pt idx="2923">
                  <c:v>10.832678</c:v>
                </c:pt>
                <c:pt idx="2924">
                  <c:v>10.830475</c:v>
                </c:pt>
                <c:pt idx="2925">
                  <c:v>10.8264</c:v>
                </c:pt>
                <c:pt idx="2926">
                  <c:v>10.813513</c:v>
                </c:pt>
                <c:pt idx="2927">
                  <c:v>10.813288999999999</c:v>
                </c:pt>
                <c:pt idx="2928">
                  <c:v>10.808054</c:v>
                </c:pt>
                <c:pt idx="2929">
                  <c:v>10.806666999999999</c:v>
                </c:pt>
                <c:pt idx="2930">
                  <c:v>10.804379000000001</c:v>
                </c:pt>
                <c:pt idx="2931">
                  <c:v>10.803934999999999</c:v>
                </c:pt>
                <c:pt idx="2932">
                  <c:v>10.803769000000001</c:v>
                </c:pt>
                <c:pt idx="2933">
                  <c:v>10.800554</c:v>
                </c:pt>
                <c:pt idx="2934">
                  <c:v>10.789132</c:v>
                </c:pt>
                <c:pt idx="2935">
                  <c:v>10.788024999999999</c:v>
                </c:pt>
                <c:pt idx="2936">
                  <c:v>10.785976</c:v>
                </c:pt>
                <c:pt idx="2937">
                  <c:v>10.770918999999999</c:v>
                </c:pt>
                <c:pt idx="2938">
                  <c:v>10.769119</c:v>
                </c:pt>
                <c:pt idx="2939">
                  <c:v>10.767372</c:v>
                </c:pt>
                <c:pt idx="2940">
                  <c:v>10.761566999999999</c:v>
                </c:pt>
                <c:pt idx="2941">
                  <c:v>10.760695999999999</c:v>
                </c:pt>
                <c:pt idx="2942">
                  <c:v>10.749606</c:v>
                </c:pt>
                <c:pt idx="2943">
                  <c:v>10.746667</c:v>
                </c:pt>
                <c:pt idx="2944">
                  <c:v>10.746667</c:v>
                </c:pt>
                <c:pt idx="2945">
                  <c:v>10.745868</c:v>
                </c:pt>
                <c:pt idx="2946">
                  <c:v>10.744361</c:v>
                </c:pt>
                <c:pt idx="2947">
                  <c:v>10.742592999999999</c:v>
                </c:pt>
                <c:pt idx="2948">
                  <c:v>10.74</c:v>
                </c:pt>
                <c:pt idx="2949">
                  <c:v>10.735944999999999</c:v>
                </c:pt>
                <c:pt idx="2950">
                  <c:v>10.735735999999999</c:v>
                </c:pt>
                <c:pt idx="2951">
                  <c:v>10.731393000000001</c:v>
                </c:pt>
                <c:pt idx="2952">
                  <c:v>10.726667000000001</c:v>
                </c:pt>
                <c:pt idx="2953">
                  <c:v>10.72</c:v>
                </c:pt>
                <c:pt idx="2954">
                  <c:v>10.72</c:v>
                </c:pt>
                <c:pt idx="2955">
                  <c:v>10.716666999999999</c:v>
                </c:pt>
                <c:pt idx="2956">
                  <c:v>10.716666999999999</c:v>
                </c:pt>
                <c:pt idx="2957">
                  <c:v>10.711690000000001</c:v>
                </c:pt>
                <c:pt idx="2958">
                  <c:v>10.709117000000001</c:v>
                </c:pt>
                <c:pt idx="2959">
                  <c:v>10.705254999999999</c:v>
                </c:pt>
                <c:pt idx="2960">
                  <c:v>10.70271</c:v>
                </c:pt>
                <c:pt idx="2961">
                  <c:v>10.7</c:v>
                </c:pt>
                <c:pt idx="2962">
                  <c:v>10.696667</c:v>
                </c:pt>
                <c:pt idx="2963">
                  <c:v>10.695356</c:v>
                </c:pt>
                <c:pt idx="2964">
                  <c:v>10.694345999999999</c:v>
                </c:pt>
                <c:pt idx="2965">
                  <c:v>10.692629999999999</c:v>
                </c:pt>
                <c:pt idx="2966">
                  <c:v>10.691924999999999</c:v>
                </c:pt>
                <c:pt idx="2967">
                  <c:v>10.691663999999999</c:v>
                </c:pt>
                <c:pt idx="2968">
                  <c:v>10.69</c:v>
                </c:pt>
                <c:pt idx="2969">
                  <c:v>10.687189</c:v>
                </c:pt>
                <c:pt idx="2970">
                  <c:v>10.685396000000001</c:v>
                </c:pt>
                <c:pt idx="2971">
                  <c:v>10.684741000000001</c:v>
                </c:pt>
                <c:pt idx="2972">
                  <c:v>10.683650999999999</c:v>
                </c:pt>
                <c:pt idx="2973">
                  <c:v>10.676147</c:v>
                </c:pt>
                <c:pt idx="2974">
                  <c:v>10.675483</c:v>
                </c:pt>
                <c:pt idx="2975">
                  <c:v>10.669560000000001</c:v>
                </c:pt>
                <c:pt idx="2976">
                  <c:v>10.669416999999999</c:v>
                </c:pt>
                <c:pt idx="2977">
                  <c:v>10.66174</c:v>
                </c:pt>
                <c:pt idx="2978">
                  <c:v>10.659006</c:v>
                </c:pt>
                <c:pt idx="2979">
                  <c:v>10.658967000000001</c:v>
                </c:pt>
                <c:pt idx="2980">
                  <c:v>10.655265</c:v>
                </c:pt>
                <c:pt idx="2981">
                  <c:v>10.652305999999999</c:v>
                </c:pt>
                <c:pt idx="2982">
                  <c:v>10.648242</c:v>
                </c:pt>
                <c:pt idx="2983">
                  <c:v>10.648088</c:v>
                </c:pt>
                <c:pt idx="2984">
                  <c:v>10.646667000000001</c:v>
                </c:pt>
                <c:pt idx="2985">
                  <c:v>10.642638</c:v>
                </c:pt>
                <c:pt idx="2986">
                  <c:v>10.642355</c:v>
                </c:pt>
                <c:pt idx="2987">
                  <c:v>10.636812000000001</c:v>
                </c:pt>
                <c:pt idx="2988">
                  <c:v>10.627473999999999</c:v>
                </c:pt>
                <c:pt idx="2989">
                  <c:v>10.626666999999999</c:v>
                </c:pt>
                <c:pt idx="2990">
                  <c:v>10.624183</c:v>
                </c:pt>
                <c:pt idx="2991">
                  <c:v>10.623379999999999</c:v>
                </c:pt>
                <c:pt idx="2992">
                  <c:v>10.622925</c:v>
                </c:pt>
                <c:pt idx="2993">
                  <c:v>10.618171999999999</c:v>
                </c:pt>
                <c:pt idx="2994">
                  <c:v>10.61712</c:v>
                </c:pt>
                <c:pt idx="2995">
                  <c:v>10.616667</c:v>
                </c:pt>
                <c:pt idx="2996">
                  <c:v>10.615917</c:v>
                </c:pt>
                <c:pt idx="2997">
                  <c:v>10.608214</c:v>
                </c:pt>
                <c:pt idx="2998">
                  <c:v>10.604456000000001</c:v>
                </c:pt>
                <c:pt idx="2999">
                  <c:v>10.602086999999999</c:v>
                </c:pt>
                <c:pt idx="3000">
                  <c:v>10.601948999999999</c:v>
                </c:pt>
                <c:pt idx="3001">
                  <c:v>10.601556</c:v>
                </c:pt>
                <c:pt idx="3002">
                  <c:v>10.597104</c:v>
                </c:pt>
                <c:pt idx="3003">
                  <c:v>10.596667</c:v>
                </c:pt>
                <c:pt idx="3004">
                  <c:v>10.594917000000001</c:v>
                </c:pt>
                <c:pt idx="3005">
                  <c:v>10.594125999999999</c:v>
                </c:pt>
                <c:pt idx="3006">
                  <c:v>10.592682</c:v>
                </c:pt>
                <c:pt idx="3007">
                  <c:v>10.592497</c:v>
                </c:pt>
                <c:pt idx="3008">
                  <c:v>10.586667</c:v>
                </c:pt>
                <c:pt idx="3009">
                  <c:v>10.586667</c:v>
                </c:pt>
                <c:pt idx="3010">
                  <c:v>10.584201999999999</c:v>
                </c:pt>
                <c:pt idx="3011">
                  <c:v>10.582390999999999</c:v>
                </c:pt>
                <c:pt idx="3012">
                  <c:v>10.573251000000001</c:v>
                </c:pt>
                <c:pt idx="3013">
                  <c:v>10.571699000000001</c:v>
                </c:pt>
                <c:pt idx="3014">
                  <c:v>10.566667000000001</c:v>
                </c:pt>
                <c:pt idx="3015">
                  <c:v>10.562417</c:v>
                </c:pt>
                <c:pt idx="3016">
                  <c:v>10.559354000000001</c:v>
                </c:pt>
                <c:pt idx="3017">
                  <c:v>10.558515</c:v>
                </c:pt>
                <c:pt idx="3018">
                  <c:v>10.556666999999999</c:v>
                </c:pt>
                <c:pt idx="3019">
                  <c:v>10.556666999999999</c:v>
                </c:pt>
                <c:pt idx="3020">
                  <c:v>10.547528</c:v>
                </c:pt>
                <c:pt idx="3021">
                  <c:v>10.546666999999999</c:v>
                </c:pt>
                <c:pt idx="3022">
                  <c:v>10.542122000000001</c:v>
                </c:pt>
                <c:pt idx="3023">
                  <c:v>10.540338999999999</c:v>
                </c:pt>
                <c:pt idx="3024">
                  <c:v>10.539979000000001</c:v>
                </c:pt>
                <c:pt idx="3025">
                  <c:v>10.533104</c:v>
                </c:pt>
                <c:pt idx="3026">
                  <c:v>10.531632</c:v>
                </c:pt>
                <c:pt idx="3027">
                  <c:v>10.531264999999999</c:v>
                </c:pt>
                <c:pt idx="3028">
                  <c:v>10.529572</c:v>
                </c:pt>
                <c:pt idx="3029">
                  <c:v>10.527607</c:v>
                </c:pt>
                <c:pt idx="3030">
                  <c:v>10.521262</c:v>
                </c:pt>
                <c:pt idx="3031">
                  <c:v>10.52</c:v>
                </c:pt>
                <c:pt idx="3032">
                  <c:v>10.518233</c:v>
                </c:pt>
                <c:pt idx="3033">
                  <c:v>10.517047</c:v>
                </c:pt>
                <c:pt idx="3034">
                  <c:v>10.516667</c:v>
                </c:pt>
                <c:pt idx="3035">
                  <c:v>10.515389000000001</c:v>
                </c:pt>
                <c:pt idx="3036">
                  <c:v>10.506826</c:v>
                </c:pt>
                <c:pt idx="3037">
                  <c:v>10.503844000000001</c:v>
                </c:pt>
                <c:pt idx="3038">
                  <c:v>10.5</c:v>
                </c:pt>
                <c:pt idx="3039">
                  <c:v>10.495151999999999</c:v>
                </c:pt>
                <c:pt idx="3040">
                  <c:v>10.494324000000001</c:v>
                </c:pt>
                <c:pt idx="3041">
                  <c:v>10.494156</c:v>
                </c:pt>
                <c:pt idx="3042">
                  <c:v>10.482996</c:v>
                </c:pt>
                <c:pt idx="3043">
                  <c:v>10.478901</c:v>
                </c:pt>
                <c:pt idx="3044">
                  <c:v>10.477615999999999</c:v>
                </c:pt>
                <c:pt idx="3045">
                  <c:v>10.474067</c:v>
                </c:pt>
                <c:pt idx="3046">
                  <c:v>10.47</c:v>
                </c:pt>
                <c:pt idx="3047">
                  <c:v>10.466666999999999</c:v>
                </c:pt>
                <c:pt idx="3048">
                  <c:v>10.466594000000001</c:v>
                </c:pt>
                <c:pt idx="3049">
                  <c:v>10.465389</c:v>
                </c:pt>
                <c:pt idx="3050">
                  <c:v>10.462061</c:v>
                </c:pt>
                <c:pt idx="3051">
                  <c:v>10.453407</c:v>
                </c:pt>
                <c:pt idx="3052">
                  <c:v>10.448172</c:v>
                </c:pt>
                <c:pt idx="3053">
                  <c:v>10.446667</c:v>
                </c:pt>
                <c:pt idx="3054">
                  <c:v>10.446667</c:v>
                </c:pt>
                <c:pt idx="3055">
                  <c:v>10.444748000000001</c:v>
                </c:pt>
                <c:pt idx="3056">
                  <c:v>10.442418999999999</c:v>
                </c:pt>
                <c:pt idx="3057">
                  <c:v>10.434677000000001</c:v>
                </c:pt>
                <c:pt idx="3058">
                  <c:v>10.433304</c:v>
                </c:pt>
                <c:pt idx="3059">
                  <c:v>10.428551000000001</c:v>
                </c:pt>
                <c:pt idx="3060">
                  <c:v>10.426667</c:v>
                </c:pt>
                <c:pt idx="3061">
                  <c:v>10.418901</c:v>
                </c:pt>
                <c:pt idx="3062">
                  <c:v>10.415049</c:v>
                </c:pt>
                <c:pt idx="3063">
                  <c:v>10.411977</c:v>
                </c:pt>
                <c:pt idx="3064">
                  <c:v>10.40596</c:v>
                </c:pt>
                <c:pt idx="3065">
                  <c:v>10.399559</c:v>
                </c:pt>
                <c:pt idx="3066">
                  <c:v>10.399518</c:v>
                </c:pt>
                <c:pt idx="3067">
                  <c:v>10.396667000000001</c:v>
                </c:pt>
                <c:pt idx="3068">
                  <c:v>10.390993999999999</c:v>
                </c:pt>
                <c:pt idx="3069">
                  <c:v>10.39</c:v>
                </c:pt>
                <c:pt idx="3070">
                  <c:v>10.387893999999999</c:v>
                </c:pt>
                <c:pt idx="3071">
                  <c:v>10.385641</c:v>
                </c:pt>
                <c:pt idx="3072">
                  <c:v>10.385241000000001</c:v>
                </c:pt>
                <c:pt idx="3073">
                  <c:v>10.382104999999999</c:v>
                </c:pt>
                <c:pt idx="3074">
                  <c:v>10.38</c:v>
                </c:pt>
                <c:pt idx="3075">
                  <c:v>10.379606000000001</c:v>
                </c:pt>
                <c:pt idx="3076">
                  <c:v>10.379588</c:v>
                </c:pt>
                <c:pt idx="3077">
                  <c:v>10.377281999999999</c:v>
                </c:pt>
                <c:pt idx="3078">
                  <c:v>10.372225</c:v>
                </c:pt>
                <c:pt idx="3079">
                  <c:v>10.369657999999999</c:v>
                </c:pt>
                <c:pt idx="3080">
                  <c:v>10.369070000000001</c:v>
                </c:pt>
                <c:pt idx="3081">
                  <c:v>10.367672000000001</c:v>
                </c:pt>
                <c:pt idx="3082">
                  <c:v>10.367095000000001</c:v>
                </c:pt>
                <c:pt idx="3083">
                  <c:v>10.366667</c:v>
                </c:pt>
                <c:pt idx="3084">
                  <c:v>10.36627</c:v>
                </c:pt>
                <c:pt idx="3085">
                  <c:v>10.364906</c:v>
                </c:pt>
                <c:pt idx="3086">
                  <c:v>10.364042</c:v>
                </c:pt>
                <c:pt idx="3087">
                  <c:v>10.362738999999999</c:v>
                </c:pt>
                <c:pt idx="3088">
                  <c:v>10.357009</c:v>
                </c:pt>
                <c:pt idx="3089">
                  <c:v>10.355217</c:v>
                </c:pt>
                <c:pt idx="3090">
                  <c:v>10.350410999999999</c:v>
                </c:pt>
                <c:pt idx="3091">
                  <c:v>10.347616</c:v>
                </c:pt>
                <c:pt idx="3092">
                  <c:v>10.346596</c:v>
                </c:pt>
                <c:pt idx="3093">
                  <c:v>10.344991</c:v>
                </c:pt>
                <c:pt idx="3094">
                  <c:v>10.342828000000001</c:v>
                </c:pt>
                <c:pt idx="3095">
                  <c:v>10.338106</c:v>
                </c:pt>
                <c:pt idx="3096">
                  <c:v>10.336667</c:v>
                </c:pt>
                <c:pt idx="3097">
                  <c:v>10.336637</c:v>
                </c:pt>
                <c:pt idx="3098">
                  <c:v>10.334835999999999</c:v>
                </c:pt>
                <c:pt idx="3099">
                  <c:v>10.334482</c:v>
                </c:pt>
                <c:pt idx="3100">
                  <c:v>10.33361</c:v>
                </c:pt>
                <c:pt idx="3101">
                  <c:v>10.330453</c:v>
                </c:pt>
                <c:pt idx="3102">
                  <c:v>10.327137</c:v>
                </c:pt>
                <c:pt idx="3103">
                  <c:v>10.32429</c:v>
                </c:pt>
                <c:pt idx="3104">
                  <c:v>10.323935000000001</c:v>
                </c:pt>
                <c:pt idx="3105">
                  <c:v>10.323696999999999</c:v>
                </c:pt>
                <c:pt idx="3106">
                  <c:v>10.323465000000001</c:v>
                </c:pt>
                <c:pt idx="3107">
                  <c:v>10.315973</c:v>
                </c:pt>
                <c:pt idx="3108">
                  <c:v>10.313708</c:v>
                </c:pt>
                <c:pt idx="3109">
                  <c:v>10.312403</c:v>
                </c:pt>
                <c:pt idx="3110">
                  <c:v>10.31</c:v>
                </c:pt>
                <c:pt idx="3111">
                  <c:v>10.306773</c:v>
                </c:pt>
                <c:pt idx="3112">
                  <c:v>10.301935</c:v>
                </c:pt>
                <c:pt idx="3113">
                  <c:v>10.301253000000001</c:v>
                </c:pt>
                <c:pt idx="3114">
                  <c:v>10.300034</c:v>
                </c:pt>
                <c:pt idx="3115">
                  <c:v>10.299174000000001</c:v>
                </c:pt>
                <c:pt idx="3116">
                  <c:v>10.28248</c:v>
                </c:pt>
                <c:pt idx="3117">
                  <c:v>10.273434999999999</c:v>
                </c:pt>
                <c:pt idx="3118">
                  <c:v>10.271991</c:v>
                </c:pt>
                <c:pt idx="3119">
                  <c:v>10.27</c:v>
                </c:pt>
                <c:pt idx="3120">
                  <c:v>10.269564000000001</c:v>
                </c:pt>
                <c:pt idx="3121">
                  <c:v>10.269550000000001</c:v>
                </c:pt>
                <c:pt idx="3122">
                  <c:v>10.266906000000001</c:v>
                </c:pt>
                <c:pt idx="3123">
                  <c:v>10.266667</c:v>
                </c:pt>
                <c:pt idx="3124">
                  <c:v>10.264920999999999</c:v>
                </c:pt>
                <c:pt idx="3125">
                  <c:v>10.264455999999999</c:v>
                </c:pt>
                <c:pt idx="3126">
                  <c:v>10.260448</c:v>
                </c:pt>
                <c:pt idx="3127">
                  <c:v>10.259701</c:v>
                </c:pt>
                <c:pt idx="3128">
                  <c:v>10.247703</c:v>
                </c:pt>
                <c:pt idx="3129">
                  <c:v>10.246667</c:v>
                </c:pt>
                <c:pt idx="3130">
                  <c:v>10.245255</c:v>
                </c:pt>
                <c:pt idx="3131">
                  <c:v>10.244051000000001</c:v>
                </c:pt>
                <c:pt idx="3132">
                  <c:v>10.24377</c:v>
                </c:pt>
                <c:pt idx="3133">
                  <c:v>10.243345</c:v>
                </c:pt>
                <c:pt idx="3134">
                  <c:v>10.238533</c:v>
                </c:pt>
                <c:pt idx="3135">
                  <c:v>10.236667000000001</c:v>
                </c:pt>
                <c:pt idx="3136">
                  <c:v>10.235977999999999</c:v>
                </c:pt>
                <c:pt idx="3137">
                  <c:v>10.23287</c:v>
                </c:pt>
                <c:pt idx="3138">
                  <c:v>10.231247</c:v>
                </c:pt>
                <c:pt idx="3139">
                  <c:v>10.221914</c:v>
                </c:pt>
                <c:pt idx="3140">
                  <c:v>10.210933000000001</c:v>
                </c:pt>
                <c:pt idx="3141">
                  <c:v>10.209517</c:v>
                </c:pt>
                <c:pt idx="3142">
                  <c:v>10.206666999999999</c:v>
                </c:pt>
                <c:pt idx="3143">
                  <c:v>10.205973999999999</c:v>
                </c:pt>
                <c:pt idx="3144">
                  <c:v>10.202527</c:v>
                </c:pt>
                <c:pt idx="3145">
                  <c:v>10.199973</c:v>
                </c:pt>
                <c:pt idx="3146">
                  <c:v>10.196884000000001</c:v>
                </c:pt>
                <c:pt idx="3147">
                  <c:v>10.196667</c:v>
                </c:pt>
                <c:pt idx="3148">
                  <c:v>10.196667</c:v>
                </c:pt>
                <c:pt idx="3149">
                  <c:v>10.196667</c:v>
                </c:pt>
                <c:pt idx="3150">
                  <c:v>10.195575</c:v>
                </c:pt>
                <c:pt idx="3151">
                  <c:v>10.191585</c:v>
                </c:pt>
                <c:pt idx="3152">
                  <c:v>10.190186000000001</c:v>
                </c:pt>
                <c:pt idx="3153">
                  <c:v>10.187944</c:v>
                </c:pt>
                <c:pt idx="3154">
                  <c:v>10.185810999999999</c:v>
                </c:pt>
                <c:pt idx="3155">
                  <c:v>10.184101999999999</c:v>
                </c:pt>
                <c:pt idx="3156">
                  <c:v>10.182071000000001</c:v>
                </c:pt>
                <c:pt idx="3157">
                  <c:v>10.178895000000001</c:v>
                </c:pt>
                <c:pt idx="3158">
                  <c:v>10.171139</c:v>
                </c:pt>
                <c:pt idx="3159">
                  <c:v>10.163778000000001</c:v>
                </c:pt>
                <c:pt idx="3160">
                  <c:v>10.163226</c:v>
                </c:pt>
                <c:pt idx="3161">
                  <c:v>10.158248</c:v>
                </c:pt>
                <c:pt idx="3162">
                  <c:v>10.157187</c:v>
                </c:pt>
                <c:pt idx="3163">
                  <c:v>10.156667000000001</c:v>
                </c:pt>
                <c:pt idx="3164">
                  <c:v>10.155911</c:v>
                </c:pt>
                <c:pt idx="3165">
                  <c:v>10.144197</c:v>
                </c:pt>
                <c:pt idx="3166">
                  <c:v>10.141550000000001</c:v>
                </c:pt>
                <c:pt idx="3167">
                  <c:v>10.141544</c:v>
                </c:pt>
                <c:pt idx="3168">
                  <c:v>10.125816</c:v>
                </c:pt>
                <c:pt idx="3169">
                  <c:v>10.123271000000001</c:v>
                </c:pt>
                <c:pt idx="3170">
                  <c:v>10.119999999999999</c:v>
                </c:pt>
                <c:pt idx="3171">
                  <c:v>10.116745</c:v>
                </c:pt>
                <c:pt idx="3172">
                  <c:v>10.112608</c:v>
                </c:pt>
                <c:pt idx="3173">
                  <c:v>10.107964000000001</c:v>
                </c:pt>
                <c:pt idx="3174">
                  <c:v>10.10749</c:v>
                </c:pt>
                <c:pt idx="3175">
                  <c:v>10.106667</c:v>
                </c:pt>
                <c:pt idx="3176">
                  <c:v>10.104028</c:v>
                </c:pt>
                <c:pt idx="3177">
                  <c:v>10.100504000000001</c:v>
                </c:pt>
                <c:pt idx="3178">
                  <c:v>10.09761</c:v>
                </c:pt>
                <c:pt idx="3179">
                  <c:v>10.096223</c:v>
                </c:pt>
                <c:pt idx="3180">
                  <c:v>10.095326999999999</c:v>
                </c:pt>
                <c:pt idx="3181">
                  <c:v>10.094752</c:v>
                </c:pt>
                <c:pt idx="3182">
                  <c:v>10.09224</c:v>
                </c:pt>
                <c:pt idx="3183">
                  <c:v>10.090773</c:v>
                </c:pt>
                <c:pt idx="3184">
                  <c:v>10.090475</c:v>
                </c:pt>
                <c:pt idx="3185">
                  <c:v>10.090214</c:v>
                </c:pt>
                <c:pt idx="3186">
                  <c:v>10.089682</c:v>
                </c:pt>
                <c:pt idx="3187">
                  <c:v>10.088201</c:v>
                </c:pt>
                <c:pt idx="3188">
                  <c:v>10.086667</c:v>
                </c:pt>
                <c:pt idx="3189">
                  <c:v>10.083254999999999</c:v>
                </c:pt>
                <c:pt idx="3190">
                  <c:v>10.080507000000001</c:v>
                </c:pt>
                <c:pt idx="3191">
                  <c:v>10.076667</c:v>
                </c:pt>
                <c:pt idx="3192">
                  <c:v>10.073119999999999</c:v>
                </c:pt>
                <c:pt idx="3193">
                  <c:v>10.072865</c:v>
                </c:pt>
                <c:pt idx="3194">
                  <c:v>10.061881</c:v>
                </c:pt>
                <c:pt idx="3195">
                  <c:v>10.059381</c:v>
                </c:pt>
                <c:pt idx="3196">
                  <c:v>10.044836</c:v>
                </c:pt>
                <c:pt idx="3197">
                  <c:v>10.036455</c:v>
                </c:pt>
                <c:pt idx="3198">
                  <c:v>10.034691</c:v>
                </c:pt>
                <c:pt idx="3199">
                  <c:v>10.034094</c:v>
                </c:pt>
                <c:pt idx="3200">
                  <c:v>10.029999999999999</c:v>
                </c:pt>
                <c:pt idx="3201">
                  <c:v>10.021281</c:v>
                </c:pt>
                <c:pt idx="3202">
                  <c:v>10.019550000000001</c:v>
                </c:pt>
                <c:pt idx="3203">
                  <c:v>10.018484000000001</c:v>
                </c:pt>
                <c:pt idx="3204">
                  <c:v>10.018096</c:v>
                </c:pt>
                <c:pt idx="3205">
                  <c:v>10.016667</c:v>
                </c:pt>
                <c:pt idx="3206">
                  <c:v>10.015262</c:v>
                </c:pt>
                <c:pt idx="3207">
                  <c:v>10.012618</c:v>
                </c:pt>
                <c:pt idx="3208">
                  <c:v>10.01</c:v>
                </c:pt>
                <c:pt idx="3209">
                  <c:v>10.00422</c:v>
                </c:pt>
                <c:pt idx="3210">
                  <c:v>10.000852</c:v>
                </c:pt>
                <c:pt idx="3211">
                  <c:v>10</c:v>
                </c:pt>
                <c:pt idx="3212">
                  <c:v>9.9966667000000005</c:v>
                </c:pt>
                <c:pt idx="3213">
                  <c:v>9.9961170999999993</c:v>
                </c:pt>
                <c:pt idx="3214">
                  <c:v>9.9944368000000008</c:v>
                </c:pt>
                <c:pt idx="3215">
                  <c:v>9.9944178000000008</c:v>
                </c:pt>
                <c:pt idx="3216">
                  <c:v>9.9922602000000005</c:v>
                </c:pt>
                <c:pt idx="3217">
                  <c:v>9.9917870999999998</c:v>
                </c:pt>
                <c:pt idx="3218">
                  <c:v>9.9915114000000003</c:v>
                </c:pt>
                <c:pt idx="3219">
                  <c:v>9.99</c:v>
                </c:pt>
                <c:pt idx="3220">
                  <c:v>9.9894599999999993</c:v>
                </c:pt>
                <c:pt idx="3221">
                  <c:v>9.9882007999999995</c:v>
                </c:pt>
                <c:pt idx="3222">
                  <c:v>9.98</c:v>
                </c:pt>
                <c:pt idx="3223">
                  <c:v>9.98</c:v>
                </c:pt>
                <c:pt idx="3224">
                  <c:v>9.9766667000000009</c:v>
                </c:pt>
                <c:pt idx="3225">
                  <c:v>9.9766667000000009</c:v>
                </c:pt>
                <c:pt idx="3226">
                  <c:v>9.9730635999999997</c:v>
                </c:pt>
                <c:pt idx="3227">
                  <c:v>9.9717275999999995</c:v>
                </c:pt>
                <c:pt idx="3228">
                  <c:v>9.9680652999999992</c:v>
                </c:pt>
                <c:pt idx="3229">
                  <c:v>9.9666666999999993</c:v>
                </c:pt>
                <c:pt idx="3230">
                  <c:v>9.9666666999999993</c:v>
                </c:pt>
                <c:pt idx="3231">
                  <c:v>9.9659732999999999</c:v>
                </c:pt>
                <c:pt idx="3232">
                  <c:v>9.9641246999999993</c:v>
                </c:pt>
                <c:pt idx="3233">
                  <c:v>9.9614121999999998</c:v>
                </c:pt>
                <c:pt idx="3234">
                  <c:v>9.9600000000000009</c:v>
                </c:pt>
                <c:pt idx="3235">
                  <c:v>9.9592273000000002</c:v>
                </c:pt>
                <c:pt idx="3236">
                  <c:v>9.9589110000000005</c:v>
                </c:pt>
                <c:pt idx="3237">
                  <c:v>9.9589011000000003</c:v>
                </c:pt>
                <c:pt idx="3238">
                  <c:v>9.9566666999999995</c:v>
                </c:pt>
                <c:pt idx="3239">
                  <c:v>9.9519914000000007</c:v>
                </c:pt>
                <c:pt idx="3240">
                  <c:v>9.9500235000000004</c:v>
                </c:pt>
                <c:pt idx="3241">
                  <c:v>9.9496072000000009</c:v>
                </c:pt>
                <c:pt idx="3242">
                  <c:v>9.9481373000000008</c:v>
                </c:pt>
                <c:pt idx="3243">
                  <c:v>9.9475505000000002</c:v>
                </c:pt>
                <c:pt idx="3244">
                  <c:v>9.9470474000000006</c:v>
                </c:pt>
                <c:pt idx="3245">
                  <c:v>9.9459915999999993</c:v>
                </c:pt>
                <c:pt idx="3246">
                  <c:v>9.9416480000000007</c:v>
                </c:pt>
                <c:pt idx="3247">
                  <c:v>9.9286273000000005</c:v>
                </c:pt>
                <c:pt idx="3248">
                  <c:v>9.9266667000000002</c:v>
                </c:pt>
                <c:pt idx="3249">
                  <c:v>9.9266667000000002</c:v>
                </c:pt>
                <c:pt idx="3250">
                  <c:v>9.9266667000000002</c:v>
                </c:pt>
                <c:pt idx="3251">
                  <c:v>9.9219288999999993</c:v>
                </c:pt>
                <c:pt idx="3252">
                  <c:v>9.9217379999999995</c:v>
                </c:pt>
                <c:pt idx="3253">
                  <c:v>9.9210803999999992</c:v>
                </c:pt>
                <c:pt idx="3254">
                  <c:v>9.9168489999999991</c:v>
                </c:pt>
                <c:pt idx="3255">
                  <c:v>9.9148198999999995</c:v>
                </c:pt>
                <c:pt idx="3256">
                  <c:v>9.9142983000000005</c:v>
                </c:pt>
                <c:pt idx="3257">
                  <c:v>9.9139952999999998</c:v>
                </c:pt>
                <c:pt idx="3258">
                  <c:v>9.9134434999999996</c:v>
                </c:pt>
                <c:pt idx="3259">
                  <c:v>9.9130035000000003</c:v>
                </c:pt>
                <c:pt idx="3260">
                  <c:v>9.9102412999999991</c:v>
                </c:pt>
                <c:pt idx="3261">
                  <c:v>9.91</c:v>
                </c:pt>
                <c:pt idx="3262">
                  <c:v>9.91</c:v>
                </c:pt>
                <c:pt idx="3263">
                  <c:v>9.9043513000000001</c:v>
                </c:pt>
                <c:pt idx="3264">
                  <c:v>9.8997539999999997</c:v>
                </c:pt>
                <c:pt idx="3265">
                  <c:v>9.8966667000000008</c:v>
                </c:pt>
                <c:pt idx="3266">
                  <c:v>9.8935362999999992</c:v>
                </c:pt>
                <c:pt idx="3267">
                  <c:v>9.8878097999999994</c:v>
                </c:pt>
                <c:pt idx="3268">
                  <c:v>9.8868717000000004</c:v>
                </c:pt>
                <c:pt idx="3269">
                  <c:v>9.8830822999999999</c:v>
                </c:pt>
                <c:pt idx="3270">
                  <c:v>9.8820232000000008</c:v>
                </c:pt>
                <c:pt idx="3271">
                  <c:v>9.8766666999999995</c:v>
                </c:pt>
                <c:pt idx="3272">
                  <c:v>9.8766666999999995</c:v>
                </c:pt>
                <c:pt idx="3273">
                  <c:v>9.8744028000000004</c:v>
                </c:pt>
                <c:pt idx="3274">
                  <c:v>9.8684440999999996</c:v>
                </c:pt>
                <c:pt idx="3275">
                  <c:v>9.8674023000000002</c:v>
                </c:pt>
                <c:pt idx="3276">
                  <c:v>9.8634719000000004</c:v>
                </c:pt>
                <c:pt idx="3277">
                  <c:v>9.8566666999999999</c:v>
                </c:pt>
                <c:pt idx="3278">
                  <c:v>9.8566666999999999</c:v>
                </c:pt>
                <c:pt idx="3279">
                  <c:v>9.8542912999999999</c:v>
                </c:pt>
                <c:pt idx="3280">
                  <c:v>9.8474821000000006</c:v>
                </c:pt>
                <c:pt idx="3281">
                  <c:v>9.8456019999999995</c:v>
                </c:pt>
                <c:pt idx="3282">
                  <c:v>9.8402843999999998</c:v>
                </c:pt>
                <c:pt idx="3283">
                  <c:v>9.8381816999999998</c:v>
                </c:pt>
                <c:pt idx="3284">
                  <c:v>9.8358714999999997</c:v>
                </c:pt>
                <c:pt idx="3285">
                  <c:v>9.8329871999999998</c:v>
                </c:pt>
                <c:pt idx="3286">
                  <c:v>9.8314093000000007</c:v>
                </c:pt>
                <c:pt idx="3287">
                  <c:v>9.8300563000000007</c:v>
                </c:pt>
                <c:pt idx="3288">
                  <c:v>9.83</c:v>
                </c:pt>
                <c:pt idx="3289">
                  <c:v>9.8266667000000005</c:v>
                </c:pt>
                <c:pt idx="3290">
                  <c:v>9.8252415000000006</c:v>
                </c:pt>
                <c:pt idx="3291">
                  <c:v>9.82</c:v>
                </c:pt>
                <c:pt idx="3292">
                  <c:v>9.8178210000000004</c:v>
                </c:pt>
                <c:pt idx="3293">
                  <c:v>9.8137153999999995</c:v>
                </c:pt>
                <c:pt idx="3294">
                  <c:v>9.8131161999999996</c:v>
                </c:pt>
                <c:pt idx="3295">
                  <c:v>9.8082793000000006</c:v>
                </c:pt>
                <c:pt idx="3296">
                  <c:v>9.8057204000000002</c:v>
                </c:pt>
                <c:pt idx="3297">
                  <c:v>9.8000000000000007</c:v>
                </c:pt>
                <c:pt idx="3298">
                  <c:v>9.7980385000000005</c:v>
                </c:pt>
                <c:pt idx="3299">
                  <c:v>9.7979607000000009</c:v>
                </c:pt>
                <c:pt idx="3300">
                  <c:v>9.7954516999999992</c:v>
                </c:pt>
                <c:pt idx="3301">
                  <c:v>9.7943618000000008</c:v>
                </c:pt>
                <c:pt idx="3302">
                  <c:v>9.7920707999999994</c:v>
                </c:pt>
                <c:pt idx="3303">
                  <c:v>9.7899999999999991</c:v>
                </c:pt>
                <c:pt idx="3304">
                  <c:v>9.7866666999999996</c:v>
                </c:pt>
                <c:pt idx="3305">
                  <c:v>9.7829572999999996</c:v>
                </c:pt>
                <c:pt idx="3306">
                  <c:v>9.7795745000000007</c:v>
                </c:pt>
                <c:pt idx="3307">
                  <c:v>9.7773470000000007</c:v>
                </c:pt>
                <c:pt idx="3308">
                  <c:v>9.7766666999999998</c:v>
                </c:pt>
                <c:pt idx="3309">
                  <c:v>9.7766666999999998</c:v>
                </c:pt>
                <c:pt idx="3310">
                  <c:v>9.7697515999999993</c:v>
                </c:pt>
                <c:pt idx="3311">
                  <c:v>9.7653891999999995</c:v>
                </c:pt>
                <c:pt idx="3312">
                  <c:v>9.7628293999999993</c:v>
                </c:pt>
                <c:pt idx="3313">
                  <c:v>9.76</c:v>
                </c:pt>
                <c:pt idx="3314">
                  <c:v>9.7578528000000002</c:v>
                </c:pt>
                <c:pt idx="3315">
                  <c:v>9.7577526999999993</c:v>
                </c:pt>
                <c:pt idx="3316">
                  <c:v>9.7575172999999999</c:v>
                </c:pt>
                <c:pt idx="3317">
                  <c:v>9.7550728000000007</c:v>
                </c:pt>
                <c:pt idx="3318">
                  <c:v>9.7547958999999995</c:v>
                </c:pt>
                <c:pt idx="3319">
                  <c:v>9.7514547999999994</c:v>
                </c:pt>
                <c:pt idx="3320">
                  <c:v>9.7475605999999999</c:v>
                </c:pt>
                <c:pt idx="3321">
                  <c:v>9.7466667000000005</c:v>
                </c:pt>
                <c:pt idx="3322">
                  <c:v>9.7463136000000006</c:v>
                </c:pt>
                <c:pt idx="3323">
                  <c:v>9.7453155999999996</c:v>
                </c:pt>
                <c:pt idx="3324">
                  <c:v>9.7432371</c:v>
                </c:pt>
                <c:pt idx="3325">
                  <c:v>9.7425402999999999</c:v>
                </c:pt>
                <c:pt idx="3326">
                  <c:v>9.7407117000000003</c:v>
                </c:pt>
                <c:pt idx="3327">
                  <c:v>9.74</c:v>
                </c:pt>
                <c:pt idx="3328">
                  <c:v>9.7332718000000007</c:v>
                </c:pt>
                <c:pt idx="3329">
                  <c:v>9.7318330999999993</c:v>
                </c:pt>
                <c:pt idx="3330">
                  <c:v>9.7302032999999994</c:v>
                </c:pt>
                <c:pt idx="3331">
                  <c:v>9.7266667000000009</c:v>
                </c:pt>
                <c:pt idx="3332">
                  <c:v>9.7154673999999996</c:v>
                </c:pt>
                <c:pt idx="3333">
                  <c:v>9.7130348000000009</c:v>
                </c:pt>
                <c:pt idx="3334">
                  <c:v>9.7114510999999997</c:v>
                </c:pt>
                <c:pt idx="3335">
                  <c:v>9.7100000000000009</c:v>
                </c:pt>
                <c:pt idx="3336">
                  <c:v>9.7092887999999995</c:v>
                </c:pt>
                <c:pt idx="3337">
                  <c:v>9.7066666999999995</c:v>
                </c:pt>
                <c:pt idx="3338">
                  <c:v>9.7054272000000008</c:v>
                </c:pt>
                <c:pt idx="3339">
                  <c:v>9.7008320999999995</c:v>
                </c:pt>
                <c:pt idx="3340">
                  <c:v>9.6972906999999999</c:v>
                </c:pt>
                <c:pt idx="3341">
                  <c:v>9.6955436000000006</c:v>
                </c:pt>
                <c:pt idx="3342">
                  <c:v>9.6924188000000004</c:v>
                </c:pt>
                <c:pt idx="3343">
                  <c:v>9.6917077000000003</c:v>
                </c:pt>
                <c:pt idx="3344">
                  <c:v>9.6862779999999997</c:v>
                </c:pt>
                <c:pt idx="3345">
                  <c:v>9.6851670999999993</c:v>
                </c:pt>
                <c:pt idx="3346">
                  <c:v>9.6808993000000001</c:v>
                </c:pt>
                <c:pt idx="3347">
                  <c:v>9.6797038999999998</c:v>
                </c:pt>
                <c:pt idx="3348">
                  <c:v>9.6786054000000004</c:v>
                </c:pt>
                <c:pt idx="3349">
                  <c:v>9.6766667000000002</c:v>
                </c:pt>
                <c:pt idx="3350">
                  <c:v>9.6761534000000005</c:v>
                </c:pt>
                <c:pt idx="3351">
                  <c:v>9.6701277999999995</c:v>
                </c:pt>
                <c:pt idx="3352">
                  <c:v>9.67</c:v>
                </c:pt>
                <c:pt idx="3353">
                  <c:v>9.6680352999999997</c:v>
                </c:pt>
                <c:pt idx="3354">
                  <c:v>9.6666667000000004</c:v>
                </c:pt>
                <c:pt idx="3355">
                  <c:v>9.6666667000000004</c:v>
                </c:pt>
                <c:pt idx="3356">
                  <c:v>9.6603648999999994</c:v>
                </c:pt>
                <c:pt idx="3357">
                  <c:v>9.6597231000000008</c:v>
                </c:pt>
                <c:pt idx="3358">
                  <c:v>9.6566667000000006</c:v>
                </c:pt>
                <c:pt idx="3359">
                  <c:v>9.6482136999999994</c:v>
                </c:pt>
                <c:pt idx="3360">
                  <c:v>9.6450977000000009</c:v>
                </c:pt>
                <c:pt idx="3361">
                  <c:v>9.6411630000000006</c:v>
                </c:pt>
                <c:pt idx="3362">
                  <c:v>9.6338235999999995</c:v>
                </c:pt>
                <c:pt idx="3363">
                  <c:v>9.6321714000000007</c:v>
                </c:pt>
                <c:pt idx="3364">
                  <c:v>9.6300000000000008</c:v>
                </c:pt>
                <c:pt idx="3365">
                  <c:v>9.6300000000000008</c:v>
                </c:pt>
                <c:pt idx="3366">
                  <c:v>9.6271888000000008</c:v>
                </c:pt>
                <c:pt idx="3367">
                  <c:v>9.6231995999999995</c:v>
                </c:pt>
                <c:pt idx="3368">
                  <c:v>9.6225179000000001</c:v>
                </c:pt>
                <c:pt idx="3369">
                  <c:v>9.6218495999999991</c:v>
                </c:pt>
                <c:pt idx="3370">
                  <c:v>9.6133649000000005</c:v>
                </c:pt>
                <c:pt idx="3371">
                  <c:v>9.6101913000000003</c:v>
                </c:pt>
                <c:pt idx="3372">
                  <c:v>9.6077218000000002</c:v>
                </c:pt>
                <c:pt idx="3373">
                  <c:v>9.6066666999999999</c:v>
                </c:pt>
                <c:pt idx="3374">
                  <c:v>9.6065868999999999</c:v>
                </c:pt>
                <c:pt idx="3375">
                  <c:v>9.6062887999999997</c:v>
                </c:pt>
                <c:pt idx="3376">
                  <c:v>9.6034831000000001</c:v>
                </c:pt>
                <c:pt idx="3377">
                  <c:v>9.6030256999999999</c:v>
                </c:pt>
                <c:pt idx="3378">
                  <c:v>9.6</c:v>
                </c:pt>
                <c:pt idx="3379">
                  <c:v>9.5999777999999996</c:v>
                </c:pt>
                <c:pt idx="3380">
                  <c:v>9.5986695999999991</c:v>
                </c:pt>
                <c:pt idx="3381">
                  <c:v>9.5974421999999997</c:v>
                </c:pt>
                <c:pt idx="3382">
                  <c:v>9.5966667000000001</c:v>
                </c:pt>
                <c:pt idx="3383">
                  <c:v>9.5948198999999992</c:v>
                </c:pt>
                <c:pt idx="3384">
                  <c:v>9.5906970999999999</c:v>
                </c:pt>
                <c:pt idx="3385">
                  <c:v>9.5879638000000007</c:v>
                </c:pt>
                <c:pt idx="3386">
                  <c:v>9.5866667000000003</c:v>
                </c:pt>
                <c:pt idx="3387">
                  <c:v>9.5866667000000003</c:v>
                </c:pt>
                <c:pt idx="3388">
                  <c:v>9.5767869999999995</c:v>
                </c:pt>
                <c:pt idx="3389">
                  <c:v>9.5766667000000005</c:v>
                </c:pt>
                <c:pt idx="3390">
                  <c:v>9.5740078999999998</c:v>
                </c:pt>
                <c:pt idx="3391">
                  <c:v>9.5699731999999997</c:v>
                </c:pt>
                <c:pt idx="3392">
                  <c:v>9.5681764000000005</c:v>
                </c:pt>
                <c:pt idx="3393">
                  <c:v>9.5666667000000007</c:v>
                </c:pt>
                <c:pt idx="3394">
                  <c:v>9.5643461999999992</c:v>
                </c:pt>
                <c:pt idx="3395">
                  <c:v>9.5614579000000006</c:v>
                </c:pt>
                <c:pt idx="3396">
                  <c:v>9.5589362999999992</c:v>
                </c:pt>
                <c:pt idx="3397">
                  <c:v>9.5566666999999992</c:v>
                </c:pt>
                <c:pt idx="3398">
                  <c:v>9.5559747000000002</c:v>
                </c:pt>
                <c:pt idx="3399">
                  <c:v>9.5555283000000006</c:v>
                </c:pt>
                <c:pt idx="3400">
                  <c:v>9.5535683999999996</c:v>
                </c:pt>
                <c:pt idx="3401">
                  <c:v>9.5505831000000008</c:v>
                </c:pt>
                <c:pt idx="3402">
                  <c:v>9.5449894999999998</c:v>
                </c:pt>
                <c:pt idx="3403">
                  <c:v>9.5382836999999991</c:v>
                </c:pt>
                <c:pt idx="3404">
                  <c:v>9.5379501999999992</c:v>
                </c:pt>
                <c:pt idx="3405">
                  <c:v>9.5321183000000005</c:v>
                </c:pt>
                <c:pt idx="3406">
                  <c:v>9.5299999999999994</c:v>
                </c:pt>
                <c:pt idx="3407">
                  <c:v>9.5266666999999998</c:v>
                </c:pt>
                <c:pt idx="3408">
                  <c:v>9.5245636999999999</c:v>
                </c:pt>
                <c:pt idx="3409">
                  <c:v>9.5243619000000006</c:v>
                </c:pt>
                <c:pt idx="3410">
                  <c:v>9.52</c:v>
                </c:pt>
                <c:pt idx="3411">
                  <c:v>9.5166667</c:v>
                </c:pt>
                <c:pt idx="3412">
                  <c:v>9.5156112000000004</c:v>
                </c:pt>
                <c:pt idx="3413">
                  <c:v>9.5149728000000007</c:v>
                </c:pt>
                <c:pt idx="3414">
                  <c:v>9.5123768999999996</c:v>
                </c:pt>
                <c:pt idx="3415">
                  <c:v>9.5112386999999998</c:v>
                </c:pt>
                <c:pt idx="3416">
                  <c:v>9.5081766000000005</c:v>
                </c:pt>
                <c:pt idx="3417">
                  <c:v>9.5079809999999991</c:v>
                </c:pt>
                <c:pt idx="3418">
                  <c:v>9.5051521000000001</c:v>
                </c:pt>
                <c:pt idx="3419">
                  <c:v>9.5048782999999997</c:v>
                </c:pt>
                <c:pt idx="3420">
                  <c:v>9.5</c:v>
                </c:pt>
                <c:pt idx="3421">
                  <c:v>9.4989109999999997</c:v>
                </c:pt>
                <c:pt idx="3422">
                  <c:v>9.4950092999999995</c:v>
                </c:pt>
                <c:pt idx="3423">
                  <c:v>9.4923348000000001</c:v>
                </c:pt>
                <c:pt idx="3424">
                  <c:v>9.49</c:v>
                </c:pt>
                <c:pt idx="3425">
                  <c:v>9.4898971000000003</c:v>
                </c:pt>
                <c:pt idx="3426">
                  <c:v>9.4847946000000007</c:v>
                </c:pt>
                <c:pt idx="3427">
                  <c:v>9.48</c:v>
                </c:pt>
                <c:pt idx="3428">
                  <c:v>9.4759773000000003</c:v>
                </c:pt>
                <c:pt idx="3429">
                  <c:v>9.4720124999999999</c:v>
                </c:pt>
                <c:pt idx="3430">
                  <c:v>9.4713606000000006</c:v>
                </c:pt>
                <c:pt idx="3431">
                  <c:v>9.4706179000000006</c:v>
                </c:pt>
                <c:pt idx="3432">
                  <c:v>9.4700000000000006</c:v>
                </c:pt>
                <c:pt idx="3433">
                  <c:v>9.4700000000000006</c:v>
                </c:pt>
                <c:pt idx="3434">
                  <c:v>9.4625131000000007</c:v>
                </c:pt>
                <c:pt idx="3435">
                  <c:v>9.4600000000000009</c:v>
                </c:pt>
                <c:pt idx="3436">
                  <c:v>9.4581949999999999</c:v>
                </c:pt>
                <c:pt idx="3437">
                  <c:v>9.4578886999999998</c:v>
                </c:pt>
                <c:pt idx="3438">
                  <c:v>9.4568024000000008</c:v>
                </c:pt>
                <c:pt idx="3439">
                  <c:v>9.4566666999999995</c:v>
                </c:pt>
                <c:pt idx="3440">
                  <c:v>9.4537242999999993</c:v>
                </c:pt>
                <c:pt idx="3441">
                  <c:v>9.4506495000000008</c:v>
                </c:pt>
                <c:pt idx="3442">
                  <c:v>9.4425130999999993</c:v>
                </c:pt>
                <c:pt idx="3443">
                  <c:v>9.4381056999999995</c:v>
                </c:pt>
                <c:pt idx="3444">
                  <c:v>9.4361712999999998</c:v>
                </c:pt>
                <c:pt idx="3445">
                  <c:v>9.4345365000000001</c:v>
                </c:pt>
                <c:pt idx="3446">
                  <c:v>9.4314833999999994</c:v>
                </c:pt>
                <c:pt idx="3447">
                  <c:v>9.4287306999999991</c:v>
                </c:pt>
                <c:pt idx="3448">
                  <c:v>9.4272352999999995</c:v>
                </c:pt>
                <c:pt idx="3449">
                  <c:v>9.4266667000000002</c:v>
                </c:pt>
                <c:pt idx="3450">
                  <c:v>9.4227501</c:v>
                </c:pt>
                <c:pt idx="3451">
                  <c:v>9.4209656000000006</c:v>
                </c:pt>
                <c:pt idx="3452">
                  <c:v>9.4187727999999993</c:v>
                </c:pt>
                <c:pt idx="3453">
                  <c:v>9.4162897000000001</c:v>
                </c:pt>
                <c:pt idx="3454">
                  <c:v>9.4146771000000005</c:v>
                </c:pt>
                <c:pt idx="3455">
                  <c:v>9.4077932999999998</c:v>
                </c:pt>
                <c:pt idx="3456">
                  <c:v>9.4066667000000006</c:v>
                </c:pt>
                <c:pt idx="3457">
                  <c:v>9.4039242999999999</c:v>
                </c:pt>
                <c:pt idx="3458">
                  <c:v>9.3992357999999996</c:v>
                </c:pt>
                <c:pt idx="3459">
                  <c:v>9.3899396999999993</c:v>
                </c:pt>
                <c:pt idx="3460">
                  <c:v>9.3877267</c:v>
                </c:pt>
                <c:pt idx="3461">
                  <c:v>9.3866666999999993</c:v>
                </c:pt>
                <c:pt idx="3462">
                  <c:v>9.3823910000000001</c:v>
                </c:pt>
                <c:pt idx="3463">
                  <c:v>9.3794310000000003</c:v>
                </c:pt>
                <c:pt idx="3464">
                  <c:v>9.3776157999999992</c:v>
                </c:pt>
                <c:pt idx="3465">
                  <c:v>9.3766666999999995</c:v>
                </c:pt>
                <c:pt idx="3466">
                  <c:v>9.3718687000000003</c:v>
                </c:pt>
                <c:pt idx="3467">
                  <c:v>9.3666666999999997</c:v>
                </c:pt>
                <c:pt idx="3468">
                  <c:v>9.3655325999999999</c:v>
                </c:pt>
                <c:pt idx="3469">
                  <c:v>9.3588053000000002</c:v>
                </c:pt>
                <c:pt idx="3470">
                  <c:v>9.3564544000000005</c:v>
                </c:pt>
                <c:pt idx="3471">
                  <c:v>9.3530665000000006</c:v>
                </c:pt>
                <c:pt idx="3472">
                  <c:v>9.3514356999999997</c:v>
                </c:pt>
                <c:pt idx="3473">
                  <c:v>9.3509737000000008</c:v>
                </c:pt>
                <c:pt idx="3474">
                  <c:v>9.3444789999999998</c:v>
                </c:pt>
                <c:pt idx="3475">
                  <c:v>9.3366667000000003</c:v>
                </c:pt>
                <c:pt idx="3476">
                  <c:v>9.3354674000000006</c:v>
                </c:pt>
                <c:pt idx="3477">
                  <c:v>9.3343933999999997</c:v>
                </c:pt>
                <c:pt idx="3478">
                  <c:v>9.3330184000000003</c:v>
                </c:pt>
                <c:pt idx="3479">
                  <c:v>9.3320165999999993</c:v>
                </c:pt>
                <c:pt idx="3480">
                  <c:v>9.3200973000000005</c:v>
                </c:pt>
                <c:pt idx="3481">
                  <c:v>9.3171917999999998</c:v>
                </c:pt>
                <c:pt idx="3482">
                  <c:v>9.3166667000000007</c:v>
                </c:pt>
                <c:pt idx="3483">
                  <c:v>9.3166667000000007</c:v>
                </c:pt>
                <c:pt idx="3484">
                  <c:v>9.3166667000000007</c:v>
                </c:pt>
                <c:pt idx="3485">
                  <c:v>9.3165674000000003</c:v>
                </c:pt>
                <c:pt idx="3486">
                  <c:v>9.3165402999999998</c:v>
                </c:pt>
                <c:pt idx="3487">
                  <c:v>9.3161085999999997</c:v>
                </c:pt>
                <c:pt idx="3488">
                  <c:v>9.3148358000000009</c:v>
                </c:pt>
                <c:pt idx="3489">
                  <c:v>9.3135911</c:v>
                </c:pt>
                <c:pt idx="3490">
                  <c:v>9.3133511000000002</c:v>
                </c:pt>
                <c:pt idx="3491">
                  <c:v>9.3130664000000003</c:v>
                </c:pt>
                <c:pt idx="3492">
                  <c:v>9.3095119000000004</c:v>
                </c:pt>
                <c:pt idx="3493">
                  <c:v>9.3090378999999999</c:v>
                </c:pt>
                <c:pt idx="3494">
                  <c:v>9.3087532999999993</c:v>
                </c:pt>
                <c:pt idx="3495">
                  <c:v>9.3083041000000009</c:v>
                </c:pt>
                <c:pt idx="3496">
                  <c:v>9.3077109</c:v>
                </c:pt>
                <c:pt idx="3497">
                  <c:v>9.3066666999999992</c:v>
                </c:pt>
                <c:pt idx="3498">
                  <c:v>9.3018549000000004</c:v>
                </c:pt>
                <c:pt idx="3499">
                  <c:v>9.2995877999999994</c:v>
                </c:pt>
                <c:pt idx="3500">
                  <c:v>9.2954939000000003</c:v>
                </c:pt>
                <c:pt idx="3501">
                  <c:v>9.2943461000000003</c:v>
                </c:pt>
                <c:pt idx="3502">
                  <c:v>9.2943140999999994</c:v>
                </c:pt>
                <c:pt idx="3503">
                  <c:v>9.2866666999999996</c:v>
                </c:pt>
                <c:pt idx="3504">
                  <c:v>9.2866666999999996</c:v>
                </c:pt>
                <c:pt idx="3505">
                  <c:v>9.2866666999999996</c:v>
                </c:pt>
                <c:pt idx="3506">
                  <c:v>9.2852940000000004</c:v>
                </c:pt>
                <c:pt idx="3507">
                  <c:v>9.2849228999999998</c:v>
                </c:pt>
                <c:pt idx="3508">
                  <c:v>9.2824188000000003</c:v>
                </c:pt>
                <c:pt idx="3509">
                  <c:v>9.2806554000000006</c:v>
                </c:pt>
                <c:pt idx="3510">
                  <c:v>9.2782885000000004</c:v>
                </c:pt>
                <c:pt idx="3511">
                  <c:v>9.2766666999999998</c:v>
                </c:pt>
                <c:pt idx="3512">
                  <c:v>9.2766666999999998</c:v>
                </c:pt>
                <c:pt idx="3513">
                  <c:v>9.2766666999999998</c:v>
                </c:pt>
                <c:pt idx="3514">
                  <c:v>9.2766666999999998</c:v>
                </c:pt>
                <c:pt idx="3515">
                  <c:v>9.2766666999999998</c:v>
                </c:pt>
                <c:pt idx="3516">
                  <c:v>9.2746780999999991</c:v>
                </c:pt>
                <c:pt idx="3517">
                  <c:v>9.2700151000000002</c:v>
                </c:pt>
                <c:pt idx="3518">
                  <c:v>9.27</c:v>
                </c:pt>
                <c:pt idx="3519">
                  <c:v>9.2695418000000007</c:v>
                </c:pt>
                <c:pt idx="3520">
                  <c:v>9.2668579999999992</c:v>
                </c:pt>
                <c:pt idx="3521">
                  <c:v>9.26</c:v>
                </c:pt>
                <c:pt idx="3522">
                  <c:v>9.2577233000000003</c:v>
                </c:pt>
                <c:pt idx="3523">
                  <c:v>9.2515183000000007</c:v>
                </c:pt>
                <c:pt idx="3524">
                  <c:v>9.2498094000000002</c:v>
                </c:pt>
                <c:pt idx="3525">
                  <c:v>9.2466667000000005</c:v>
                </c:pt>
                <c:pt idx="3526">
                  <c:v>9.2466667000000005</c:v>
                </c:pt>
                <c:pt idx="3527">
                  <c:v>9.2466667000000005</c:v>
                </c:pt>
                <c:pt idx="3528">
                  <c:v>9.2465732999999997</c:v>
                </c:pt>
                <c:pt idx="3529">
                  <c:v>9.2403648999999994</c:v>
                </c:pt>
                <c:pt idx="3530">
                  <c:v>9.2341087999999996</c:v>
                </c:pt>
                <c:pt idx="3531">
                  <c:v>9.2310611999999992</c:v>
                </c:pt>
                <c:pt idx="3532">
                  <c:v>9.2296697000000005</c:v>
                </c:pt>
                <c:pt idx="3533">
                  <c:v>9.2266667000000009</c:v>
                </c:pt>
                <c:pt idx="3534">
                  <c:v>9.2265151999999997</c:v>
                </c:pt>
                <c:pt idx="3535">
                  <c:v>9.2264782000000007</c:v>
                </c:pt>
                <c:pt idx="3536">
                  <c:v>9.2235981999999996</c:v>
                </c:pt>
                <c:pt idx="3537">
                  <c:v>9.2230255000000003</c:v>
                </c:pt>
                <c:pt idx="3538">
                  <c:v>9.2218478000000008</c:v>
                </c:pt>
                <c:pt idx="3539">
                  <c:v>9.2210912</c:v>
                </c:pt>
                <c:pt idx="3540">
                  <c:v>9.2199012000000007</c:v>
                </c:pt>
                <c:pt idx="3541">
                  <c:v>9.1990528000000005</c:v>
                </c:pt>
                <c:pt idx="3542">
                  <c:v>9.1954011999999992</c:v>
                </c:pt>
                <c:pt idx="3543">
                  <c:v>9.1949260000000006</c:v>
                </c:pt>
                <c:pt idx="3544">
                  <c:v>9.1909612999999997</c:v>
                </c:pt>
                <c:pt idx="3545">
                  <c:v>9.1898636000000007</c:v>
                </c:pt>
                <c:pt idx="3546">
                  <c:v>9.1883207999999996</c:v>
                </c:pt>
                <c:pt idx="3547">
                  <c:v>9.1866667</c:v>
                </c:pt>
                <c:pt idx="3548">
                  <c:v>9.1866667</c:v>
                </c:pt>
                <c:pt idx="3549">
                  <c:v>9.1866667</c:v>
                </c:pt>
                <c:pt idx="3550">
                  <c:v>9.1840621999999996</c:v>
                </c:pt>
                <c:pt idx="3551">
                  <c:v>9.1830212000000007</c:v>
                </c:pt>
                <c:pt idx="3552">
                  <c:v>9.1809656000000004</c:v>
                </c:pt>
                <c:pt idx="3553">
                  <c:v>9.1805076999999997</c:v>
                </c:pt>
                <c:pt idx="3554">
                  <c:v>9.1766667000000002</c:v>
                </c:pt>
                <c:pt idx="3555">
                  <c:v>9.1766667000000002</c:v>
                </c:pt>
                <c:pt idx="3556">
                  <c:v>9.1753549999999997</c:v>
                </c:pt>
                <c:pt idx="3557">
                  <c:v>9.1736506000000002</c:v>
                </c:pt>
                <c:pt idx="3558">
                  <c:v>9.17</c:v>
                </c:pt>
                <c:pt idx="3559">
                  <c:v>9.1698561000000005</c:v>
                </c:pt>
                <c:pt idx="3560">
                  <c:v>9.1635954999999996</c:v>
                </c:pt>
                <c:pt idx="3561">
                  <c:v>9.1627255999999999</c:v>
                </c:pt>
                <c:pt idx="3562">
                  <c:v>9.1617896000000005</c:v>
                </c:pt>
                <c:pt idx="3563">
                  <c:v>9.1609716999999993</c:v>
                </c:pt>
                <c:pt idx="3564">
                  <c:v>9.1572844</c:v>
                </c:pt>
                <c:pt idx="3565">
                  <c:v>9.1566667000000006</c:v>
                </c:pt>
                <c:pt idx="3566">
                  <c:v>9.1520866000000005</c:v>
                </c:pt>
                <c:pt idx="3567">
                  <c:v>9.1504960000000004</c:v>
                </c:pt>
                <c:pt idx="3568">
                  <c:v>9.1495399000000006</c:v>
                </c:pt>
                <c:pt idx="3569">
                  <c:v>9.1487403</c:v>
                </c:pt>
                <c:pt idx="3570">
                  <c:v>9.1464204000000002</c:v>
                </c:pt>
                <c:pt idx="3571">
                  <c:v>9.1439897999999999</c:v>
                </c:pt>
                <c:pt idx="3572">
                  <c:v>9.1402745999999997</c:v>
                </c:pt>
                <c:pt idx="3573">
                  <c:v>9.14</c:v>
                </c:pt>
                <c:pt idx="3574">
                  <c:v>9.1385778000000002</c:v>
                </c:pt>
                <c:pt idx="3575">
                  <c:v>9.1380434000000008</c:v>
                </c:pt>
                <c:pt idx="3576">
                  <c:v>9.1369012999999999</c:v>
                </c:pt>
                <c:pt idx="3577">
                  <c:v>9.1345352999999996</c:v>
                </c:pt>
                <c:pt idx="3578">
                  <c:v>9.1300811999999993</c:v>
                </c:pt>
                <c:pt idx="3579">
                  <c:v>9.1300000000000008</c:v>
                </c:pt>
                <c:pt idx="3580">
                  <c:v>9.1283908</c:v>
                </c:pt>
                <c:pt idx="3581">
                  <c:v>9.1283458</c:v>
                </c:pt>
                <c:pt idx="3582">
                  <c:v>9.1261804000000009</c:v>
                </c:pt>
                <c:pt idx="3583">
                  <c:v>9.1247089999999993</c:v>
                </c:pt>
                <c:pt idx="3584">
                  <c:v>9.1229365999999992</c:v>
                </c:pt>
                <c:pt idx="3585">
                  <c:v>9.1199999999999992</c:v>
                </c:pt>
                <c:pt idx="3586">
                  <c:v>9.1166666999999997</c:v>
                </c:pt>
                <c:pt idx="3587">
                  <c:v>9.1104246999999994</c:v>
                </c:pt>
                <c:pt idx="3588">
                  <c:v>9.1066666999999999</c:v>
                </c:pt>
                <c:pt idx="3589">
                  <c:v>9.1039478000000003</c:v>
                </c:pt>
                <c:pt idx="3590">
                  <c:v>9.0986589999999996</c:v>
                </c:pt>
                <c:pt idx="3591">
                  <c:v>9.0958138999999996</c:v>
                </c:pt>
                <c:pt idx="3592">
                  <c:v>9.0904907000000001</c:v>
                </c:pt>
                <c:pt idx="3593">
                  <c:v>9.0886417999999995</c:v>
                </c:pt>
                <c:pt idx="3594">
                  <c:v>9.0870473999999994</c:v>
                </c:pt>
                <c:pt idx="3595">
                  <c:v>9.0839183000000006</c:v>
                </c:pt>
                <c:pt idx="3596">
                  <c:v>9.0819688000000003</c:v>
                </c:pt>
                <c:pt idx="3597">
                  <c:v>9.0766667000000005</c:v>
                </c:pt>
                <c:pt idx="3598">
                  <c:v>9.0753097999999994</c:v>
                </c:pt>
                <c:pt idx="3599">
                  <c:v>9.0734774999999992</c:v>
                </c:pt>
                <c:pt idx="3600">
                  <c:v>9.0704580000000004</c:v>
                </c:pt>
                <c:pt idx="3601">
                  <c:v>9.07</c:v>
                </c:pt>
                <c:pt idx="3602">
                  <c:v>9.0694599</c:v>
                </c:pt>
                <c:pt idx="3603">
                  <c:v>9.0680303999999996</c:v>
                </c:pt>
                <c:pt idx="3604">
                  <c:v>9.0615024000000002</c:v>
                </c:pt>
                <c:pt idx="3605">
                  <c:v>9.0583425000000002</c:v>
                </c:pt>
                <c:pt idx="3606">
                  <c:v>9.0578935000000005</c:v>
                </c:pt>
                <c:pt idx="3607">
                  <c:v>9.0566666999999992</c:v>
                </c:pt>
                <c:pt idx="3608">
                  <c:v>9.0566666999999992</c:v>
                </c:pt>
                <c:pt idx="3609">
                  <c:v>9.0566666999999992</c:v>
                </c:pt>
                <c:pt idx="3610">
                  <c:v>9.0482951000000007</c:v>
                </c:pt>
                <c:pt idx="3611">
                  <c:v>9.0479955000000007</c:v>
                </c:pt>
                <c:pt idx="3612">
                  <c:v>9.0469291999999992</c:v>
                </c:pt>
                <c:pt idx="3613">
                  <c:v>9.0447530999999994</c:v>
                </c:pt>
                <c:pt idx="3614">
                  <c:v>9.0419339000000001</c:v>
                </c:pt>
                <c:pt idx="3615">
                  <c:v>9.0396239000000005</c:v>
                </c:pt>
                <c:pt idx="3616">
                  <c:v>9.0369680999999993</c:v>
                </c:pt>
                <c:pt idx="3617">
                  <c:v>9.0366666999999996</c:v>
                </c:pt>
                <c:pt idx="3618">
                  <c:v>9.0303331999999994</c:v>
                </c:pt>
                <c:pt idx="3619">
                  <c:v>9.0299999999999994</c:v>
                </c:pt>
                <c:pt idx="3620">
                  <c:v>9.0266666999999998</c:v>
                </c:pt>
                <c:pt idx="3621">
                  <c:v>9.02</c:v>
                </c:pt>
                <c:pt idx="3622">
                  <c:v>9.0166667</c:v>
                </c:pt>
                <c:pt idx="3623">
                  <c:v>9.0165994999999999</c:v>
                </c:pt>
                <c:pt idx="3624">
                  <c:v>9.0153406</c:v>
                </c:pt>
                <c:pt idx="3625">
                  <c:v>9.01</c:v>
                </c:pt>
                <c:pt idx="3626">
                  <c:v>9.0095823999999993</c:v>
                </c:pt>
                <c:pt idx="3627">
                  <c:v>9.0068262000000008</c:v>
                </c:pt>
                <c:pt idx="3628">
                  <c:v>9.0066667000000002</c:v>
                </c:pt>
                <c:pt idx="3629">
                  <c:v>9.0043538999999999</c:v>
                </c:pt>
                <c:pt idx="3630">
                  <c:v>9.0021243000000002</c:v>
                </c:pt>
                <c:pt idx="3631">
                  <c:v>9.0002911000000001</c:v>
                </c:pt>
                <c:pt idx="3632">
                  <c:v>9</c:v>
                </c:pt>
                <c:pt idx="3633">
                  <c:v>8.9998442000000001</c:v>
                </c:pt>
                <c:pt idx="3634">
                  <c:v>8.9994457000000008</c:v>
                </c:pt>
                <c:pt idx="3635">
                  <c:v>8.9966667000000005</c:v>
                </c:pt>
                <c:pt idx="3636">
                  <c:v>8.9953379000000009</c:v>
                </c:pt>
                <c:pt idx="3637">
                  <c:v>8.9937775000000002</c:v>
                </c:pt>
                <c:pt idx="3638">
                  <c:v>8.9934136000000002</c:v>
                </c:pt>
                <c:pt idx="3639">
                  <c:v>8.9915967000000006</c:v>
                </c:pt>
                <c:pt idx="3640">
                  <c:v>8.9915181000000004</c:v>
                </c:pt>
                <c:pt idx="3641">
                  <c:v>8.99</c:v>
                </c:pt>
                <c:pt idx="3642">
                  <c:v>8.9885999000000005</c:v>
                </c:pt>
                <c:pt idx="3643">
                  <c:v>8.9866667000000007</c:v>
                </c:pt>
                <c:pt idx="3644">
                  <c:v>8.9862526000000003</c:v>
                </c:pt>
                <c:pt idx="3645">
                  <c:v>8.9839756000000008</c:v>
                </c:pt>
                <c:pt idx="3646">
                  <c:v>8.9816602000000003</c:v>
                </c:pt>
                <c:pt idx="3647">
                  <c:v>8.98</c:v>
                </c:pt>
                <c:pt idx="3648">
                  <c:v>8.9749859000000001</c:v>
                </c:pt>
                <c:pt idx="3649">
                  <c:v>8.9704592000000005</c:v>
                </c:pt>
                <c:pt idx="3650">
                  <c:v>8.9693942999999994</c:v>
                </c:pt>
                <c:pt idx="3651">
                  <c:v>8.9666666999999993</c:v>
                </c:pt>
                <c:pt idx="3652">
                  <c:v>8.9666666999999993</c:v>
                </c:pt>
                <c:pt idx="3653">
                  <c:v>8.9630077999999997</c:v>
                </c:pt>
                <c:pt idx="3654">
                  <c:v>8.9600000000000009</c:v>
                </c:pt>
                <c:pt idx="3655">
                  <c:v>8.9600000000000009</c:v>
                </c:pt>
                <c:pt idx="3656">
                  <c:v>8.9577585000000006</c:v>
                </c:pt>
                <c:pt idx="3657">
                  <c:v>8.9566666999999995</c:v>
                </c:pt>
                <c:pt idx="3658">
                  <c:v>8.9521978999999998</c:v>
                </c:pt>
                <c:pt idx="3659">
                  <c:v>8.9505225999999993</c:v>
                </c:pt>
                <c:pt idx="3660">
                  <c:v>8.9468408999999998</c:v>
                </c:pt>
                <c:pt idx="3661">
                  <c:v>8.9466666999999998</c:v>
                </c:pt>
                <c:pt idx="3662">
                  <c:v>8.9466666999999998</c:v>
                </c:pt>
                <c:pt idx="3663">
                  <c:v>8.9461542000000005</c:v>
                </c:pt>
                <c:pt idx="3664">
                  <c:v>8.9453487999999997</c:v>
                </c:pt>
                <c:pt idx="3665">
                  <c:v>8.9451975000000008</c:v>
                </c:pt>
                <c:pt idx="3666">
                  <c:v>8.9444008999999998</c:v>
                </c:pt>
                <c:pt idx="3667">
                  <c:v>8.9433161999999999</c:v>
                </c:pt>
                <c:pt idx="3668">
                  <c:v>8.9423986000000006</c:v>
                </c:pt>
                <c:pt idx="3669">
                  <c:v>8.9410389000000006</c:v>
                </c:pt>
                <c:pt idx="3670">
                  <c:v>8.9404283000000007</c:v>
                </c:pt>
                <c:pt idx="3671">
                  <c:v>8.9389432000000006</c:v>
                </c:pt>
                <c:pt idx="3672">
                  <c:v>8.9357915999999999</c:v>
                </c:pt>
                <c:pt idx="3673">
                  <c:v>8.9315023999999994</c:v>
                </c:pt>
                <c:pt idx="3674">
                  <c:v>8.93</c:v>
                </c:pt>
                <c:pt idx="3675">
                  <c:v>8.9293198</c:v>
                </c:pt>
                <c:pt idx="3676">
                  <c:v>8.9245353000000005</c:v>
                </c:pt>
                <c:pt idx="3677">
                  <c:v>8.9230823000000008</c:v>
                </c:pt>
                <c:pt idx="3678">
                  <c:v>8.9212219000000008</c:v>
                </c:pt>
                <c:pt idx="3679">
                  <c:v>8.9210677</c:v>
                </c:pt>
                <c:pt idx="3680">
                  <c:v>8.92</c:v>
                </c:pt>
                <c:pt idx="3681">
                  <c:v>8.9188007999999996</c:v>
                </c:pt>
                <c:pt idx="3682">
                  <c:v>8.9166667000000004</c:v>
                </c:pt>
                <c:pt idx="3683">
                  <c:v>8.9106959999999997</c:v>
                </c:pt>
                <c:pt idx="3684">
                  <c:v>8.9098305999999994</c:v>
                </c:pt>
                <c:pt idx="3685">
                  <c:v>8.9066667000000006</c:v>
                </c:pt>
                <c:pt idx="3686">
                  <c:v>8.9066667000000006</c:v>
                </c:pt>
                <c:pt idx="3687">
                  <c:v>8.9050059000000008</c:v>
                </c:pt>
                <c:pt idx="3688">
                  <c:v>8.9035244999999996</c:v>
                </c:pt>
                <c:pt idx="3689">
                  <c:v>8.9</c:v>
                </c:pt>
                <c:pt idx="3690">
                  <c:v>8.8966667000000008</c:v>
                </c:pt>
                <c:pt idx="3691">
                  <c:v>8.8966667000000008</c:v>
                </c:pt>
                <c:pt idx="3692">
                  <c:v>8.8932780000000005</c:v>
                </c:pt>
                <c:pt idx="3693">
                  <c:v>8.89</c:v>
                </c:pt>
                <c:pt idx="3694">
                  <c:v>8.8866666999999993</c:v>
                </c:pt>
                <c:pt idx="3695">
                  <c:v>8.8866666999999993</c:v>
                </c:pt>
                <c:pt idx="3696">
                  <c:v>8.8866666999999993</c:v>
                </c:pt>
                <c:pt idx="3697">
                  <c:v>8.8865374999999993</c:v>
                </c:pt>
                <c:pt idx="3698">
                  <c:v>8.8862386000000004</c:v>
                </c:pt>
                <c:pt idx="3699">
                  <c:v>8.8809877000000004</c:v>
                </c:pt>
                <c:pt idx="3700">
                  <c:v>8.8799504999999996</c:v>
                </c:pt>
                <c:pt idx="3701">
                  <c:v>8.8799431999999996</c:v>
                </c:pt>
                <c:pt idx="3702">
                  <c:v>8.8699999999999992</c:v>
                </c:pt>
                <c:pt idx="3703">
                  <c:v>8.8699999999999992</c:v>
                </c:pt>
                <c:pt idx="3704">
                  <c:v>8.8699999999999992</c:v>
                </c:pt>
                <c:pt idx="3705">
                  <c:v>8.8696061999999998</c:v>
                </c:pt>
                <c:pt idx="3706">
                  <c:v>8.8695117000000003</c:v>
                </c:pt>
                <c:pt idx="3707">
                  <c:v>8.8650237999999995</c:v>
                </c:pt>
                <c:pt idx="3708">
                  <c:v>8.8586375000000004</c:v>
                </c:pt>
                <c:pt idx="3709">
                  <c:v>8.8566666999999999</c:v>
                </c:pt>
                <c:pt idx="3710">
                  <c:v>8.8566666999999999</c:v>
                </c:pt>
                <c:pt idx="3711">
                  <c:v>8.8541440999999992</c:v>
                </c:pt>
                <c:pt idx="3712">
                  <c:v>8.8536505999999999</c:v>
                </c:pt>
                <c:pt idx="3713">
                  <c:v>8.8525791999999992</c:v>
                </c:pt>
                <c:pt idx="3714">
                  <c:v>8.8504415999999999</c:v>
                </c:pt>
                <c:pt idx="3715">
                  <c:v>8.85</c:v>
                </c:pt>
                <c:pt idx="3716">
                  <c:v>8.8473796999999994</c:v>
                </c:pt>
                <c:pt idx="3717">
                  <c:v>8.8466667000000001</c:v>
                </c:pt>
                <c:pt idx="3718">
                  <c:v>8.8464580999999995</c:v>
                </c:pt>
                <c:pt idx="3719">
                  <c:v>8.8443801000000004</c:v>
                </c:pt>
                <c:pt idx="3720">
                  <c:v>8.8434117000000008</c:v>
                </c:pt>
                <c:pt idx="3721">
                  <c:v>8.8383164000000001</c:v>
                </c:pt>
                <c:pt idx="3722">
                  <c:v>8.8378130000000006</c:v>
                </c:pt>
                <c:pt idx="3723">
                  <c:v>8.8366667000000003</c:v>
                </c:pt>
                <c:pt idx="3724">
                  <c:v>8.8366667000000003</c:v>
                </c:pt>
                <c:pt idx="3725">
                  <c:v>8.8366337999999995</c:v>
                </c:pt>
                <c:pt idx="3726">
                  <c:v>8.8355347000000002</c:v>
                </c:pt>
                <c:pt idx="3727">
                  <c:v>8.8345760000000002</c:v>
                </c:pt>
                <c:pt idx="3728">
                  <c:v>8.8321666000000008</c:v>
                </c:pt>
                <c:pt idx="3729">
                  <c:v>8.8295671999999996</c:v>
                </c:pt>
                <c:pt idx="3730">
                  <c:v>8.8266667000000005</c:v>
                </c:pt>
                <c:pt idx="3731">
                  <c:v>8.8266667000000005</c:v>
                </c:pt>
                <c:pt idx="3732">
                  <c:v>8.8244092999999992</c:v>
                </c:pt>
                <c:pt idx="3733">
                  <c:v>8.823366</c:v>
                </c:pt>
                <c:pt idx="3734">
                  <c:v>8.8208865000000003</c:v>
                </c:pt>
                <c:pt idx="3735">
                  <c:v>8.8191213000000008</c:v>
                </c:pt>
                <c:pt idx="3736">
                  <c:v>8.8166667000000007</c:v>
                </c:pt>
                <c:pt idx="3737">
                  <c:v>8.8163342999999994</c:v>
                </c:pt>
                <c:pt idx="3738">
                  <c:v>8.8161994000000004</c:v>
                </c:pt>
                <c:pt idx="3739">
                  <c:v>8.8139353000000007</c:v>
                </c:pt>
                <c:pt idx="3740">
                  <c:v>8.8068764000000002</c:v>
                </c:pt>
                <c:pt idx="3741">
                  <c:v>8.8066666999999992</c:v>
                </c:pt>
                <c:pt idx="3742">
                  <c:v>8.8062386000000004</c:v>
                </c:pt>
                <c:pt idx="3743">
                  <c:v>8.8047406000000006</c:v>
                </c:pt>
                <c:pt idx="3744">
                  <c:v>8.8025607000000008</c:v>
                </c:pt>
                <c:pt idx="3745">
                  <c:v>8.8002041000000002</c:v>
                </c:pt>
                <c:pt idx="3746">
                  <c:v>8.8000000000000007</c:v>
                </c:pt>
                <c:pt idx="3747">
                  <c:v>8.7988298999999994</c:v>
                </c:pt>
                <c:pt idx="3748">
                  <c:v>8.7966666999999994</c:v>
                </c:pt>
                <c:pt idx="3749">
                  <c:v>8.7966666999999994</c:v>
                </c:pt>
                <c:pt idx="3750">
                  <c:v>8.7959098000000004</c:v>
                </c:pt>
                <c:pt idx="3751">
                  <c:v>8.7918813</c:v>
                </c:pt>
                <c:pt idx="3752">
                  <c:v>8.7890537000000002</c:v>
                </c:pt>
                <c:pt idx="3753">
                  <c:v>8.7866666999999996</c:v>
                </c:pt>
                <c:pt idx="3754">
                  <c:v>8.7861338999999994</c:v>
                </c:pt>
                <c:pt idx="3755">
                  <c:v>8.7861151999999993</c:v>
                </c:pt>
                <c:pt idx="3756">
                  <c:v>8.7837505999999994</c:v>
                </c:pt>
                <c:pt idx="3757">
                  <c:v>8.7799999999999994</c:v>
                </c:pt>
                <c:pt idx="3758">
                  <c:v>8.7766666999999998</c:v>
                </c:pt>
                <c:pt idx="3759">
                  <c:v>8.7722165000000007</c:v>
                </c:pt>
                <c:pt idx="3760">
                  <c:v>8.7704985999999998</c:v>
                </c:pt>
                <c:pt idx="3761">
                  <c:v>8.7700803000000001</c:v>
                </c:pt>
                <c:pt idx="3762">
                  <c:v>8.7603182999999998</c:v>
                </c:pt>
                <c:pt idx="3763">
                  <c:v>8.7570751999999992</c:v>
                </c:pt>
                <c:pt idx="3764">
                  <c:v>8.7566667000000002</c:v>
                </c:pt>
                <c:pt idx="3765">
                  <c:v>8.7533647000000006</c:v>
                </c:pt>
                <c:pt idx="3766">
                  <c:v>8.7521774000000008</c:v>
                </c:pt>
                <c:pt idx="3767">
                  <c:v>8.7483901999999993</c:v>
                </c:pt>
                <c:pt idx="3768">
                  <c:v>8.7479460000000007</c:v>
                </c:pt>
                <c:pt idx="3769">
                  <c:v>8.7428469999999994</c:v>
                </c:pt>
                <c:pt idx="3770">
                  <c:v>8.7407806000000008</c:v>
                </c:pt>
                <c:pt idx="3771">
                  <c:v>8.7366667000000007</c:v>
                </c:pt>
                <c:pt idx="3772">
                  <c:v>8.7351241000000002</c:v>
                </c:pt>
                <c:pt idx="3773">
                  <c:v>8.7338380999999998</c:v>
                </c:pt>
                <c:pt idx="3774">
                  <c:v>8.7307006999999999</c:v>
                </c:pt>
                <c:pt idx="3775">
                  <c:v>8.7300330000000006</c:v>
                </c:pt>
                <c:pt idx="3776">
                  <c:v>8.7266667000000009</c:v>
                </c:pt>
                <c:pt idx="3777">
                  <c:v>8.7266667000000009</c:v>
                </c:pt>
                <c:pt idx="3778">
                  <c:v>8.7250454000000008</c:v>
                </c:pt>
                <c:pt idx="3779">
                  <c:v>8.7238986999999995</c:v>
                </c:pt>
                <c:pt idx="3780">
                  <c:v>8.7222135000000005</c:v>
                </c:pt>
                <c:pt idx="3781">
                  <c:v>8.7221539999999997</c:v>
                </c:pt>
                <c:pt idx="3782">
                  <c:v>8.7213130000000003</c:v>
                </c:pt>
                <c:pt idx="3783">
                  <c:v>8.7201082999999997</c:v>
                </c:pt>
                <c:pt idx="3784">
                  <c:v>8.7171842999999996</c:v>
                </c:pt>
                <c:pt idx="3785">
                  <c:v>8.7166666999999993</c:v>
                </c:pt>
                <c:pt idx="3786">
                  <c:v>8.7163646000000004</c:v>
                </c:pt>
                <c:pt idx="3787">
                  <c:v>8.7153203000000001</c:v>
                </c:pt>
                <c:pt idx="3788">
                  <c:v>8.7110696000000001</c:v>
                </c:pt>
                <c:pt idx="3789">
                  <c:v>8.7100000000000009</c:v>
                </c:pt>
                <c:pt idx="3790">
                  <c:v>8.7091586000000003</c:v>
                </c:pt>
                <c:pt idx="3791">
                  <c:v>8.7082951000000008</c:v>
                </c:pt>
                <c:pt idx="3792">
                  <c:v>8.7066666999999995</c:v>
                </c:pt>
                <c:pt idx="3793">
                  <c:v>8.7010080999999992</c:v>
                </c:pt>
                <c:pt idx="3794">
                  <c:v>8.6999999999999993</c:v>
                </c:pt>
                <c:pt idx="3795">
                  <c:v>8.6989436999999992</c:v>
                </c:pt>
                <c:pt idx="3796">
                  <c:v>8.6966684999999995</c:v>
                </c:pt>
                <c:pt idx="3797">
                  <c:v>8.6966666999999998</c:v>
                </c:pt>
                <c:pt idx="3798">
                  <c:v>8.6966666999999998</c:v>
                </c:pt>
                <c:pt idx="3799">
                  <c:v>8.6929236999999997</c:v>
                </c:pt>
                <c:pt idx="3800">
                  <c:v>8.6898590999999996</c:v>
                </c:pt>
                <c:pt idx="3801">
                  <c:v>8.6866667</c:v>
                </c:pt>
                <c:pt idx="3802">
                  <c:v>8.6851988000000002</c:v>
                </c:pt>
                <c:pt idx="3803">
                  <c:v>8.6827202000000003</c:v>
                </c:pt>
                <c:pt idx="3804">
                  <c:v>8.6822759999999999</c:v>
                </c:pt>
                <c:pt idx="3805">
                  <c:v>8.6805225999999998</c:v>
                </c:pt>
                <c:pt idx="3806">
                  <c:v>8.6766667000000002</c:v>
                </c:pt>
                <c:pt idx="3807">
                  <c:v>8.6747741999999999</c:v>
                </c:pt>
                <c:pt idx="3808">
                  <c:v>8.6725448000000007</c:v>
                </c:pt>
                <c:pt idx="3809">
                  <c:v>8.67</c:v>
                </c:pt>
                <c:pt idx="3810">
                  <c:v>8.6660619000000008</c:v>
                </c:pt>
                <c:pt idx="3811">
                  <c:v>8.6641767999999999</c:v>
                </c:pt>
                <c:pt idx="3812">
                  <c:v>8.6608003999999994</c:v>
                </c:pt>
                <c:pt idx="3813">
                  <c:v>8.66</c:v>
                </c:pt>
                <c:pt idx="3814">
                  <c:v>8.6575819000000003</c:v>
                </c:pt>
                <c:pt idx="3815">
                  <c:v>8.6560199999999998</c:v>
                </c:pt>
                <c:pt idx="3816">
                  <c:v>8.6483965999999999</c:v>
                </c:pt>
                <c:pt idx="3817">
                  <c:v>8.6359989000000006</c:v>
                </c:pt>
                <c:pt idx="3818">
                  <c:v>8.6354673999999996</c:v>
                </c:pt>
                <c:pt idx="3819">
                  <c:v>8.6293225000000007</c:v>
                </c:pt>
                <c:pt idx="3820">
                  <c:v>8.6266666999999995</c:v>
                </c:pt>
                <c:pt idx="3821">
                  <c:v>8.6266666999999995</c:v>
                </c:pt>
                <c:pt idx="3822">
                  <c:v>8.6266666999999995</c:v>
                </c:pt>
                <c:pt idx="3823">
                  <c:v>8.6244092999999999</c:v>
                </c:pt>
                <c:pt idx="3824">
                  <c:v>8.6217722999999999</c:v>
                </c:pt>
                <c:pt idx="3825">
                  <c:v>8.6199999999999992</c:v>
                </c:pt>
                <c:pt idx="3826">
                  <c:v>8.6187691999999991</c:v>
                </c:pt>
                <c:pt idx="3827">
                  <c:v>8.6175276000000007</c:v>
                </c:pt>
                <c:pt idx="3828">
                  <c:v>8.6166666999999997</c:v>
                </c:pt>
                <c:pt idx="3829">
                  <c:v>8.6162287000000006</c:v>
                </c:pt>
                <c:pt idx="3830">
                  <c:v>8.6161954999999999</c:v>
                </c:pt>
                <c:pt idx="3831">
                  <c:v>8.6140939999999997</c:v>
                </c:pt>
                <c:pt idx="3832">
                  <c:v>8.6135997999999994</c:v>
                </c:pt>
                <c:pt idx="3833">
                  <c:v>8.6124334000000005</c:v>
                </c:pt>
                <c:pt idx="3834">
                  <c:v>8.6096514000000006</c:v>
                </c:pt>
                <c:pt idx="3835">
                  <c:v>8.6047405999999995</c:v>
                </c:pt>
                <c:pt idx="3836">
                  <c:v>8.6027661000000002</c:v>
                </c:pt>
                <c:pt idx="3837">
                  <c:v>8.6023891999999993</c:v>
                </c:pt>
                <c:pt idx="3838">
                  <c:v>8.6014230999999999</c:v>
                </c:pt>
                <c:pt idx="3839">
                  <c:v>8.6</c:v>
                </c:pt>
                <c:pt idx="3840">
                  <c:v>8.5956194000000004</c:v>
                </c:pt>
                <c:pt idx="3841">
                  <c:v>8.5938241000000009</c:v>
                </c:pt>
                <c:pt idx="3842">
                  <c:v>8.5895294</c:v>
                </c:pt>
                <c:pt idx="3843">
                  <c:v>8.5866667000000003</c:v>
                </c:pt>
                <c:pt idx="3844">
                  <c:v>8.5864314999999998</c:v>
                </c:pt>
                <c:pt idx="3845">
                  <c:v>8.5847256999999999</c:v>
                </c:pt>
                <c:pt idx="3846">
                  <c:v>8.5833978000000002</c:v>
                </c:pt>
                <c:pt idx="3847">
                  <c:v>8.5826483000000007</c:v>
                </c:pt>
                <c:pt idx="3848">
                  <c:v>8.5823467000000004</c:v>
                </c:pt>
                <c:pt idx="3849">
                  <c:v>8.5766667000000005</c:v>
                </c:pt>
                <c:pt idx="3850">
                  <c:v>8.5766667000000005</c:v>
                </c:pt>
                <c:pt idx="3851">
                  <c:v>8.5764773000000005</c:v>
                </c:pt>
                <c:pt idx="3852">
                  <c:v>8.5748718999999998</c:v>
                </c:pt>
                <c:pt idx="3853">
                  <c:v>8.57</c:v>
                </c:pt>
                <c:pt idx="3854">
                  <c:v>8.5666667000000007</c:v>
                </c:pt>
                <c:pt idx="3855">
                  <c:v>8.5646471000000002</c:v>
                </c:pt>
                <c:pt idx="3856">
                  <c:v>8.5641063000000006</c:v>
                </c:pt>
                <c:pt idx="3857">
                  <c:v>8.5604095999999998</c:v>
                </c:pt>
                <c:pt idx="3858">
                  <c:v>8.56</c:v>
                </c:pt>
                <c:pt idx="3859">
                  <c:v>8.5508655999999998</c:v>
                </c:pt>
                <c:pt idx="3860">
                  <c:v>8.5488678999999994</c:v>
                </c:pt>
                <c:pt idx="3861">
                  <c:v>8.5482545999999999</c:v>
                </c:pt>
                <c:pt idx="3862">
                  <c:v>8.5464974999999992</c:v>
                </c:pt>
                <c:pt idx="3863">
                  <c:v>8.5400335999999992</c:v>
                </c:pt>
                <c:pt idx="3864">
                  <c:v>8.5387692000000008</c:v>
                </c:pt>
                <c:pt idx="3865">
                  <c:v>8.5354715999999993</c:v>
                </c:pt>
                <c:pt idx="3866">
                  <c:v>8.5259573999999994</c:v>
                </c:pt>
                <c:pt idx="3867">
                  <c:v>8.5257362000000008</c:v>
                </c:pt>
                <c:pt idx="3868">
                  <c:v>8.5175052000000004</c:v>
                </c:pt>
                <c:pt idx="3869">
                  <c:v>8.5166667</c:v>
                </c:pt>
                <c:pt idx="3870">
                  <c:v>8.5102978999999994</c:v>
                </c:pt>
                <c:pt idx="3871">
                  <c:v>8.51</c:v>
                </c:pt>
                <c:pt idx="3872">
                  <c:v>8.5097622000000008</c:v>
                </c:pt>
                <c:pt idx="3873">
                  <c:v>8.5097489999999993</c:v>
                </c:pt>
                <c:pt idx="3874">
                  <c:v>8.5075854999999994</c:v>
                </c:pt>
                <c:pt idx="3875">
                  <c:v>8.5066667000000002</c:v>
                </c:pt>
                <c:pt idx="3876">
                  <c:v>8.5066667000000002</c:v>
                </c:pt>
                <c:pt idx="3877">
                  <c:v>8.5066667000000002</c:v>
                </c:pt>
                <c:pt idx="3878">
                  <c:v>8.5063362999999992</c:v>
                </c:pt>
                <c:pt idx="3879">
                  <c:v>8.5051521000000001</c:v>
                </c:pt>
                <c:pt idx="3880">
                  <c:v>8.5023768999999998</c:v>
                </c:pt>
                <c:pt idx="3881">
                  <c:v>8.5020010999999993</c:v>
                </c:pt>
                <c:pt idx="3882">
                  <c:v>8.5019834999999997</c:v>
                </c:pt>
                <c:pt idx="3883">
                  <c:v>8.4996721999999991</c:v>
                </c:pt>
                <c:pt idx="3884">
                  <c:v>8.4977421999999994</c:v>
                </c:pt>
                <c:pt idx="3885">
                  <c:v>8.4976079000000002</c:v>
                </c:pt>
                <c:pt idx="3886">
                  <c:v>8.4966667000000005</c:v>
                </c:pt>
                <c:pt idx="3887">
                  <c:v>8.4944092999999992</c:v>
                </c:pt>
                <c:pt idx="3888">
                  <c:v>8.4930576999999996</c:v>
                </c:pt>
                <c:pt idx="3889">
                  <c:v>8.4908599999999996</c:v>
                </c:pt>
                <c:pt idx="3890">
                  <c:v>8.4908078000000007</c:v>
                </c:pt>
                <c:pt idx="3891">
                  <c:v>8.49</c:v>
                </c:pt>
                <c:pt idx="3892">
                  <c:v>8.4863362999999996</c:v>
                </c:pt>
                <c:pt idx="3893">
                  <c:v>8.4861982999999999</c:v>
                </c:pt>
                <c:pt idx="3894">
                  <c:v>8.4838401000000001</c:v>
                </c:pt>
                <c:pt idx="3895">
                  <c:v>8.4824882000000006</c:v>
                </c:pt>
                <c:pt idx="3896">
                  <c:v>8.4818821999999994</c:v>
                </c:pt>
                <c:pt idx="3897">
                  <c:v>8.4768442999999998</c:v>
                </c:pt>
                <c:pt idx="3898">
                  <c:v>8.4766667000000009</c:v>
                </c:pt>
                <c:pt idx="3899">
                  <c:v>8.4766667000000009</c:v>
                </c:pt>
                <c:pt idx="3900">
                  <c:v>8.4766667000000009</c:v>
                </c:pt>
                <c:pt idx="3901">
                  <c:v>8.4766667000000009</c:v>
                </c:pt>
                <c:pt idx="3902">
                  <c:v>8.4766209000000003</c:v>
                </c:pt>
                <c:pt idx="3903">
                  <c:v>8.4740146000000003</c:v>
                </c:pt>
                <c:pt idx="3904">
                  <c:v>8.4733204999999998</c:v>
                </c:pt>
                <c:pt idx="3905">
                  <c:v>8.4717552999999999</c:v>
                </c:pt>
                <c:pt idx="3906">
                  <c:v>8.4692866000000002</c:v>
                </c:pt>
                <c:pt idx="3907">
                  <c:v>8.4689902999999997</c:v>
                </c:pt>
                <c:pt idx="3908">
                  <c:v>8.4689432</c:v>
                </c:pt>
                <c:pt idx="3909">
                  <c:v>8.4666666999999993</c:v>
                </c:pt>
                <c:pt idx="3910">
                  <c:v>8.4590616000000001</c:v>
                </c:pt>
                <c:pt idx="3911">
                  <c:v>8.4576007000000004</c:v>
                </c:pt>
                <c:pt idx="3912">
                  <c:v>8.4544093</c:v>
                </c:pt>
                <c:pt idx="3913">
                  <c:v>8.4520707999999996</c:v>
                </c:pt>
                <c:pt idx="3914">
                  <c:v>8.4486696999999999</c:v>
                </c:pt>
                <c:pt idx="3915">
                  <c:v>8.4456893999999991</c:v>
                </c:pt>
                <c:pt idx="3916">
                  <c:v>8.4437298999999992</c:v>
                </c:pt>
                <c:pt idx="3917">
                  <c:v>8.44</c:v>
                </c:pt>
                <c:pt idx="3918">
                  <c:v>8.4310918000000008</c:v>
                </c:pt>
                <c:pt idx="3919">
                  <c:v>8.4307952000000004</c:v>
                </c:pt>
                <c:pt idx="3920">
                  <c:v>8.4295635000000004</c:v>
                </c:pt>
                <c:pt idx="3921">
                  <c:v>8.4266667000000002</c:v>
                </c:pt>
                <c:pt idx="3922">
                  <c:v>8.4237298999999997</c:v>
                </c:pt>
                <c:pt idx="3923">
                  <c:v>8.4166667000000004</c:v>
                </c:pt>
                <c:pt idx="3924">
                  <c:v>8.4153097999999993</c:v>
                </c:pt>
                <c:pt idx="3925">
                  <c:v>8.4066667000000006</c:v>
                </c:pt>
                <c:pt idx="3926">
                  <c:v>8.4066667000000006</c:v>
                </c:pt>
                <c:pt idx="3927">
                  <c:v>8.4057203999999999</c:v>
                </c:pt>
                <c:pt idx="3928">
                  <c:v>8.4035841999999992</c:v>
                </c:pt>
                <c:pt idx="3929">
                  <c:v>8.3966667000000008</c:v>
                </c:pt>
                <c:pt idx="3930">
                  <c:v>8.3966667000000008</c:v>
                </c:pt>
                <c:pt idx="3931">
                  <c:v>8.3966667000000008</c:v>
                </c:pt>
                <c:pt idx="3932">
                  <c:v>8.3957362</c:v>
                </c:pt>
                <c:pt idx="3933">
                  <c:v>8.3950251999999992</c:v>
                </c:pt>
                <c:pt idx="3934">
                  <c:v>8.3933791000000006</c:v>
                </c:pt>
                <c:pt idx="3935">
                  <c:v>8.3913057999999996</c:v>
                </c:pt>
                <c:pt idx="3936">
                  <c:v>8.3866666999999993</c:v>
                </c:pt>
                <c:pt idx="3937">
                  <c:v>8.3800000000000008</c:v>
                </c:pt>
                <c:pt idx="3938">
                  <c:v>8.3783902999999995</c:v>
                </c:pt>
                <c:pt idx="3939">
                  <c:v>8.3766666999999995</c:v>
                </c:pt>
                <c:pt idx="3940">
                  <c:v>8.3766666999999995</c:v>
                </c:pt>
                <c:pt idx="3941">
                  <c:v>8.3753098000000001</c:v>
                </c:pt>
                <c:pt idx="3942">
                  <c:v>8.3722211000000009</c:v>
                </c:pt>
                <c:pt idx="3943">
                  <c:v>8.3715293000000006</c:v>
                </c:pt>
                <c:pt idx="3944">
                  <c:v>8.3666666999999997</c:v>
                </c:pt>
                <c:pt idx="3945">
                  <c:v>8.3666666999999997</c:v>
                </c:pt>
                <c:pt idx="3946">
                  <c:v>8.3666666999999997</c:v>
                </c:pt>
                <c:pt idx="3947">
                  <c:v>8.3639282000000001</c:v>
                </c:pt>
                <c:pt idx="3948">
                  <c:v>8.3635087000000006</c:v>
                </c:pt>
                <c:pt idx="3949">
                  <c:v>8.3623236999999992</c:v>
                </c:pt>
                <c:pt idx="3950">
                  <c:v>8.3613130000000009</c:v>
                </c:pt>
                <c:pt idx="3951">
                  <c:v>8.3608414</c:v>
                </c:pt>
                <c:pt idx="3952">
                  <c:v>8.3590537000000005</c:v>
                </c:pt>
                <c:pt idx="3953">
                  <c:v>8.3515359</c:v>
                </c:pt>
                <c:pt idx="3954">
                  <c:v>8.3508358999999999</c:v>
                </c:pt>
                <c:pt idx="3955">
                  <c:v>8.3466667000000001</c:v>
                </c:pt>
                <c:pt idx="3956">
                  <c:v>8.3466667000000001</c:v>
                </c:pt>
                <c:pt idx="3957">
                  <c:v>8.3427202000000005</c:v>
                </c:pt>
                <c:pt idx="3958">
                  <c:v>8.3408324999999994</c:v>
                </c:pt>
                <c:pt idx="3959">
                  <c:v>8.34</c:v>
                </c:pt>
                <c:pt idx="3960">
                  <c:v>8.3370894</c:v>
                </c:pt>
                <c:pt idx="3961">
                  <c:v>8.3366667000000003</c:v>
                </c:pt>
                <c:pt idx="3962">
                  <c:v>8.3366667000000003</c:v>
                </c:pt>
                <c:pt idx="3963">
                  <c:v>8.3352939999999993</c:v>
                </c:pt>
                <c:pt idx="3964">
                  <c:v>8.3322935999999999</c:v>
                </c:pt>
                <c:pt idx="3965">
                  <c:v>8.3311861</c:v>
                </c:pt>
                <c:pt idx="3966">
                  <c:v>8.3288167000000008</c:v>
                </c:pt>
                <c:pt idx="3967">
                  <c:v>8.3285637999999995</c:v>
                </c:pt>
                <c:pt idx="3968">
                  <c:v>8.3282205000000005</c:v>
                </c:pt>
                <c:pt idx="3969">
                  <c:v>8.3269683000000008</c:v>
                </c:pt>
                <c:pt idx="3970">
                  <c:v>8.3180738000000005</c:v>
                </c:pt>
                <c:pt idx="3971">
                  <c:v>8.3166667000000007</c:v>
                </c:pt>
                <c:pt idx="3972">
                  <c:v>8.3156727999999998</c:v>
                </c:pt>
                <c:pt idx="3973">
                  <c:v>8.3114547999999999</c:v>
                </c:pt>
                <c:pt idx="3974">
                  <c:v>8.3109827000000003</c:v>
                </c:pt>
                <c:pt idx="3975">
                  <c:v>8.3066666999999992</c:v>
                </c:pt>
                <c:pt idx="3976">
                  <c:v>8.3062524</c:v>
                </c:pt>
                <c:pt idx="3977">
                  <c:v>8.3049617999999992</c:v>
                </c:pt>
                <c:pt idx="3978">
                  <c:v>8.3022611000000008</c:v>
                </c:pt>
                <c:pt idx="3979">
                  <c:v>8.3013591000000009</c:v>
                </c:pt>
                <c:pt idx="3980">
                  <c:v>8.2996107000000006</c:v>
                </c:pt>
                <c:pt idx="3981">
                  <c:v>8.2982736999999993</c:v>
                </c:pt>
                <c:pt idx="3982">
                  <c:v>8.2980307</c:v>
                </c:pt>
                <c:pt idx="3983">
                  <c:v>8.2969554999999993</c:v>
                </c:pt>
                <c:pt idx="3984">
                  <c:v>8.2951371999999992</c:v>
                </c:pt>
                <c:pt idx="3985">
                  <c:v>8.2947106999999995</c:v>
                </c:pt>
                <c:pt idx="3986">
                  <c:v>8.2866666999999996</c:v>
                </c:pt>
                <c:pt idx="3987">
                  <c:v>8.2866666999999996</c:v>
                </c:pt>
                <c:pt idx="3988">
                  <c:v>8.2866666999999996</c:v>
                </c:pt>
                <c:pt idx="3989">
                  <c:v>8.2856728000000004</c:v>
                </c:pt>
                <c:pt idx="3990">
                  <c:v>8.2839288</c:v>
                </c:pt>
                <c:pt idx="3991">
                  <c:v>8.2832559000000003</c:v>
                </c:pt>
                <c:pt idx="3992">
                  <c:v>8.2822894999999992</c:v>
                </c:pt>
                <c:pt idx="3993">
                  <c:v>8.2792749000000008</c:v>
                </c:pt>
                <c:pt idx="3994">
                  <c:v>8.2782002000000006</c:v>
                </c:pt>
                <c:pt idx="3995">
                  <c:v>8.2778422000000003</c:v>
                </c:pt>
                <c:pt idx="3996">
                  <c:v>8.2766666999999998</c:v>
                </c:pt>
                <c:pt idx="3997">
                  <c:v>8.2723390999999999</c:v>
                </c:pt>
                <c:pt idx="3998">
                  <c:v>8.2717103999999999</c:v>
                </c:pt>
                <c:pt idx="3999">
                  <c:v>8.2712301000000004</c:v>
                </c:pt>
                <c:pt idx="4000">
                  <c:v>8.27</c:v>
                </c:pt>
                <c:pt idx="4001">
                  <c:v>8.2694802999999997</c:v>
                </c:pt>
                <c:pt idx="4002">
                  <c:v>8.2674666999999999</c:v>
                </c:pt>
                <c:pt idx="4003">
                  <c:v>8.2621882000000006</c:v>
                </c:pt>
                <c:pt idx="4004">
                  <c:v>8.2620231999999998</c:v>
                </c:pt>
                <c:pt idx="4005">
                  <c:v>8.2566667000000002</c:v>
                </c:pt>
                <c:pt idx="4006">
                  <c:v>8.2553339000000001</c:v>
                </c:pt>
                <c:pt idx="4007">
                  <c:v>8.2410759999999996</c:v>
                </c:pt>
                <c:pt idx="4008">
                  <c:v>8.2402821999999993</c:v>
                </c:pt>
                <c:pt idx="4009">
                  <c:v>8.2396697000000003</c:v>
                </c:pt>
                <c:pt idx="4010">
                  <c:v>8.2366667000000007</c:v>
                </c:pt>
                <c:pt idx="4011">
                  <c:v>8.2334136000000004</c:v>
                </c:pt>
                <c:pt idx="4012">
                  <c:v>8.2318263999999992</c:v>
                </c:pt>
                <c:pt idx="4013">
                  <c:v>8.2313062000000006</c:v>
                </c:pt>
                <c:pt idx="4014">
                  <c:v>8.23</c:v>
                </c:pt>
                <c:pt idx="4015">
                  <c:v>8.2285942999999993</c:v>
                </c:pt>
                <c:pt idx="4016">
                  <c:v>8.2266667000000009</c:v>
                </c:pt>
                <c:pt idx="4017">
                  <c:v>8.2262888000000007</c:v>
                </c:pt>
                <c:pt idx="4018">
                  <c:v>8.2202696999999993</c:v>
                </c:pt>
                <c:pt idx="4019">
                  <c:v>8.2202549000000005</c:v>
                </c:pt>
                <c:pt idx="4020">
                  <c:v>8.2200000000000006</c:v>
                </c:pt>
                <c:pt idx="4021">
                  <c:v>8.2179959</c:v>
                </c:pt>
                <c:pt idx="4022">
                  <c:v>8.2175692999999992</c:v>
                </c:pt>
                <c:pt idx="4023">
                  <c:v>8.2154834000000001</c:v>
                </c:pt>
                <c:pt idx="4024">
                  <c:v>8.2150093999999996</c:v>
                </c:pt>
                <c:pt idx="4025">
                  <c:v>8.2100000000000009</c:v>
                </c:pt>
                <c:pt idx="4026">
                  <c:v>8.2099384000000004</c:v>
                </c:pt>
                <c:pt idx="4027">
                  <c:v>8.2095952000000008</c:v>
                </c:pt>
                <c:pt idx="4028">
                  <c:v>8.2066666999999995</c:v>
                </c:pt>
                <c:pt idx="4029">
                  <c:v>8.2066666999999995</c:v>
                </c:pt>
                <c:pt idx="4030">
                  <c:v>8.2066666999999995</c:v>
                </c:pt>
                <c:pt idx="4031">
                  <c:v>8.2052712999999997</c:v>
                </c:pt>
                <c:pt idx="4032">
                  <c:v>8.2023769000000009</c:v>
                </c:pt>
                <c:pt idx="4033">
                  <c:v>8.2023311000000003</c:v>
                </c:pt>
                <c:pt idx="4034">
                  <c:v>8.2005543000000003</c:v>
                </c:pt>
                <c:pt idx="4035">
                  <c:v>8.2005009999999992</c:v>
                </c:pt>
                <c:pt idx="4036">
                  <c:v>8.1949474000000002</c:v>
                </c:pt>
                <c:pt idx="4037">
                  <c:v>8.1937298999999992</c:v>
                </c:pt>
                <c:pt idx="4038">
                  <c:v>8.19</c:v>
                </c:pt>
                <c:pt idx="4039">
                  <c:v>8.1874847000000006</c:v>
                </c:pt>
                <c:pt idx="4040">
                  <c:v>8.1866667</c:v>
                </c:pt>
                <c:pt idx="4041">
                  <c:v>8.1866667</c:v>
                </c:pt>
                <c:pt idx="4042">
                  <c:v>8.1820334999999993</c:v>
                </c:pt>
                <c:pt idx="4043">
                  <c:v>8.1806599999999996</c:v>
                </c:pt>
                <c:pt idx="4044">
                  <c:v>8.1773805999999993</c:v>
                </c:pt>
                <c:pt idx="4045">
                  <c:v>8.1773319999999998</c:v>
                </c:pt>
                <c:pt idx="4046">
                  <c:v>8.1766667000000002</c:v>
                </c:pt>
                <c:pt idx="4047">
                  <c:v>8.1766667000000002</c:v>
                </c:pt>
                <c:pt idx="4048">
                  <c:v>8.1766667000000002</c:v>
                </c:pt>
                <c:pt idx="4049">
                  <c:v>8.1703167000000008</c:v>
                </c:pt>
                <c:pt idx="4050">
                  <c:v>8.1666667000000004</c:v>
                </c:pt>
                <c:pt idx="4051">
                  <c:v>8.1624151000000005</c:v>
                </c:pt>
                <c:pt idx="4052">
                  <c:v>8.1582345000000007</c:v>
                </c:pt>
                <c:pt idx="4053">
                  <c:v>8.1579162000000007</c:v>
                </c:pt>
                <c:pt idx="4054">
                  <c:v>8.1566667000000006</c:v>
                </c:pt>
                <c:pt idx="4055">
                  <c:v>8.1566667000000006</c:v>
                </c:pt>
                <c:pt idx="4056">
                  <c:v>8.1566667000000006</c:v>
                </c:pt>
                <c:pt idx="4057">
                  <c:v>8.1527501000000004</c:v>
                </c:pt>
                <c:pt idx="4058">
                  <c:v>8.1506287000000004</c:v>
                </c:pt>
                <c:pt idx="4059">
                  <c:v>8.15</c:v>
                </c:pt>
                <c:pt idx="4060">
                  <c:v>8.15</c:v>
                </c:pt>
                <c:pt idx="4061">
                  <c:v>8.1466667000000008</c:v>
                </c:pt>
                <c:pt idx="4062">
                  <c:v>8.1466667000000008</c:v>
                </c:pt>
                <c:pt idx="4063">
                  <c:v>8.1448675000000001</c:v>
                </c:pt>
                <c:pt idx="4064">
                  <c:v>8.1425382000000006</c:v>
                </c:pt>
                <c:pt idx="4065">
                  <c:v>8.1420387999999999</c:v>
                </c:pt>
                <c:pt idx="4066">
                  <c:v>8.1406600000000005</c:v>
                </c:pt>
                <c:pt idx="4067">
                  <c:v>8.1404341000000002</c:v>
                </c:pt>
                <c:pt idx="4068">
                  <c:v>8.138871</c:v>
                </c:pt>
                <c:pt idx="4069">
                  <c:v>8.1366666999999993</c:v>
                </c:pt>
                <c:pt idx="4070">
                  <c:v>8.1366666999999993</c:v>
                </c:pt>
                <c:pt idx="4071">
                  <c:v>8.1366666999999993</c:v>
                </c:pt>
                <c:pt idx="4072">
                  <c:v>8.1347138999999995</c:v>
                </c:pt>
                <c:pt idx="4073">
                  <c:v>8.1307595999999993</c:v>
                </c:pt>
                <c:pt idx="4074">
                  <c:v>8.1300000000000008</c:v>
                </c:pt>
                <c:pt idx="4075">
                  <c:v>8.1292302000000003</c:v>
                </c:pt>
                <c:pt idx="4076">
                  <c:v>8.1290809999999993</c:v>
                </c:pt>
                <c:pt idx="4077">
                  <c:v>8.1266666999999995</c:v>
                </c:pt>
                <c:pt idx="4078">
                  <c:v>8.1266666999999995</c:v>
                </c:pt>
                <c:pt idx="4079">
                  <c:v>8.1266666999999995</c:v>
                </c:pt>
                <c:pt idx="4080">
                  <c:v>8.1266666999999995</c:v>
                </c:pt>
                <c:pt idx="4081">
                  <c:v>8.1261711999999999</c:v>
                </c:pt>
                <c:pt idx="4082">
                  <c:v>8.1218202999999995</c:v>
                </c:pt>
                <c:pt idx="4083">
                  <c:v>8.1199999999999992</c:v>
                </c:pt>
                <c:pt idx="4084">
                  <c:v>8.1199732999999998</c:v>
                </c:pt>
                <c:pt idx="4085">
                  <c:v>8.1193652000000007</c:v>
                </c:pt>
                <c:pt idx="4086">
                  <c:v>8.1166666999999997</c:v>
                </c:pt>
                <c:pt idx="4087">
                  <c:v>8.1166666999999997</c:v>
                </c:pt>
                <c:pt idx="4088">
                  <c:v>8.1136604000000005</c:v>
                </c:pt>
                <c:pt idx="4089">
                  <c:v>8.11</c:v>
                </c:pt>
                <c:pt idx="4090">
                  <c:v>8.1015183000000004</c:v>
                </c:pt>
                <c:pt idx="4091">
                  <c:v>8.0995256999999992</c:v>
                </c:pt>
                <c:pt idx="4092">
                  <c:v>8.0973953999999999</c:v>
                </c:pt>
                <c:pt idx="4093">
                  <c:v>8.0971478000000001</c:v>
                </c:pt>
                <c:pt idx="4094">
                  <c:v>8.0966667000000001</c:v>
                </c:pt>
                <c:pt idx="4095">
                  <c:v>8.0966667000000001</c:v>
                </c:pt>
                <c:pt idx="4096">
                  <c:v>8.0940238999999998</c:v>
                </c:pt>
                <c:pt idx="4097">
                  <c:v>8.0937505999999999</c:v>
                </c:pt>
                <c:pt idx="4098">
                  <c:v>8.0897013999999992</c:v>
                </c:pt>
                <c:pt idx="4099">
                  <c:v>8.0866667000000003</c:v>
                </c:pt>
                <c:pt idx="4100">
                  <c:v>8.0861868000000001</c:v>
                </c:pt>
                <c:pt idx="4101">
                  <c:v>8.0816351999999991</c:v>
                </c:pt>
                <c:pt idx="4102">
                  <c:v>8.08</c:v>
                </c:pt>
                <c:pt idx="4103">
                  <c:v>8.0799543000000007</c:v>
                </c:pt>
                <c:pt idx="4104">
                  <c:v>8.0796130999999995</c:v>
                </c:pt>
                <c:pt idx="4105">
                  <c:v>8.0766667000000005</c:v>
                </c:pt>
                <c:pt idx="4106">
                  <c:v>8.0747541999999992</c:v>
                </c:pt>
                <c:pt idx="4107">
                  <c:v>8.0715024</c:v>
                </c:pt>
                <c:pt idx="4108">
                  <c:v>8.0700336000000004</c:v>
                </c:pt>
                <c:pt idx="4109">
                  <c:v>8.07</c:v>
                </c:pt>
                <c:pt idx="4110">
                  <c:v>8.07</c:v>
                </c:pt>
                <c:pt idx="4111">
                  <c:v>8.0675372999999997</c:v>
                </c:pt>
                <c:pt idx="4112">
                  <c:v>8.0666667000000007</c:v>
                </c:pt>
                <c:pt idx="4113">
                  <c:v>8.0666667000000007</c:v>
                </c:pt>
                <c:pt idx="4114">
                  <c:v>8.0655786000000003</c:v>
                </c:pt>
                <c:pt idx="4115">
                  <c:v>8.0622150999999995</c:v>
                </c:pt>
                <c:pt idx="4116">
                  <c:v>8.0539103000000001</c:v>
                </c:pt>
                <c:pt idx="4117">
                  <c:v>8.0524029000000006</c:v>
                </c:pt>
                <c:pt idx="4118">
                  <c:v>8.0517258999999992</c:v>
                </c:pt>
                <c:pt idx="4119">
                  <c:v>8.0513467999999992</c:v>
                </c:pt>
                <c:pt idx="4120">
                  <c:v>8.0506177000000001</c:v>
                </c:pt>
                <c:pt idx="4121">
                  <c:v>8.0491256999999994</c:v>
                </c:pt>
                <c:pt idx="4122">
                  <c:v>8.0470474000000003</c:v>
                </c:pt>
                <c:pt idx="4123">
                  <c:v>8.0466666999999994</c:v>
                </c:pt>
                <c:pt idx="4124">
                  <c:v>8.0435880999999991</c:v>
                </c:pt>
                <c:pt idx="4125">
                  <c:v>8.0433646999999997</c:v>
                </c:pt>
                <c:pt idx="4126">
                  <c:v>8.0398115000000008</c:v>
                </c:pt>
                <c:pt idx="4127">
                  <c:v>8.0397610000000004</c:v>
                </c:pt>
                <c:pt idx="4128">
                  <c:v>8.0388008000000006</c:v>
                </c:pt>
                <c:pt idx="4129">
                  <c:v>8.0366666999999996</c:v>
                </c:pt>
                <c:pt idx="4130">
                  <c:v>8.0366666999999996</c:v>
                </c:pt>
                <c:pt idx="4131">
                  <c:v>8.0348199000000005</c:v>
                </c:pt>
                <c:pt idx="4132">
                  <c:v>8.0345987999999995</c:v>
                </c:pt>
                <c:pt idx="4133">
                  <c:v>8.0343458000000005</c:v>
                </c:pt>
                <c:pt idx="4134">
                  <c:v>8.0328294000000007</c:v>
                </c:pt>
                <c:pt idx="4135">
                  <c:v>8.0308358999999996</c:v>
                </c:pt>
                <c:pt idx="4136">
                  <c:v>8.0266666999999998</c:v>
                </c:pt>
                <c:pt idx="4137">
                  <c:v>8.0266666999999998</c:v>
                </c:pt>
                <c:pt idx="4138">
                  <c:v>8.0266666999999998</c:v>
                </c:pt>
                <c:pt idx="4139">
                  <c:v>8.0266666999999998</c:v>
                </c:pt>
                <c:pt idx="4140">
                  <c:v>8.0247302999999999</c:v>
                </c:pt>
                <c:pt idx="4141">
                  <c:v>8.0243140999999998</c:v>
                </c:pt>
                <c:pt idx="4142">
                  <c:v>8.0238174999999998</c:v>
                </c:pt>
                <c:pt idx="4143">
                  <c:v>8.0166667</c:v>
                </c:pt>
                <c:pt idx="4144">
                  <c:v>8.0166667</c:v>
                </c:pt>
                <c:pt idx="4145">
                  <c:v>8.0156837999999997</c:v>
                </c:pt>
                <c:pt idx="4146">
                  <c:v>8.0152962999999993</c:v>
                </c:pt>
                <c:pt idx="4147">
                  <c:v>8.0148715999999993</c:v>
                </c:pt>
                <c:pt idx="4148">
                  <c:v>8.0087846999999996</c:v>
                </c:pt>
                <c:pt idx="4149">
                  <c:v>8.0071252000000008</c:v>
                </c:pt>
                <c:pt idx="4150">
                  <c:v>8.0066667000000002</c:v>
                </c:pt>
                <c:pt idx="4151">
                  <c:v>8.0066667000000002</c:v>
                </c:pt>
                <c:pt idx="4152">
                  <c:v>8.0066667000000002</c:v>
                </c:pt>
                <c:pt idx="4153">
                  <c:v>8.0043617000000005</c:v>
                </c:pt>
                <c:pt idx="4154">
                  <c:v>8.0043217999999996</c:v>
                </c:pt>
                <c:pt idx="4155">
                  <c:v>8.0033510999999997</c:v>
                </c:pt>
                <c:pt idx="4156">
                  <c:v>7.9966666999999996</c:v>
                </c:pt>
                <c:pt idx="4157">
                  <c:v>7.9966666999999996</c:v>
                </c:pt>
                <c:pt idx="4158">
                  <c:v>7.9961469000000003</c:v>
                </c:pt>
                <c:pt idx="4159">
                  <c:v>7.9945405000000003</c:v>
                </c:pt>
                <c:pt idx="4160">
                  <c:v>7.9917775000000004</c:v>
                </c:pt>
                <c:pt idx="4161">
                  <c:v>7.99</c:v>
                </c:pt>
                <c:pt idx="4162">
                  <c:v>7.9898506999999999</c:v>
                </c:pt>
                <c:pt idx="4163">
                  <c:v>7.9866666999999998</c:v>
                </c:pt>
                <c:pt idx="4164">
                  <c:v>7.9866666999999998</c:v>
                </c:pt>
                <c:pt idx="4165">
                  <c:v>7.9855786000000002</c:v>
                </c:pt>
                <c:pt idx="4166">
                  <c:v>7.9847086000000003</c:v>
                </c:pt>
                <c:pt idx="4167">
                  <c:v>7.9842236</c:v>
                </c:pt>
                <c:pt idx="4168">
                  <c:v>7.9829214000000004</c:v>
                </c:pt>
                <c:pt idx="4169">
                  <c:v>7.9813228000000001</c:v>
                </c:pt>
                <c:pt idx="4170">
                  <c:v>7.9782412000000003</c:v>
                </c:pt>
                <c:pt idx="4171">
                  <c:v>7.9772844000000003</c:v>
                </c:pt>
                <c:pt idx="4172">
                  <c:v>7.9766667</c:v>
                </c:pt>
                <c:pt idx="4173">
                  <c:v>7.9766667</c:v>
                </c:pt>
                <c:pt idx="4174">
                  <c:v>7.9756524000000004</c:v>
                </c:pt>
                <c:pt idx="4175">
                  <c:v>7.9703172999999996</c:v>
                </c:pt>
                <c:pt idx="4176">
                  <c:v>7.9666667000000002</c:v>
                </c:pt>
                <c:pt idx="4177">
                  <c:v>7.9648357000000001</c:v>
                </c:pt>
                <c:pt idx="4178">
                  <c:v>7.9609629000000002</c:v>
                </c:pt>
                <c:pt idx="4179">
                  <c:v>7.9583902999999996</c:v>
                </c:pt>
                <c:pt idx="4180">
                  <c:v>7.9566667000000004</c:v>
                </c:pt>
                <c:pt idx="4181">
                  <c:v>7.9561469000000002</c:v>
                </c:pt>
                <c:pt idx="4182">
                  <c:v>7.9553415999999997</c:v>
                </c:pt>
                <c:pt idx="4183">
                  <c:v>7.9502639999999998</c:v>
                </c:pt>
                <c:pt idx="4184">
                  <c:v>7.95</c:v>
                </c:pt>
                <c:pt idx="4185">
                  <c:v>7.9482008000000004</c:v>
                </c:pt>
                <c:pt idx="4186">
                  <c:v>7.9466666999999998</c:v>
                </c:pt>
                <c:pt idx="4187">
                  <c:v>7.9466666999999998</c:v>
                </c:pt>
                <c:pt idx="4188">
                  <c:v>7.9426956000000004</c:v>
                </c:pt>
                <c:pt idx="4189">
                  <c:v>7.9406600000000003</c:v>
                </c:pt>
                <c:pt idx="4190">
                  <c:v>7.94</c:v>
                </c:pt>
                <c:pt idx="4191">
                  <c:v>7.9377108999999999</c:v>
                </c:pt>
                <c:pt idx="4192">
                  <c:v>7.9366667</c:v>
                </c:pt>
                <c:pt idx="4193">
                  <c:v>7.9366667</c:v>
                </c:pt>
                <c:pt idx="4194">
                  <c:v>7.9330347999999997</c:v>
                </c:pt>
                <c:pt idx="4195">
                  <c:v>7.9299132999999999</c:v>
                </c:pt>
                <c:pt idx="4196">
                  <c:v>7.9285401999999996</c:v>
                </c:pt>
                <c:pt idx="4197">
                  <c:v>7.9280255999999998</c:v>
                </c:pt>
                <c:pt idx="4198">
                  <c:v>7.9266667000000002</c:v>
                </c:pt>
                <c:pt idx="4199">
                  <c:v>7.9266667000000002</c:v>
                </c:pt>
                <c:pt idx="4200">
                  <c:v>7.9226875999999997</c:v>
                </c:pt>
                <c:pt idx="4201">
                  <c:v>7.9203649</c:v>
                </c:pt>
                <c:pt idx="4202">
                  <c:v>7.9197956999999999</c:v>
                </c:pt>
                <c:pt idx="4203">
                  <c:v>7.9178686000000003</c:v>
                </c:pt>
                <c:pt idx="4204">
                  <c:v>7.9168509</c:v>
                </c:pt>
                <c:pt idx="4205">
                  <c:v>7.9168104000000001</c:v>
                </c:pt>
                <c:pt idx="4206">
                  <c:v>7.9166667000000004</c:v>
                </c:pt>
                <c:pt idx="4207">
                  <c:v>7.9166667000000004</c:v>
                </c:pt>
                <c:pt idx="4208">
                  <c:v>7.9124496000000004</c:v>
                </c:pt>
                <c:pt idx="4209">
                  <c:v>7.9101464999999997</c:v>
                </c:pt>
                <c:pt idx="4210">
                  <c:v>7.91</c:v>
                </c:pt>
                <c:pt idx="4211">
                  <c:v>7.9017609000000002</c:v>
                </c:pt>
                <c:pt idx="4212">
                  <c:v>7.9005470000000004</c:v>
                </c:pt>
                <c:pt idx="4213">
                  <c:v>7.8966666999999999</c:v>
                </c:pt>
                <c:pt idx="4214">
                  <c:v>7.8966666999999999</c:v>
                </c:pt>
                <c:pt idx="4215">
                  <c:v>7.8966666999999999</c:v>
                </c:pt>
                <c:pt idx="4216">
                  <c:v>7.8966666999999999</c:v>
                </c:pt>
                <c:pt idx="4217">
                  <c:v>7.8966666999999999</c:v>
                </c:pt>
                <c:pt idx="4218">
                  <c:v>7.8966666999999999</c:v>
                </c:pt>
                <c:pt idx="4219">
                  <c:v>7.8950835000000001</c:v>
                </c:pt>
                <c:pt idx="4220">
                  <c:v>7.8935006000000003</c:v>
                </c:pt>
                <c:pt idx="4221">
                  <c:v>7.8905887999999997</c:v>
                </c:pt>
                <c:pt idx="4222">
                  <c:v>7.8875837000000004</c:v>
                </c:pt>
                <c:pt idx="4223">
                  <c:v>7.8866667000000001</c:v>
                </c:pt>
                <c:pt idx="4224">
                  <c:v>7.8866667000000001</c:v>
                </c:pt>
                <c:pt idx="4225">
                  <c:v>7.8866667000000001</c:v>
                </c:pt>
                <c:pt idx="4226">
                  <c:v>7.8866667000000001</c:v>
                </c:pt>
                <c:pt idx="4227">
                  <c:v>7.8866667000000001</c:v>
                </c:pt>
                <c:pt idx="4228">
                  <c:v>7.8856910999999998</c:v>
                </c:pt>
                <c:pt idx="4229">
                  <c:v>7.8822292999999997</c:v>
                </c:pt>
                <c:pt idx="4230">
                  <c:v>7.88</c:v>
                </c:pt>
                <c:pt idx="4231">
                  <c:v>7.8766667000000004</c:v>
                </c:pt>
                <c:pt idx="4232">
                  <c:v>7.8766667000000004</c:v>
                </c:pt>
                <c:pt idx="4233">
                  <c:v>7.8741564000000004</c:v>
                </c:pt>
                <c:pt idx="4234">
                  <c:v>7.8730663999999999</c:v>
                </c:pt>
                <c:pt idx="4235">
                  <c:v>7.8713129999999998</c:v>
                </c:pt>
                <c:pt idx="4236">
                  <c:v>7.87</c:v>
                </c:pt>
                <c:pt idx="4237">
                  <c:v>7.8694642999999997</c:v>
                </c:pt>
                <c:pt idx="4238">
                  <c:v>7.8675607000000003</c:v>
                </c:pt>
                <c:pt idx="4239">
                  <c:v>7.8666666999999997</c:v>
                </c:pt>
                <c:pt idx="4240">
                  <c:v>7.8666666999999997</c:v>
                </c:pt>
                <c:pt idx="4241">
                  <c:v>7.8666666999999997</c:v>
                </c:pt>
                <c:pt idx="4242">
                  <c:v>7.8656727999999996</c:v>
                </c:pt>
                <c:pt idx="4243">
                  <c:v>7.8612399999999996</c:v>
                </c:pt>
                <c:pt idx="4244">
                  <c:v>7.8566666999999999</c:v>
                </c:pt>
                <c:pt idx="4245">
                  <c:v>7.8566666999999999</c:v>
                </c:pt>
                <c:pt idx="4246">
                  <c:v>7.8566666999999999</c:v>
                </c:pt>
                <c:pt idx="4247">
                  <c:v>7.8566666999999999</c:v>
                </c:pt>
                <c:pt idx="4248">
                  <c:v>7.8550728000000003</c:v>
                </c:pt>
                <c:pt idx="4249">
                  <c:v>7.8547722999999996</c:v>
                </c:pt>
                <c:pt idx="4250">
                  <c:v>7.85</c:v>
                </c:pt>
                <c:pt idx="4251">
                  <c:v>7.85</c:v>
                </c:pt>
                <c:pt idx="4252">
                  <c:v>7.8499860000000004</c:v>
                </c:pt>
                <c:pt idx="4253">
                  <c:v>7.8473471000000004</c:v>
                </c:pt>
                <c:pt idx="4254">
                  <c:v>7.8466667000000001</c:v>
                </c:pt>
                <c:pt idx="4255">
                  <c:v>7.8465256999999999</c:v>
                </c:pt>
                <c:pt idx="4256">
                  <c:v>7.8406177000000001</c:v>
                </c:pt>
                <c:pt idx="4257">
                  <c:v>7.84</c:v>
                </c:pt>
                <c:pt idx="4258">
                  <c:v>7.84</c:v>
                </c:pt>
                <c:pt idx="4259">
                  <c:v>7.8366667000000003</c:v>
                </c:pt>
                <c:pt idx="4260">
                  <c:v>7.8366667000000003</c:v>
                </c:pt>
                <c:pt idx="4261">
                  <c:v>7.8366667000000003</c:v>
                </c:pt>
                <c:pt idx="4262">
                  <c:v>7.8366667000000003</c:v>
                </c:pt>
                <c:pt idx="4263">
                  <c:v>7.8366667000000003</c:v>
                </c:pt>
                <c:pt idx="4264">
                  <c:v>7.8339207000000002</c:v>
                </c:pt>
                <c:pt idx="4265">
                  <c:v>7.8312837000000002</c:v>
                </c:pt>
                <c:pt idx="4266">
                  <c:v>7.8280421999999996</c:v>
                </c:pt>
                <c:pt idx="4267">
                  <c:v>7.8266666999999996</c:v>
                </c:pt>
                <c:pt idx="4268">
                  <c:v>7.8266666999999996</c:v>
                </c:pt>
                <c:pt idx="4269">
                  <c:v>7.8266666999999996</c:v>
                </c:pt>
                <c:pt idx="4270">
                  <c:v>7.8261469000000004</c:v>
                </c:pt>
                <c:pt idx="4271">
                  <c:v>7.8257941000000004</c:v>
                </c:pt>
                <c:pt idx="4272">
                  <c:v>7.82</c:v>
                </c:pt>
                <c:pt idx="4273">
                  <c:v>7.8169709000000003</c:v>
                </c:pt>
                <c:pt idx="4274">
                  <c:v>7.8166666999999999</c:v>
                </c:pt>
                <c:pt idx="4275">
                  <c:v>7.8166666999999999</c:v>
                </c:pt>
                <c:pt idx="4276">
                  <c:v>7.8166666999999999</c:v>
                </c:pt>
                <c:pt idx="4277">
                  <c:v>7.8130815</c:v>
                </c:pt>
                <c:pt idx="4278">
                  <c:v>7.81</c:v>
                </c:pt>
                <c:pt idx="4279">
                  <c:v>7.81</c:v>
                </c:pt>
                <c:pt idx="4280">
                  <c:v>7.8098356999999998</c:v>
                </c:pt>
                <c:pt idx="4281">
                  <c:v>7.8066667000000001</c:v>
                </c:pt>
                <c:pt idx="4282">
                  <c:v>7.8061993999999997</c:v>
                </c:pt>
                <c:pt idx="4283">
                  <c:v>7.8005810000000002</c:v>
                </c:pt>
                <c:pt idx="4284">
                  <c:v>7.8</c:v>
                </c:pt>
                <c:pt idx="4285">
                  <c:v>7.8</c:v>
                </c:pt>
                <c:pt idx="4286">
                  <c:v>7.7997014</c:v>
                </c:pt>
                <c:pt idx="4287">
                  <c:v>7.7986931999999998</c:v>
                </c:pt>
                <c:pt idx="4288">
                  <c:v>7.7973319999999999</c:v>
                </c:pt>
                <c:pt idx="4289">
                  <c:v>7.7966667000000003</c:v>
                </c:pt>
                <c:pt idx="4290">
                  <c:v>7.7918966999999997</c:v>
                </c:pt>
                <c:pt idx="4291">
                  <c:v>7.7910585000000001</c:v>
                </c:pt>
                <c:pt idx="4292">
                  <c:v>7.7901913</c:v>
                </c:pt>
                <c:pt idx="4293">
                  <c:v>7.7899732999999998</c:v>
                </c:pt>
                <c:pt idx="4294">
                  <c:v>7.7895595999999996</c:v>
                </c:pt>
                <c:pt idx="4295">
                  <c:v>7.7872843999999999</c:v>
                </c:pt>
                <c:pt idx="4296">
                  <c:v>7.7866666999999996</c:v>
                </c:pt>
                <c:pt idx="4297">
                  <c:v>7.7866666999999996</c:v>
                </c:pt>
                <c:pt idx="4298">
                  <c:v>7.7866666999999996</c:v>
                </c:pt>
                <c:pt idx="4299">
                  <c:v>7.7807192000000001</c:v>
                </c:pt>
                <c:pt idx="4300">
                  <c:v>7.78</c:v>
                </c:pt>
                <c:pt idx="4301">
                  <c:v>7.78</c:v>
                </c:pt>
                <c:pt idx="4302">
                  <c:v>7.7766666999999998</c:v>
                </c:pt>
                <c:pt idx="4303">
                  <c:v>7.7766666999999998</c:v>
                </c:pt>
                <c:pt idx="4304">
                  <c:v>7.7766666999999998</c:v>
                </c:pt>
                <c:pt idx="4305">
                  <c:v>7.7750252</c:v>
                </c:pt>
                <c:pt idx="4306">
                  <c:v>7.7745828000000001</c:v>
                </c:pt>
                <c:pt idx="4307">
                  <c:v>7.7699860000000003</c:v>
                </c:pt>
                <c:pt idx="4308">
                  <c:v>7.7676315999999996</c:v>
                </c:pt>
                <c:pt idx="4309">
                  <c:v>7.7675814000000001</c:v>
                </c:pt>
                <c:pt idx="4310">
                  <c:v>7.7673787000000001</c:v>
                </c:pt>
                <c:pt idx="4311">
                  <c:v>7.7667751000000003</c:v>
                </c:pt>
                <c:pt idx="4312">
                  <c:v>7.7666667</c:v>
                </c:pt>
                <c:pt idx="4313">
                  <c:v>7.7623553000000003</c:v>
                </c:pt>
                <c:pt idx="4314">
                  <c:v>7.7622134999999997</c:v>
                </c:pt>
                <c:pt idx="4315">
                  <c:v>7.7576166999999998</c:v>
                </c:pt>
                <c:pt idx="4316">
                  <c:v>7.7566667000000002</c:v>
                </c:pt>
                <c:pt idx="4317">
                  <c:v>7.7566667000000002</c:v>
                </c:pt>
                <c:pt idx="4318">
                  <c:v>7.7553416000000004</c:v>
                </c:pt>
                <c:pt idx="4319">
                  <c:v>7.7541564000000003</c:v>
                </c:pt>
                <c:pt idx="4320">
                  <c:v>7.7538780999999997</c:v>
                </c:pt>
                <c:pt idx="4321">
                  <c:v>7.7517385000000001</c:v>
                </c:pt>
                <c:pt idx="4322">
                  <c:v>7.7514069000000001</c:v>
                </c:pt>
                <c:pt idx="4323">
                  <c:v>7.75</c:v>
                </c:pt>
                <c:pt idx="4324">
                  <c:v>7.75</c:v>
                </c:pt>
                <c:pt idx="4325">
                  <c:v>7.75</c:v>
                </c:pt>
                <c:pt idx="4326">
                  <c:v>7.7466666999999996</c:v>
                </c:pt>
                <c:pt idx="4327">
                  <c:v>7.7466666999999996</c:v>
                </c:pt>
                <c:pt idx="4328">
                  <c:v>7.7466666999999996</c:v>
                </c:pt>
                <c:pt idx="4329">
                  <c:v>7.7465336999999996</c:v>
                </c:pt>
                <c:pt idx="4330">
                  <c:v>7.7464582999999996</c:v>
                </c:pt>
                <c:pt idx="4331">
                  <c:v>7.7464465999999996</c:v>
                </c:pt>
                <c:pt idx="4332">
                  <c:v>7.7432559000000003</c:v>
                </c:pt>
                <c:pt idx="4333">
                  <c:v>7.7366666999999998</c:v>
                </c:pt>
                <c:pt idx="4334">
                  <c:v>7.7366666999999998</c:v>
                </c:pt>
                <c:pt idx="4335">
                  <c:v>7.7366666999999998</c:v>
                </c:pt>
                <c:pt idx="4336">
                  <c:v>7.7297013999999997</c:v>
                </c:pt>
                <c:pt idx="4337">
                  <c:v>7.7266667</c:v>
                </c:pt>
                <c:pt idx="4338">
                  <c:v>7.7266667</c:v>
                </c:pt>
                <c:pt idx="4339">
                  <c:v>7.7266667</c:v>
                </c:pt>
                <c:pt idx="4340">
                  <c:v>7.7266667</c:v>
                </c:pt>
                <c:pt idx="4341">
                  <c:v>7.7255786000000004</c:v>
                </c:pt>
                <c:pt idx="4342">
                  <c:v>7.7242946000000003</c:v>
                </c:pt>
                <c:pt idx="4343">
                  <c:v>7.7217552999999999</c:v>
                </c:pt>
                <c:pt idx="4344">
                  <c:v>7.7195350999999999</c:v>
                </c:pt>
                <c:pt idx="4345">
                  <c:v>7.7160041000000001</c:v>
                </c:pt>
                <c:pt idx="4346">
                  <c:v>7.7151512000000002</c:v>
                </c:pt>
                <c:pt idx="4347">
                  <c:v>7.7117370999999997</c:v>
                </c:pt>
                <c:pt idx="4348">
                  <c:v>7.7096102999999996</c:v>
                </c:pt>
                <c:pt idx="4349">
                  <c:v>7.7073786999999996</c:v>
                </c:pt>
                <c:pt idx="4350">
                  <c:v>7.7066667000000004</c:v>
                </c:pt>
                <c:pt idx="4351">
                  <c:v>7.7066667000000004</c:v>
                </c:pt>
                <c:pt idx="4352">
                  <c:v>7.7066667000000004</c:v>
                </c:pt>
                <c:pt idx="4353">
                  <c:v>7.7</c:v>
                </c:pt>
                <c:pt idx="4354">
                  <c:v>7.6996298999999997</c:v>
                </c:pt>
                <c:pt idx="4355">
                  <c:v>7.6984219999999999</c:v>
                </c:pt>
                <c:pt idx="4356">
                  <c:v>7.6974263000000001</c:v>
                </c:pt>
                <c:pt idx="4357">
                  <c:v>7.6966666999999998</c:v>
                </c:pt>
                <c:pt idx="4358">
                  <c:v>7.6966666999999998</c:v>
                </c:pt>
                <c:pt idx="4359">
                  <c:v>7.6966666999999998</c:v>
                </c:pt>
                <c:pt idx="4360">
                  <c:v>7.6966666999999998</c:v>
                </c:pt>
                <c:pt idx="4361">
                  <c:v>7.6966666999999998</c:v>
                </c:pt>
                <c:pt idx="4362">
                  <c:v>7.6963305000000002</c:v>
                </c:pt>
                <c:pt idx="4363">
                  <c:v>7.6944410000000003</c:v>
                </c:pt>
                <c:pt idx="4364">
                  <c:v>7.6937369999999996</c:v>
                </c:pt>
                <c:pt idx="4365">
                  <c:v>7.6907712999999998</c:v>
                </c:pt>
                <c:pt idx="4366">
                  <c:v>7.6897387999999998</c:v>
                </c:pt>
                <c:pt idx="4367">
                  <c:v>7.6897013999999997</c:v>
                </c:pt>
                <c:pt idx="4368">
                  <c:v>7.6866667</c:v>
                </c:pt>
                <c:pt idx="4369">
                  <c:v>7.6863837999999998</c:v>
                </c:pt>
                <c:pt idx="4370">
                  <c:v>7.6859555000000004</c:v>
                </c:pt>
                <c:pt idx="4371">
                  <c:v>7.6842943000000004</c:v>
                </c:pt>
                <c:pt idx="4372">
                  <c:v>7.6822818000000002</c:v>
                </c:pt>
                <c:pt idx="4373">
                  <c:v>7.6819635000000002</c:v>
                </c:pt>
                <c:pt idx="4374">
                  <c:v>7.6766667000000002</c:v>
                </c:pt>
                <c:pt idx="4375">
                  <c:v>7.6766667000000002</c:v>
                </c:pt>
                <c:pt idx="4376">
                  <c:v>7.6733035000000003</c:v>
                </c:pt>
                <c:pt idx="4377">
                  <c:v>7.6724971999999996</c:v>
                </c:pt>
                <c:pt idx="4378">
                  <c:v>7.6707596000000002</c:v>
                </c:pt>
                <c:pt idx="4379">
                  <c:v>7.6697077</c:v>
                </c:pt>
                <c:pt idx="4380">
                  <c:v>7.6695118999999998</c:v>
                </c:pt>
                <c:pt idx="4381">
                  <c:v>7.6666667000000004</c:v>
                </c:pt>
                <c:pt idx="4382">
                  <c:v>7.6662333</c:v>
                </c:pt>
                <c:pt idx="4383">
                  <c:v>7.6658615000000001</c:v>
                </c:pt>
                <c:pt idx="4384">
                  <c:v>7.6617077</c:v>
                </c:pt>
                <c:pt idx="4385">
                  <c:v>7.6592260000000003</c:v>
                </c:pt>
                <c:pt idx="4386">
                  <c:v>7.6566666999999997</c:v>
                </c:pt>
                <c:pt idx="4387">
                  <c:v>7.6566666999999997</c:v>
                </c:pt>
                <c:pt idx="4388">
                  <c:v>7.6559733000000003</c:v>
                </c:pt>
                <c:pt idx="4389">
                  <c:v>7.6541619000000001</c:v>
                </c:pt>
                <c:pt idx="4390">
                  <c:v>7.6523553</c:v>
                </c:pt>
                <c:pt idx="4391">
                  <c:v>7.6490400999999997</c:v>
                </c:pt>
                <c:pt idx="4392">
                  <c:v>7.6485611999999996</c:v>
                </c:pt>
                <c:pt idx="4393">
                  <c:v>7.6466666999999999</c:v>
                </c:pt>
                <c:pt idx="4394">
                  <c:v>7.6466666999999999</c:v>
                </c:pt>
                <c:pt idx="4395">
                  <c:v>7.6466666999999999</c:v>
                </c:pt>
                <c:pt idx="4396">
                  <c:v>7.6446771</c:v>
                </c:pt>
                <c:pt idx="4397">
                  <c:v>7.6446611999999998</c:v>
                </c:pt>
                <c:pt idx="4398">
                  <c:v>7.6400803000000002</c:v>
                </c:pt>
                <c:pt idx="4399">
                  <c:v>7.6359613</c:v>
                </c:pt>
                <c:pt idx="4400">
                  <c:v>7.6348675000000004</c:v>
                </c:pt>
                <c:pt idx="4401">
                  <c:v>7.6319755999999996</c:v>
                </c:pt>
                <c:pt idx="4402">
                  <c:v>7.6319448000000003</c:v>
                </c:pt>
                <c:pt idx="4403">
                  <c:v>7.63</c:v>
                </c:pt>
                <c:pt idx="4404">
                  <c:v>7.63</c:v>
                </c:pt>
                <c:pt idx="4405">
                  <c:v>7.63</c:v>
                </c:pt>
                <c:pt idx="4406">
                  <c:v>7.6290782999999998</c:v>
                </c:pt>
                <c:pt idx="4407">
                  <c:v>7.6284035000000001</c:v>
                </c:pt>
                <c:pt idx="4408">
                  <c:v>7.6277584999999997</c:v>
                </c:pt>
                <c:pt idx="4409">
                  <c:v>7.6266667000000004</c:v>
                </c:pt>
                <c:pt idx="4410">
                  <c:v>7.6240037999999997</c:v>
                </c:pt>
                <c:pt idx="4411">
                  <c:v>7.6230823000000001</c:v>
                </c:pt>
                <c:pt idx="4412">
                  <c:v>7.62</c:v>
                </c:pt>
                <c:pt idx="4413">
                  <c:v>7.6180431000000004</c:v>
                </c:pt>
                <c:pt idx="4414">
                  <c:v>7.6166666999999997</c:v>
                </c:pt>
                <c:pt idx="4415">
                  <c:v>7.6166666999999997</c:v>
                </c:pt>
                <c:pt idx="4416">
                  <c:v>7.6166666999999997</c:v>
                </c:pt>
                <c:pt idx="4417">
                  <c:v>7.6166666999999997</c:v>
                </c:pt>
                <c:pt idx="4418">
                  <c:v>7.6164791000000003</c:v>
                </c:pt>
                <c:pt idx="4419">
                  <c:v>7.6153098000000004</c:v>
                </c:pt>
                <c:pt idx="4420">
                  <c:v>7.6135780999999998</c:v>
                </c:pt>
                <c:pt idx="4421">
                  <c:v>7.61</c:v>
                </c:pt>
                <c:pt idx="4422">
                  <c:v>7.61</c:v>
                </c:pt>
                <c:pt idx="4423">
                  <c:v>7.6091797999999997</c:v>
                </c:pt>
                <c:pt idx="4424">
                  <c:v>7.6087065999999997</c:v>
                </c:pt>
                <c:pt idx="4425">
                  <c:v>7.6076668999999999</c:v>
                </c:pt>
                <c:pt idx="4426">
                  <c:v>7.6066666999999999</c:v>
                </c:pt>
                <c:pt idx="4427">
                  <c:v>7.6066666999999999</c:v>
                </c:pt>
                <c:pt idx="4428">
                  <c:v>7.6052622000000003</c:v>
                </c:pt>
                <c:pt idx="4429">
                  <c:v>7.6004319999999996</c:v>
                </c:pt>
                <c:pt idx="4430">
                  <c:v>7.6003173000000004</c:v>
                </c:pt>
                <c:pt idx="4431">
                  <c:v>7.6</c:v>
                </c:pt>
                <c:pt idx="4432">
                  <c:v>7.5974933</c:v>
                </c:pt>
                <c:pt idx="4433">
                  <c:v>7.5966667000000001</c:v>
                </c:pt>
                <c:pt idx="4434">
                  <c:v>7.5965733000000002</c:v>
                </c:pt>
                <c:pt idx="4435">
                  <c:v>7.5911860999999998</c:v>
                </c:pt>
                <c:pt idx="4436">
                  <c:v>7.59</c:v>
                </c:pt>
                <c:pt idx="4437">
                  <c:v>7.59</c:v>
                </c:pt>
                <c:pt idx="4438">
                  <c:v>7.5893100999999996</c:v>
                </c:pt>
                <c:pt idx="4439">
                  <c:v>7.5866667000000003</c:v>
                </c:pt>
                <c:pt idx="4440">
                  <c:v>7.5849776000000002</c:v>
                </c:pt>
                <c:pt idx="4441">
                  <c:v>7.5848544000000002</c:v>
                </c:pt>
                <c:pt idx="4442">
                  <c:v>7.5839828000000002</c:v>
                </c:pt>
                <c:pt idx="4443">
                  <c:v>7.5814430000000002</c:v>
                </c:pt>
                <c:pt idx="4444">
                  <c:v>7.5784219999999998</c:v>
                </c:pt>
                <c:pt idx="4445">
                  <c:v>7.5778686000000004</c:v>
                </c:pt>
                <c:pt idx="4446">
                  <c:v>7.5774729000000001</c:v>
                </c:pt>
                <c:pt idx="4447">
                  <c:v>7.5768294000000003</c:v>
                </c:pt>
                <c:pt idx="4448">
                  <c:v>7.5766666999999996</c:v>
                </c:pt>
                <c:pt idx="4449">
                  <c:v>7.5766666999999996</c:v>
                </c:pt>
                <c:pt idx="4450">
                  <c:v>7.5766666999999996</c:v>
                </c:pt>
                <c:pt idx="4451">
                  <c:v>7.5766666999999996</c:v>
                </c:pt>
                <c:pt idx="4452">
                  <c:v>7.5759733000000002</c:v>
                </c:pt>
                <c:pt idx="4453">
                  <c:v>7.5755786000000001</c:v>
                </c:pt>
                <c:pt idx="4454">
                  <c:v>7.5753892</c:v>
                </c:pt>
                <c:pt idx="4455">
                  <c:v>7.5701359000000004</c:v>
                </c:pt>
                <c:pt idx="4456">
                  <c:v>7.5693085</c:v>
                </c:pt>
                <c:pt idx="4457">
                  <c:v>7.5685998000000003</c:v>
                </c:pt>
                <c:pt idx="4458">
                  <c:v>7.5667160999999998</c:v>
                </c:pt>
                <c:pt idx="4459">
                  <c:v>7.5666666999999999</c:v>
                </c:pt>
                <c:pt idx="4460">
                  <c:v>7.5666666999999999</c:v>
                </c:pt>
                <c:pt idx="4461">
                  <c:v>7.5664433999999998</c:v>
                </c:pt>
                <c:pt idx="4462">
                  <c:v>7.5641771000000002</c:v>
                </c:pt>
                <c:pt idx="4463">
                  <c:v>7.5604342999999998</c:v>
                </c:pt>
                <c:pt idx="4464">
                  <c:v>7.56</c:v>
                </c:pt>
                <c:pt idx="4465">
                  <c:v>7.5594327000000003</c:v>
                </c:pt>
                <c:pt idx="4466">
                  <c:v>7.5582259000000001</c:v>
                </c:pt>
                <c:pt idx="4467">
                  <c:v>7.5576873999999998</c:v>
                </c:pt>
                <c:pt idx="4468">
                  <c:v>7.5568103999999998</c:v>
                </c:pt>
                <c:pt idx="4469">
                  <c:v>7.5566667000000001</c:v>
                </c:pt>
                <c:pt idx="4470">
                  <c:v>7.5566367999999997</c:v>
                </c:pt>
                <c:pt idx="4471">
                  <c:v>7.55</c:v>
                </c:pt>
                <c:pt idx="4472">
                  <c:v>7.5494168000000004</c:v>
                </c:pt>
                <c:pt idx="4473">
                  <c:v>7.5489436999999997</c:v>
                </c:pt>
                <c:pt idx="4474">
                  <c:v>7.5472843999999997</c:v>
                </c:pt>
                <c:pt idx="4475">
                  <c:v>7.5459097999999996</c:v>
                </c:pt>
                <c:pt idx="4476">
                  <c:v>7.5435404999999998</c:v>
                </c:pt>
                <c:pt idx="4477">
                  <c:v>7.5415976000000002</c:v>
                </c:pt>
                <c:pt idx="4478">
                  <c:v>7.5414867000000001</c:v>
                </c:pt>
                <c:pt idx="4479">
                  <c:v>7.54</c:v>
                </c:pt>
                <c:pt idx="4480">
                  <c:v>7.54</c:v>
                </c:pt>
                <c:pt idx="4481">
                  <c:v>7.5366666999999996</c:v>
                </c:pt>
                <c:pt idx="4482">
                  <c:v>7.5366666999999996</c:v>
                </c:pt>
                <c:pt idx="4483">
                  <c:v>7.5348674999999998</c:v>
                </c:pt>
                <c:pt idx="4484">
                  <c:v>7.5341088000000003</c:v>
                </c:pt>
                <c:pt idx="4485">
                  <c:v>7.5333034999999997</c:v>
                </c:pt>
                <c:pt idx="4486">
                  <c:v>7.5317296000000002</c:v>
                </c:pt>
                <c:pt idx="4487">
                  <c:v>7.5303807000000003</c:v>
                </c:pt>
                <c:pt idx="4488">
                  <c:v>7.53</c:v>
                </c:pt>
                <c:pt idx="4489">
                  <c:v>7.53</c:v>
                </c:pt>
                <c:pt idx="4490">
                  <c:v>7.5266666999999998</c:v>
                </c:pt>
                <c:pt idx="4491">
                  <c:v>7.5266666999999998</c:v>
                </c:pt>
                <c:pt idx="4492">
                  <c:v>7.5266666999999998</c:v>
                </c:pt>
                <c:pt idx="4493">
                  <c:v>7.5251935000000003</c:v>
                </c:pt>
                <c:pt idx="4494">
                  <c:v>7.52</c:v>
                </c:pt>
                <c:pt idx="4495">
                  <c:v>7.52</c:v>
                </c:pt>
                <c:pt idx="4496">
                  <c:v>7.52</c:v>
                </c:pt>
                <c:pt idx="4497">
                  <c:v>7.52</c:v>
                </c:pt>
                <c:pt idx="4498">
                  <c:v>7.52</c:v>
                </c:pt>
                <c:pt idx="4499">
                  <c:v>7.519266</c:v>
                </c:pt>
                <c:pt idx="4500">
                  <c:v>7.5186590000000004</c:v>
                </c:pt>
                <c:pt idx="4501">
                  <c:v>7.5167450999999996</c:v>
                </c:pt>
                <c:pt idx="4502">
                  <c:v>7.5166667</c:v>
                </c:pt>
                <c:pt idx="4503">
                  <c:v>7.5142040000000003</c:v>
                </c:pt>
                <c:pt idx="4504">
                  <c:v>7.5141375999999998</c:v>
                </c:pt>
                <c:pt idx="4505">
                  <c:v>7.5094455</c:v>
                </c:pt>
                <c:pt idx="4506">
                  <c:v>7.5077736000000002</c:v>
                </c:pt>
                <c:pt idx="4507">
                  <c:v>7.5077584999999996</c:v>
                </c:pt>
                <c:pt idx="4508">
                  <c:v>7.5050093999999996</c:v>
                </c:pt>
                <c:pt idx="4509">
                  <c:v>7.5</c:v>
                </c:pt>
                <c:pt idx="4510">
                  <c:v>7.5</c:v>
                </c:pt>
                <c:pt idx="4511">
                  <c:v>7.5</c:v>
                </c:pt>
                <c:pt idx="4512">
                  <c:v>7.4986113999999997</c:v>
                </c:pt>
                <c:pt idx="4513">
                  <c:v>7.4966666999999996</c:v>
                </c:pt>
                <c:pt idx="4514">
                  <c:v>7.49</c:v>
                </c:pt>
                <c:pt idx="4515">
                  <c:v>7.49</c:v>
                </c:pt>
                <c:pt idx="4516">
                  <c:v>7.49</c:v>
                </c:pt>
                <c:pt idx="4517">
                  <c:v>7.4853757999999999</c:v>
                </c:pt>
                <c:pt idx="4518">
                  <c:v>7.4802229999999996</c:v>
                </c:pt>
                <c:pt idx="4519">
                  <c:v>7.4761945000000001</c:v>
                </c:pt>
                <c:pt idx="4520">
                  <c:v>7.4720649000000003</c:v>
                </c:pt>
                <c:pt idx="4521">
                  <c:v>7.47</c:v>
                </c:pt>
                <c:pt idx="4522">
                  <c:v>7.4666667000000002</c:v>
                </c:pt>
                <c:pt idx="4523">
                  <c:v>7.4666667000000002</c:v>
                </c:pt>
                <c:pt idx="4524">
                  <c:v>7.4647775999999997</c:v>
                </c:pt>
                <c:pt idx="4525">
                  <c:v>7.4612812000000002</c:v>
                </c:pt>
                <c:pt idx="4526">
                  <c:v>7.4610750000000001</c:v>
                </c:pt>
                <c:pt idx="4527">
                  <c:v>7.4582474999999997</c:v>
                </c:pt>
                <c:pt idx="4528">
                  <c:v>7.4566667000000004</c:v>
                </c:pt>
                <c:pt idx="4529">
                  <c:v>7.4528452999999999</c:v>
                </c:pt>
                <c:pt idx="4530">
                  <c:v>7.4523552999999998</c:v>
                </c:pt>
                <c:pt idx="4531">
                  <c:v>7.4512178000000002</c:v>
                </c:pt>
                <c:pt idx="4532">
                  <c:v>7.4500235000000004</c:v>
                </c:pt>
                <c:pt idx="4533">
                  <c:v>7.4496697000000003</c:v>
                </c:pt>
                <c:pt idx="4534">
                  <c:v>7.4496121999999998</c:v>
                </c:pt>
                <c:pt idx="4535">
                  <c:v>7.4485998000000002</c:v>
                </c:pt>
                <c:pt idx="4536">
                  <c:v>7.4482008000000004</c:v>
                </c:pt>
                <c:pt idx="4537">
                  <c:v>7.4471496000000004</c:v>
                </c:pt>
                <c:pt idx="4538">
                  <c:v>7.4466666999999998</c:v>
                </c:pt>
                <c:pt idx="4539">
                  <c:v>7.4375691000000002</c:v>
                </c:pt>
                <c:pt idx="4540">
                  <c:v>7.4369506999999997</c:v>
                </c:pt>
                <c:pt idx="4541">
                  <c:v>7.4366667</c:v>
                </c:pt>
                <c:pt idx="4542">
                  <c:v>7.4360527000000003</c:v>
                </c:pt>
                <c:pt idx="4543">
                  <c:v>7.4348871000000001</c:v>
                </c:pt>
                <c:pt idx="4544">
                  <c:v>7.4337112000000003</c:v>
                </c:pt>
                <c:pt idx="4545">
                  <c:v>7.4332241999999997</c:v>
                </c:pt>
                <c:pt idx="4546">
                  <c:v>7.4327763999999998</c:v>
                </c:pt>
                <c:pt idx="4547">
                  <c:v>7.43</c:v>
                </c:pt>
                <c:pt idx="4548">
                  <c:v>7.4298441999999998</c:v>
                </c:pt>
                <c:pt idx="4549">
                  <c:v>7.4268580000000002</c:v>
                </c:pt>
                <c:pt idx="4550">
                  <c:v>7.4266667000000002</c:v>
                </c:pt>
                <c:pt idx="4551">
                  <c:v>7.4266667000000002</c:v>
                </c:pt>
                <c:pt idx="4552">
                  <c:v>7.42</c:v>
                </c:pt>
                <c:pt idx="4553">
                  <c:v>7.42</c:v>
                </c:pt>
                <c:pt idx="4554">
                  <c:v>7.4180861</c:v>
                </c:pt>
                <c:pt idx="4555">
                  <c:v>7.4171886999999996</c:v>
                </c:pt>
                <c:pt idx="4556">
                  <c:v>7.4153098000000002</c:v>
                </c:pt>
                <c:pt idx="4557">
                  <c:v>7.4126082000000002</c:v>
                </c:pt>
                <c:pt idx="4558">
                  <c:v>7.41</c:v>
                </c:pt>
                <c:pt idx="4559">
                  <c:v>7.4097489999999997</c:v>
                </c:pt>
                <c:pt idx="4560">
                  <c:v>7.4066666999999997</c:v>
                </c:pt>
                <c:pt idx="4561">
                  <c:v>7.4054713000000003</c:v>
                </c:pt>
                <c:pt idx="4562">
                  <c:v>7.4039827999999996</c:v>
                </c:pt>
                <c:pt idx="4563">
                  <c:v>7.4</c:v>
                </c:pt>
                <c:pt idx="4564">
                  <c:v>7.4</c:v>
                </c:pt>
                <c:pt idx="4565">
                  <c:v>7.3995689999999996</c:v>
                </c:pt>
                <c:pt idx="4566">
                  <c:v>7.3971893</c:v>
                </c:pt>
                <c:pt idx="4567">
                  <c:v>7.3966666999999999</c:v>
                </c:pt>
                <c:pt idx="4568">
                  <c:v>7.3965791000000003</c:v>
                </c:pt>
                <c:pt idx="4569">
                  <c:v>7.3960911999999999</c:v>
                </c:pt>
                <c:pt idx="4570">
                  <c:v>7.3951086000000004</c:v>
                </c:pt>
                <c:pt idx="4571">
                  <c:v>7.3950728000000003</c:v>
                </c:pt>
                <c:pt idx="4572">
                  <c:v>7.3935405000000003</c:v>
                </c:pt>
                <c:pt idx="4573">
                  <c:v>7.39</c:v>
                </c:pt>
                <c:pt idx="4574">
                  <c:v>7.39</c:v>
                </c:pt>
                <c:pt idx="4575">
                  <c:v>7.3891330999999996</c:v>
                </c:pt>
                <c:pt idx="4576">
                  <c:v>7.3867162000000004</c:v>
                </c:pt>
                <c:pt idx="4577">
                  <c:v>7.3863123000000002</c:v>
                </c:pt>
                <c:pt idx="4578">
                  <c:v>7.3859738000000004</c:v>
                </c:pt>
                <c:pt idx="4579">
                  <c:v>7.3851934999999997</c:v>
                </c:pt>
                <c:pt idx="4580">
                  <c:v>7.3830822999999999</c:v>
                </c:pt>
                <c:pt idx="4581">
                  <c:v>7.3814633000000001</c:v>
                </c:pt>
                <c:pt idx="4582">
                  <c:v>7.38</c:v>
                </c:pt>
                <c:pt idx="4583">
                  <c:v>7.3766667000000004</c:v>
                </c:pt>
                <c:pt idx="4584">
                  <c:v>7.3766667000000004</c:v>
                </c:pt>
                <c:pt idx="4585">
                  <c:v>7.3704283000000004</c:v>
                </c:pt>
                <c:pt idx="4586">
                  <c:v>7.37</c:v>
                </c:pt>
                <c:pt idx="4587">
                  <c:v>7.3685020999999997</c:v>
                </c:pt>
                <c:pt idx="4588">
                  <c:v>7.3672050000000002</c:v>
                </c:pt>
                <c:pt idx="4589">
                  <c:v>7.3666745000000002</c:v>
                </c:pt>
                <c:pt idx="4590">
                  <c:v>7.3653126999999996</c:v>
                </c:pt>
                <c:pt idx="4591">
                  <c:v>7.364204</c:v>
                </c:pt>
                <c:pt idx="4592">
                  <c:v>7.3639659999999996</c:v>
                </c:pt>
                <c:pt idx="4593">
                  <c:v>7.3623019000000003</c:v>
                </c:pt>
                <c:pt idx="4594">
                  <c:v>7.36</c:v>
                </c:pt>
                <c:pt idx="4595">
                  <c:v>7.3587216</c:v>
                </c:pt>
                <c:pt idx="4596">
                  <c:v>7.3586273000000002</c:v>
                </c:pt>
                <c:pt idx="4597">
                  <c:v>7.3576142999999998</c:v>
                </c:pt>
                <c:pt idx="4598">
                  <c:v>7.3575691000000001</c:v>
                </c:pt>
                <c:pt idx="4599">
                  <c:v>7.3575495999999996</c:v>
                </c:pt>
                <c:pt idx="4600">
                  <c:v>7.3566666999999999</c:v>
                </c:pt>
                <c:pt idx="4601">
                  <c:v>7.3543697000000003</c:v>
                </c:pt>
                <c:pt idx="4602">
                  <c:v>7.35</c:v>
                </c:pt>
                <c:pt idx="4603">
                  <c:v>7.3466667000000001</c:v>
                </c:pt>
                <c:pt idx="4604">
                  <c:v>7.3466667000000001</c:v>
                </c:pt>
                <c:pt idx="4605">
                  <c:v>7.3466667000000001</c:v>
                </c:pt>
                <c:pt idx="4606">
                  <c:v>7.3421183000000001</c:v>
                </c:pt>
                <c:pt idx="4607">
                  <c:v>7.3417553</c:v>
                </c:pt>
                <c:pt idx="4608">
                  <c:v>7.34</c:v>
                </c:pt>
                <c:pt idx="4609">
                  <c:v>7.3369141999999998</c:v>
                </c:pt>
                <c:pt idx="4610">
                  <c:v>7.3366667000000003</c:v>
                </c:pt>
                <c:pt idx="4611">
                  <c:v>7.3366667000000003</c:v>
                </c:pt>
                <c:pt idx="4612">
                  <c:v>7.3366667000000003</c:v>
                </c:pt>
                <c:pt idx="4613">
                  <c:v>7.3349142000000001</c:v>
                </c:pt>
                <c:pt idx="4614">
                  <c:v>7.3346746999999999</c:v>
                </c:pt>
                <c:pt idx="4615">
                  <c:v>7.3346523000000001</c:v>
                </c:pt>
                <c:pt idx="4616">
                  <c:v>7.3318019000000003</c:v>
                </c:pt>
                <c:pt idx="4617">
                  <c:v>7.3245503000000003</c:v>
                </c:pt>
                <c:pt idx="4618">
                  <c:v>7.3234766999999996</c:v>
                </c:pt>
                <c:pt idx="4619">
                  <c:v>7.3175214999999998</c:v>
                </c:pt>
                <c:pt idx="4620">
                  <c:v>7.3152963</c:v>
                </c:pt>
                <c:pt idx="4621">
                  <c:v>7.3148261000000003</c:v>
                </c:pt>
                <c:pt idx="4622">
                  <c:v>7.3132191999999998</c:v>
                </c:pt>
                <c:pt idx="4623">
                  <c:v>7.31</c:v>
                </c:pt>
                <c:pt idx="4624">
                  <c:v>7.3066667000000001</c:v>
                </c:pt>
                <c:pt idx="4625">
                  <c:v>7.3050619000000001</c:v>
                </c:pt>
                <c:pt idx="4626">
                  <c:v>7.3039193999999998</c:v>
                </c:pt>
                <c:pt idx="4627">
                  <c:v>7.3035041999999999</c:v>
                </c:pt>
                <c:pt idx="4628">
                  <c:v>7.3014707000000003</c:v>
                </c:pt>
                <c:pt idx="4629">
                  <c:v>7.3012337</c:v>
                </c:pt>
                <c:pt idx="4630">
                  <c:v>7.3004115000000001</c:v>
                </c:pt>
                <c:pt idx="4631">
                  <c:v>7.3</c:v>
                </c:pt>
                <c:pt idx="4632">
                  <c:v>7.2986545999999999</c:v>
                </c:pt>
                <c:pt idx="4633">
                  <c:v>7.2984055000000003</c:v>
                </c:pt>
                <c:pt idx="4634">
                  <c:v>7.2966667000000003</c:v>
                </c:pt>
                <c:pt idx="4635">
                  <c:v>7.2966667000000003</c:v>
                </c:pt>
                <c:pt idx="4636">
                  <c:v>7.2960972000000002</c:v>
                </c:pt>
                <c:pt idx="4637">
                  <c:v>7.2876586999999997</c:v>
                </c:pt>
                <c:pt idx="4638">
                  <c:v>7.2860993000000001</c:v>
                </c:pt>
                <c:pt idx="4639">
                  <c:v>7.2766666999999998</c:v>
                </c:pt>
                <c:pt idx="4640">
                  <c:v>7.2766666999999998</c:v>
                </c:pt>
                <c:pt idx="4641">
                  <c:v>7.2749151000000003</c:v>
                </c:pt>
                <c:pt idx="4642">
                  <c:v>7.2718451999999996</c:v>
                </c:pt>
                <c:pt idx="4643">
                  <c:v>7.2682266999999996</c:v>
                </c:pt>
                <c:pt idx="4644">
                  <c:v>7.2659459999999996</c:v>
                </c:pt>
                <c:pt idx="4645">
                  <c:v>7.2608167000000003</c:v>
                </c:pt>
                <c:pt idx="4646">
                  <c:v>7.26</c:v>
                </c:pt>
                <c:pt idx="4647">
                  <c:v>7.2585331999999996</c:v>
                </c:pt>
                <c:pt idx="4648">
                  <c:v>7.2566667000000002</c:v>
                </c:pt>
                <c:pt idx="4649">
                  <c:v>7.2547331000000002</c:v>
                </c:pt>
                <c:pt idx="4650">
                  <c:v>7.2522508999999999</c:v>
                </c:pt>
                <c:pt idx="4651">
                  <c:v>7.2476788000000001</c:v>
                </c:pt>
                <c:pt idx="4652">
                  <c:v>7.2466666999999996</c:v>
                </c:pt>
                <c:pt idx="4653">
                  <c:v>7.2462327999999996</c:v>
                </c:pt>
                <c:pt idx="4654">
                  <c:v>7.2439837999999996</c:v>
                </c:pt>
                <c:pt idx="4655">
                  <c:v>7.2430823000000002</c:v>
                </c:pt>
                <c:pt idx="4656">
                  <c:v>7.2417553000000003</c:v>
                </c:pt>
                <c:pt idx="4657">
                  <c:v>7.2415183000000001</c:v>
                </c:pt>
                <c:pt idx="4658">
                  <c:v>7.24</c:v>
                </c:pt>
                <c:pt idx="4659">
                  <c:v>7.24</c:v>
                </c:pt>
                <c:pt idx="4660">
                  <c:v>7.2379638000000002</c:v>
                </c:pt>
                <c:pt idx="4661">
                  <c:v>7.23</c:v>
                </c:pt>
                <c:pt idx="4662">
                  <c:v>7.2286273000000003</c:v>
                </c:pt>
                <c:pt idx="4663">
                  <c:v>7.2280604999999998</c:v>
                </c:pt>
                <c:pt idx="4664">
                  <c:v>7.2277585000000002</c:v>
                </c:pt>
                <c:pt idx="4665">
                  <c:v>7.2266667</c:v>
                </c:pt>
                <c:pt idx="4666">
                  <c:v>7.2266667</c:v>
                </c:pt>
                <c:pt idx="4667">
                  <c:v>7.2263639</c:v>
                </c:pt>
                <c:pt idx="4668">
                  <c:v>7.2179003000000002</c:v>
                </c:pt>
                <c:pt idx="4669">
                  <c:v>7.2173797000000004</c:v>
                </c:pt>
                <c:pt idx="4670">
                  <c:v>7.2159829999999996</c:v>
                </c:pt>
                <c:pt idx="4671">
                  <c:v>7.2156959000000001</c:v>
                </c:pt>
                <c:pt idx="4672">
                  <c:v>7.2146321999999996</c:v>
                </c:pt>
                <c:pt idx="4673">
                  <c:v>7.2146315999999997</c:v>
                </c:pt>
                <c:pt idx="4674">
                  <c:v>7.2116601999999999</c:v>
                </c:pt>
                <c:pt idx="4675">
                  <c:v>7.2088049999999999</c:v>
                </c:pt>
                <c:pt idx="4676">
                  <c:v>7.2034345000000002</c:v>
                </c:pt>
                <c:pt idx="4677">
                  <c:v>7.2026876</c:v>
                </c:pt>
                <c:pt idx="4678">
                  <c:v>7.2026399999999997</c:v>
                </c:pt>
                <c:pt idx="4679">
                  <c:v>7.1970632999999999</c:v>
                </c:pt>
                <c:pt idx="4680">
                  <c:v>7.1942192</c:v>
                </c:pt>
                <c:pt idx="4681">
                  <c:v>7.19</c:v>
                </c:pt>
                <c:pt idx="4682">
                  <c:v>7.1898210000000002</c:v>
                </c:pt>
                <c:pt idx="4683">
                  <c:v>7.1897272000000001</c:v>
                </c:pt>
                <c:pt idx="4684">
                  <c:v>7.1848198999999999</c:v>
                </c:pt>
                <c:pt idx="4685">
                  <c:v>7.1792749000000002</c:v>
                </c:pt>
                <c:pt idx="4686">
                  <c:v>7.1745920999999999</c:v>
                </c:pt>
                <c:pt idx="4687">
                  <c:v>7.1739828000000001</c:v>
                </c:pt>
                <c:pt idx="4688">
                  <c:v>7.1735933999999997</c:v>
                </c:pt>
                <c:pt idx="4689">
                  <c:v>7.1726400000000003</c:v>
                </c:pt>
                <c:pt idx="4690">
                  <c:v>7.1662420999999998</c:v>
                </c:pt>
                <c:pt idx="4691">
                  <c:v>7.1644410000000001</c:v>
                </c:pt>
                <c:pt idx="4692">
                  <c:v>7.1642264000000004</c:v>
                </c:pt>
                <c:pt idx="4693">
                  <c:v>7.1621730000000001</c:v>
                </c:pt>
                <c:pt idx="4694">
                  <c:v>7.1605360999999998</c:v>
                </c:pt>
                <c:pt idx="4695">
                  <c:v>7.1574739000000003</c:v>
                </c:pt>
                <c:pt idx="4696">
                  <c:v>7.1551483999999999</c:v>
                </c:pt>
                <c:pt idx="4697">
                  <c:v>7.1547703</c:v>
                </c:pt>
                <c:pt idx="4698">
                  <c:v>7.1533357000000004</c:v>
                </c:pt>
                <c:pt idx="4699">
                  <c:v>7.1525840000000001</c:v>
                </c:pt>
                <c:pt idx="4700">
                  <c:v>7.1524972</c:v>
                </c:pt>
                <c:pt idx="4701">
                  <c:v>7.1500336000000004</c:v>
                </c:pt>
                <c:pt idx="4702">
                  <c:v>7.1483268000000004</c:v>
                </c:pt>
                <c:pt idx="4703">
                  <c:v>7.1462208</c:v>
                </c:pt>
                <c:pt idx="4704">
                  <c:v>7.1427977</c:v>
                </c:pt>
                <c:pt idx="4705">
                  <c:v>7.1425584999999998</c:v>
                </c:pt>
                <c:pt idx="4706">
                  <c:v>7.1375168999999996</c:v>
                </c:pt>
                <c:pt idx="4707">
                  <c:v>7.1350194</c:v>
                </c:pt>
                <c:pt idx="4708">
                  <c:v>7.1345774999999998</c:v>
                </c:pt>
                <c:pt idx="4709">
                  <c:v>7.1310760000000002</c:v>
                </c:pt>
                <c:pt idx="4710">
                  <c:v>7.13</c:v>
                </c:pt>
                <c:pt idx="4711">
                  <c:v>7.1277575999999998</c:v>
                </c:pt>
                <c:pt idx="4712">
                  <c:v>7.1251461000000003</c:v>
                </c:pt>
                <c:pt idx="4713">
                  <c:v>7.1231466000000001</c:v>
                </c:pt>
                <c:pt idx="4714">
                  <c:v>7.1224188000000002</c:v>
                </c:pt>
                <c:pt idx="4715">
                  <c:v>7.1205543000000002</c:v>
                </c:pt>
                <c:pt idx="4716">
                  <c:v>7.1193084999999998</c:v>
                </c:pt>
                <c:pt idx="4717">
                  <c:v>7.1174470999999997</c:v>
                </c:pt>
                <c:pt idx="4718">
                  <c:v>7.1151236000000004</c:v>
                </c:pt>
                <c:pt idx="4719">
                  <c:v>7.1144401000000004</c:v>
                </c:pt>
                <c:pt idx="4720">
                  <c:v>7.1134453000000004</c:v>
                </c:pt>
                <c:pt idx="4721">
                  <c:v>7.11</c:v>
                </c:pt>
                <c:pt idx="4722">
                  <c:v>7.1068103999999996</c:v>
                </c:pt>
                <c:pt idx="4723">
                  <c:v>7.1027500999999997</c:v>
                </c:pt>
                <c:pt idx="4724">
                  <c:v>7.1</c:v>
                </c:pt>
                <c:pt idx="4725">
                  <c:v>7.0993320999999998</c:v>
                </c:pt>
                <c:pt idx="4726">
                  <c:v>7.0984638999999996</c:v>
                </c:pt>
                <c:pt idx="4727">
                  <c:v>7.0954834</c:v>
                </c:pt>
                <c:pt idx="4728">
                  <c:v>7.0895277999999999</c:v>
                </c:pt>
                <c:pt idx="4729">
                  <c:v>7.0859807999999997</c:v>
                </c:pt>
                <c:pt idx="4730">
                  <c:v>7.0825117000000004</c:v>
                </c:pt>
                <c:pt idx="4731">
                  <c:v>7.0815976000000003</c:v>
                </c:pt>
                <c:pt idx="4732">
                  <c:v>7.08</c:v>
                </c:pt>
                <c:pt idx="4733">
                  <c:v>7.08</c:v>
                </c:pt>
                <c:pt idx="4734">
                  <c:v>7.0756886999999997</c:v>
                </c:pt>
                <c:pt idx="4735">
                  <c:v>7.0752404999999996</c:v>
                </c:pt>
                <c:pt idx="4736">
                  <c:v>7.0710442000000002</c:v>
                </c:pt>
                <c:pt idx="4737">
                  <c:v>7.0702597000000003</c:v>
                </c:pt>
                <c:pt idx="4738">
                  <c:v>7.0670978</c:v>
                </c:pt>
                <c:pt idx="4739">
                  <c:v>7.0666209000000002</c:v>
                </c:pt>
                <c:pt idx="4740">
                  <c:v>7.0642003000000004</c:v>
                </c:pt>
                <c:pt idx="4741">
                  <c:v>7.0618194000000001</c:v>
                </c:pt>
                <c:pt idx="4742">
                  <c:v>7.0601316000000001</c:v>
                </c:pt>
                <c:pt idx="4743">
                  <c:v>7.06</c:v>
                </c:pt>
                <c:pt idx="4744">
                  <c:v>7.06</c:v>
                </c:pt>
                <c:pt idx="4745">
                  <c:v>7.0597013999999998</c:v>
                </c:pt>
                <c:pt idx="4746">
                  <c:v>7.0592066999999998</c:v>
                </c:pt>
                <c:pt idx="4747">
                  <c:v>7.0518675999999996</c:v>
                </c:pt>
                <c:pt idx="4748">
                  <c:v>7.05</c:v>
                </c:pt>
                <c:pt idx="4749">
                  <c:v>7.0415510000000001</c:v>
                </c:pt>
                <c:pt idx="4750">
                  <c:v>7.04</c:v>
                </c:pt>
                <c:pt idx="4751">
                  <c:v>7.0388093999999999</c:v>
                </c:pt>
                <c:pt idx="4752">
                  <c:v>7.0305108000000001</c:v>
                </c:pt>
                <c:pt idx="4753">
                  <c:v>7.0300136000000002</c:v>
                </c:pt>
                <c:pt idx="4754">
                  <c:v>7.0270994</c:v>
                </c:pt>
                <c:pt idx="4755">
                  <c:v>7.0249256999999998</c:v>
                </c:pt>
                <c:pt idx="4756">
                  <c:v>7.0162449999999996</c:v>
                </c:pt>
                <c:pt idx="4757">
                  <c:v>7.0150569000000003</c:v>
                </c:pt>
                <c:pt idx="4758">
                  <c:v>7.0108547999999997</c:v>
                </c:pt>
                <c:pt idx="4759">
                  <c:v>7.0088485</c:v>
                </c:pt>
                <c:pt idx="4760">
                  <c:v>7.0083267999999999</c:v>
                </c:pt>
                <c:pt idx="4761">
                  <c:v>7.0057362999999997</c:v>
                </c:pt>
                <c:pt idx="4762">
                  <c:v>7.0015713000000002</c:v>
                </c:pt>
                <c:pt idx="4763">
                  <c:v>7.0008679999999996</c:v>
                </c:pt>
                <c:pt idx="4764">
                  <c:v>6.9977790000000004</c:v>
                </c:pt>
                <c:pt idx="4765">
                  <c:v>6.9975896000000004</c:v>
                </c:pt>
                <c:pt idx="4766">
                  <c:v>6.9862887999999996</c:v>
                </c:pt>
                <c:pt idx="4767">
                  <c:v>6.9852732</c:v>
                </c:pt>
                <c:pt idx="4768">
                  <c:v>6.9701846999999999</c:v>
                </c:pt>
                <c:pt idx="4769">
                  <c:v>6.97</c:v>
                </c:pt>
                <c:pt idx="4770">
                  <c:v>6.97</c:v>
                </c:pt>
                <c:pt idx="4771">
                  <c:v>6.97</c:v>
                </c:pt>
                <c:pt idx="4772">
                  <c:v>6.9678060999999998</c:v>
                </c:pt>
                <c:pt idx="4773">
                  <c:v>6.9635880999999999</c:v>
                </c:pt>
                <c:pt idx="4774">
                  <c:v>6.9594167999999996</c:v>
                </c:pt>
                <c:pt idx="4775">
                  <c:v>6.9521053999999998</c:v>
                </c:pt>
                <c:pt idx="4776">
                  <c:v>6.9520708000000004</c:v>
                </c:pt>
                <c:pt idx="4777">
                  <c:v>6.9512628000000003</c:v>
                </c:pt>
                <c:pt idx="4778">
                  <c:v>6.95</c:v>
                </c:pt>
                <c:pt idx="4779">
                  <c:v>6.95</c:v>
                </c:pt>
                <c:pt idx="4780">
                  <c:v>6.9496538000000001</c:v>
                </c:pt>
                <c:pt idx="4781">
                  <c:v>6.9493701000000003</c:v>
                </c:pt>
                <c:pt idx="4782">
                  <c:v>6.9491037999999996</c:v>
                </c:pt>
                <c:pt idx="4783">
                  <c:v>6.9469681000000003</c:v>
                </c:pt>
                <c:pt idx="4784">
                  <c:v>6.9464696999999997</c:v>
                </c:pt>
                <c:pt idx="4785">
                  <c:v>6.9443934</c:v>
                </c:pt>
                <c:pt idx="4786">
                  <c:v>6.94</c:v>
                </c:pt>
                <c:pt idx="4787">
                  <c:v>6.94</c:v>
                </c:pt>
                <c:pt idx="4788">
                  <c:v>6.9379479000000002</c:v>
                </c:pt>
                <c:pt idx="4789">
                  <c:v>6.9369468999999997</c:v>
                </c:pt>
                <c:pt idx="4790">
                  <c:v>6.9358655000000002</c:v>
                </c:pt>
                <c:pt idx="4791">
                  <c:v>6.9324224000000001</c:v>
                </c:pt>
                <c:pt idx="4792">
                  <c:v>6.9309342000000003</c:v>
                </c:pt>
                <c:pt idx="4793">
                  <c:v>6.93</c:v>
                </c:pt>
                <c:pt idx="4794">
                  <c:v>6.93</c:v>
                </c:pt>
                <c:pt idx="4795">
                  <c:v>6.9286114000000003</c:v>
                </c:pt>
                <c:pt idx="4796">
                  <c:v>6.9276632999999999</c:v>
                </c:pt>
                <c:pt idx="4797">
                  <c:v>6.9265283000000002</c:v>
                </c:pt>
                <c:pt idx="4798">
                  <c:v>6.9216578000000002</c:v>
                </c:pt>
                <c:pt idx="4799">
                  <c:v>6.9141085999999996</c:v>
                </c:pt>
                <c:pt idx="4800">
                  <c:v>6.9123989000000003</c:v>
                </c:pt>
                <c:pt idx="4801">
                  <c:v>6.9093216000000002</c:v>
                </c:pt>
                <c:pt idx="4802">
                  <c:v>6.9092273000000004</c:v>
                </c:pt>
                <c:pt idx="4803">
                  <c:v>6.9091998999999999</c:v>
                </c:pt>
                <c:pt idx="4804">
                  <c:v>6.9035091</c:v>
                </c:pt>
                <c:pt idx="4805">
                  <c:v>6.9021182999999997</c:v>
                </c:pt>
                <c:pt idx="4806">
                  <c:v>6.8987533000000001</c:v>
                </c:pt>
                <c:pt idx="4807">
                  <c:v>6.8927325000000002</c:v>
                </c:pt>
                <c:pt idx="4808">
                  <c:v>6.8926400000000001</c:v>
                </c:pt>
                <c:pt idx="4809">
                  <c:v>6.89</c:v>
                </c:pt>
                <c:pt idx="4810">
                  <c:v>6.8854834</c:v>
                </c:pt>
                <c:pt idx="4811">
                  <c:v>6.8852821000000004</c:v>
                </c:pt>
                <c:pt idx="4812">
                  <c:v>6.88</c:v>
                </c:pt>
                <c:pt idx="4813">
                  <c:v>6.8780897999999997</c:v>
                </c:pt>
                <c:pt idx="4814">
                  <c:v>6.8765372999999999</c:v>
                </c:pt>
                <c:pt idx="4815">
                  <c:v>6.8676716999999998</c:v>
                </c:pt>
                <c:pt idx="4816">
                  <c:v>6.8658182999999999</c:v>
                </c:pt>
                <c:pt idx="4817">
                  <c:v>6.8630664000000001</c:v>
                </c:pt>
                <c:pt idx="4818">
                  <c:v>6.86</c:v>
                </c:pt>
                <c:pt idx="4819">
                  <c:v>6.8513687000000001</c:v>
                </c:pt>
                <c:pt idx="4820">
                  <c:v>6.85</c:v>
                </c:pt>
                <c:pt idx="4821">
                  <c:v>6.8496221000000004</c:v>
                </c:pt>
                <c:pt idx="4822">
                  <c:v>6.8492907000000001</c:v>
                </c:pt>
                <c:pt idx="4823">
                  <c:v>6.8491797999999999</c:v>
                </c:pt>
                <c:pt idx="4824">
                  <c:v>6.8483267999999997</c:v>
                </c:pt>
                <c:pt idx="4825">
                  <c:v>6.8405543</c:v>
                </c:pt>
                <c:pt idx="4826">
                  <c:v>6.84</c:v>
                </c:pt>
                <c:pt idx="4827">
                  <c:v>6.8395586000000002</c:v>
                </c:pt>
                <c:pt idx="4828">
                  <c:v>6.8377584999999996</c:v>
                </c:pt>
                <c:pt idx="4829">
                  <c:v>6.8366173000000003</c:v>
                </c:pt>
                <c:pt idx="4830">
                  <c:v>6.8358264999999996</c:v>
                </c:pt>
                <c:pt idx="4831">
                  <c:v>6.8356341</c:v>
                </c:pt>
                <c:pt idx="4832">
                  <c:v>6.8328578000000002</c:v>
                </c:pt>
                <c:pt idx="4833">
                  <c:v>6.8269829</c:v>
                </c:pt>
                <c:pt idx="4834">
                  <c:v>6.8232958000000004</c:v>
                </c:pt>
                <c:pt idx="4835">
                  <c:v>6.8206018999999998</c:v>
                </c:pt>
                <c:pt idx="4836">
                  <c:v>6.82</c:v>
                </c:pt>
                <c:pt idx="4837">
                  <c:v>6.82</c:v>
                </c:pt>
                <c:pt idx="4838">
                  <c:v>6.8199541999999997</c:v>
                </c:pt>
                <c:pt idx="4839">
                  <c:v>6.818422</c:v>
                </c:pt>
                <c:pt idx="4840">
                  <c:v>6.8175318999999996</c:v>
                </c:pt>
                <c:pt idx="4841">
                  <c:v>6.8174982999999996</c:v>
                </c:pt>
                <c:pt idx="4842">
                  <c:v>6.8163371000000001</c:v>
                </c:pt>
                <c:pt idx="4843">
                  <c:v>6.8156980000000003</c:v>
                </c:pt>
                <c:pt idx="4844">
                  <c:v>6.8129245999999997</c:v>
                </c:pt>
                <c:pt idx="4845">
                  <c:v>6.8090478000000001</c:v>
                </c:pt>
                <c:pt idx="4846">
                  <c:v>6.8081000999999999</c:v>
                </c:pt>
                <c:pt idx="4847">
                  <c:v>6.8039103000000001</c:v>
                </c:pt>
                <c:pt idx="4848">
                  <c:v>6.8031443999999999</c:v>
                </c:pt>
                <c:pt idx="4849">
                  <c:v>6.8018495999999997</c:v>
                </c:pt>
                <c:pt idx="4850">
                  <c:v>6.8</c:v>
                </c:pt>
                <c:pt idx="4851">
                  <c:v>6.8</c:v>
                </c:pt>
                <c:pt idx="4852">
                  <c:v>6.7983903000000003</c:v>
                </c:pt>
                <c:pt idx="4853">
                  <c:v>6.7949571999999998</c:v>
                </c:pt>
                <c:pt idx="4854">
                  <c:v>6.7920413999999996</c:v>
                </c:pt>
                <c:pt idx="4855">
                  <c:v>6.7909490999999997</c:v>
                </c:pt>
                <c:pt idx="4856">
                  <c:v>6.7816653000000002</c:v>
                </c:pt>
                <c:pt idx="4857">
                  <c:v>6.78</c:v>
                </c:pt>
                <c:pt idx="4858">
                  <c:v>6.7749775999999997</c:v>
                </c:pt>
                <c:pt idx="4859">
                  <c:v>6.7705364000000001</c:v>
                </c:pt>
                <c:pt idx="4860">
                  <c:v>6.7641247</c:v>
                </c:pt>
                <c:pt idx="4861">
                  <c:v>6.7634338999999999</c:v>
                </c:pt>
                <c:pt idx="4862">
                  <c:v>6.76</c:v>
                </c:pt>
                <c:pt idx="4863">
                  <c:v>6.7591479999999997</c:v>
                </c:pt>
                <c:pt idx="4864">
                  <c:v>6.7576194000000003</c:v>
                </c:pt>
                <c:pt idx="4865">
                  <c:v>6.7517395000000002</c:v>
                </c:pt>
                <c:pt idx="4866">
                  <c:v>6.75</c:v>
                </c:pt>
                <c:pt idx="4867">
                  <c:v>6.7499323000000002</c:v>
                </c:pt>
                <c:pt idx="4868">
                  <c:v>6.7488910000000004</c:v>
                </c:pt>
                <c:pt idx="4869">
                  <c:v>6.7485521000000004</c:v>
                </c:pt>
                <c:pt idx="4870">
                  <c:v>6.7468262000000001</c:v>
                </c:pt>
                <c:pt idx="4871">
                  <c:v>6.7441247000000004</c:v>
                </c:pt>
                <c:pt idx="4872">
                  <c:v>6.7440350000000002</c:v>
                </c:pt>
                <c:pt idx="4873">
                  <c:v>6.7377585</c:v>
                </c:pt>
                <c:pt idx="4874">
                  <c:v>6.7338475999999998</c:v>
                </c:pt>
                <c:pt idx="4875">
                  <c:v>6.7312177999999996</c:v>
                </c:pt>
                <c:pt idx="4876">
                  <c:v>6.7286218</c:v>
                </c:pt>
                <c:pt idx="4877">
                  <c:v>6.7275504000000002</c:v>
                </c:pt>
                <c:pt idx="4878">
                  <c:v>6.7223847000000001</c:v>
                </c:pt>
                <c:pt idx="4879">
                  <c:v>6.72</c:v>
                </c:pt>
                <c:pt idx="4880">
                  <c:v>6.72</c:v>
                </c:pt>
                <c:pt idx="4881">
                  <c:v>6.7175691000000004</c:v>
                </c:pt>
                <c:pt idx="4882">
                  <c:v>6.7141555000000004</c:v>
                </c:pt>
                <c:pt idx="4883">
                  <c:v>6.7110817000000003</c:v>
                </c:pt>
                <c:pt idx="4884">
                  <c:v>6.7084032000000002</c:v>
                </c:pt>
                <c:pt idx="4885">
                  <c:v>6.7059734999999998</c:v>
                </c:pt>
                <c:pt idx="4886">
                  <c:v>6.7029712999999997</c:v>
                </c:pt>
                <c:pt idx="4887">
                  <c:v>6.7026876</c:v>
                </c:pt>
                <c:pt idx="4888">
                  <c:v>6.7</c:v>
                </c:pt>
                <c:pt idx="4889">
                  <c:v>6.6997403999999996</c:v>
                </c:pt>
                <c:pt idx="4890">
                  <c:v>6.6990845999999999</c:v>
                </c:pt>
                <c:pt idx="4891">
                  <c:v>6.6980898</c:v>
                </c:pt>
                <c:pt idx="4892">
                  <c:v>6.6976794000000002</c:v>
                </c:pt>
                <c:pt idx="4893">
                  <c:v>6.6955311999999996</c:v>
                </c:pt>
                <c:pt idx="4894">
                  <c:v>6.6914188000000001</c:v>
                </c:pt>
                <c:pt idx="4895">
                  <c:v>6.6906971000000004</c:v>
                </c:pt>
                <c:pt idx="4896">
                  <c:v>6.69</c:v>
                </c:pt>
                <c:pt idx="4897">
                  <c:v>6.6768580000000002</c:v>
                </c:pt>
                <c:pt idx="4898">
                  <c:v>6.6737289999999998</c:v>
                </c:pt>
                <c:pt idx="4899">
                  <c:v>6.6731685000000001</c:v>
                </c:pt>
                <c:pt idx="4900">
                  <c:v>6.6722877</c:v>
                </c:pt>
                <c:pt idx="4901">
                  <c:v>6.67</c:v>
                </c:pt>
                <c:pt idx="4902">
                  <c:v>6.6689274999999997</c:v>
                </c:pt>
                <c:pt idx="4903">
                  <c:v>6.6644452000000003</c:v>
                </c:pt>
                <c:pt idx="4904">
                  <c:v>6.6623083999999997</c:v>
                </c:pt>
                <c:pt idx="4905">
                  <c:v>6.6605772999999999</c:v>
                </c:pt>
                <c:pt idx="4906">
                  <c:v>6.6603259000000001</c:v>
                </c:pt>
                <c:pt idx="4907">
                  <c:v>6.66</c:v>
                </c:pt>
                <c:pt idx="4908">
                  <c:v>6.6584219999999998</c:v>
                </c:pt>
                <c:pt idx="4909">
                  <c:v>6.6562428999999996</c:v>
                </c:pt>
                <c:pt idx="4910">
                  <c:v>6.6561982000000004</c:v>
                </c:pt>
                <c:pt idx="4911">
                  <c:v>6.65</c:v>
                </c:pt>
                <c:pt idx="4912">
                  <c:v>6.65</c:v>
                </c:pt>
                <c:pt idx="4913">
                  <c:v>6.6495492</c:v>
                </c:pt>
                <c:pt idx="4914">
                  <c:v>6.6431246000000002</c:v>
                </c:pt>
                <c:pt idx="4915">
                  <c:v>6.6423078000000002</c:v>
                </c:pt>
                <c:pt idx="4916">
                  <c:v>6.6414486999999998</c:v>
                </c:pt>
                <c:pt idx="4917">
                  <c:v>6.6327844000000002</c:v>
                </c:pt>
                <c:pt idx="4918">
                  <c:v>6.63</c:v>
                </c:pt>
                <c:pt idx="4919">
                  <c:v>6.63</c:v>
                </c:pt>
                <c:pt idx="4920">
                  <c:v>6.6289902999999999</c:v>
                </c:pt>
                <c:pt idx="4921">
                  <c:v>6.6267775999999996</c:v>
                </c:pt>
                <c:pt idx="4922">
                  <c:v>6.6239416999999996</c:v>
                </c:pt>
                <c:pt idx="4923">
                  <c:v>6.6237829000000001</c:v>
                </c:pt>
                <c:pt idx="4924">
                  <c:v>6.62</c:v>
                </c:pt>
                <c:pt idx="4925">
                  <c:v>6.6191674000000003</c:v>
                </c:pt>
                <c:pt idx="4926">
                  <c:v>6.6124748999999996</c:v>
                </c:pt>
                <c:pt idx="4927">
                  <c:v>6.61</c:v>
                </c:pt>
                <c:pt idx="4928">
                  <c:v>6.6063839</c:v>
                </c:pt>
                <c:pt idx="4929">
                  <c:v>6.6044689999999999</c:v>
                </c:pt>
                <c:pt idx="4930">
                  <c:v>6.6020865999999998</c:v>
                </c:pt>
                <c:pt idx="4931">
                  <c:v>6.6008633999999997</c:v>
                </c:pt>
                <c:pt idx="4932">
                  <c:v>6.6</c:v>
                </c:pt>
                <c:pt idx="4933">
                  <c:v>6.6</c:v>
                </c:pt>
                <c:pt idx="4934">
                  <c:v>6.6</c:v>
                </c:pt>
                <c:pt idx="4935">
                  <c:v>6.59</c:v>
                </c:pt>
                <c:pt idx="4936">
                  <c:v>6.59</c:v>
                </c:pt>
                <c:pt idx="4937">
                  <c:v>6.59</c:v>
                </c:pt>
                <c:pt idx="4938">
                  <c:v>6.5891343000000004</c:v>
                </c:pt>
                <c:pt idx="4939">
                  <c:v>6.5821658999999997</c:v>
                </c:pt>
                <c:pt idx="4940">
                  <c:v>6.5812654000000004</c:v>
                </c:pt>
                <c:pt idx="4941">
                  <c:v>6.58</c:v>
                </c:pt>
                <c:pt idx="4942">
                  <c:v>6.5799383999999996</c:v>
                </c:pt>
                <c:pt idx="4943">
                  <c:v>6.5769536999999998</c:v>
                </c:pt>
                <c:pt idx="4944">
                  <c:v>6.5763511000000001</c:v>
                </c:pt>
                <c:pt idx="4945">
                  <c:v>6.5758508999999998</c:v>
                </c:pt>
                <c:pt idx="4946">
                  <c:v>6.5705152</c:v>
                </c:pt>
                <c:pt idx="4947">
                  <c:v>6.5694167999999999</c:v>
                </c:pt>
                <c:pt idx="4948">
                  <c:v>6.5683819000000003</c:v>
                </c:pt>
                <c:pt idx="4949">
                  <c:v>6.5682923999999998</c:v>
                </c:pt>
                <c:pt idx="4950">
                  <c:v>6.5652492999999996</c:v>
                </c:pt>
                <c:pt idx="4951">
                  <c:v>6.5634192999999996</c:v>
                </c:pt>
                <c:pt idx="4952">
                  <c:v>6.5612162999999999</c:v>
                </c:pt>
                <c:pt idx="4953">
                  <c:v>6.5609332</c:v>
                </c:pt>
                <c:pt idx="4954">
                  <c:v>6.56</c:v>
                </c:pt>
                <c:pt idx="4955">
                  <c:v>6.5599892999999998</c:v>
                </c:pt>
                <c:pt idx="4956">
                  <c:v>6.5579549999999998</c:v>
                </c:pt>
                <c:pt idx="4957">
                  <c:v>6.5558034999999997</c:v>
                </c:pt>
                <c:pt idx="4958">
                  <c:v>6.5556253</c:v>
                </c:pt>
                <c:pt idx="4959">
                  <c:v>6.5533725</c:v>
                </c:pt>
                <c:pt idx="4960">
                  <c:v>6.5460579000000001</c:v>
                </c:pt>
                <c:pt idx="4961">
                  <c:v>6.5457204000000004</c:v>
                </c:pt>
                <c:pt idx="4962">
                  <c:v>6.5436823000000004</c:v>
                </c:pt>
                <c:pt idx="4963">
                  <c:v>6.5412558000000001</c:v>
                </c:pt>
                <c:pt idx="4964">
                  <c:v>6.54</c:v>
                </c:pt>
                <c:pt idx="4965">
                  <c:v>6.5366676000000004</c:v>
                </c:pt>
                <c:pt idx="4966">
                  <c:v>6.5362834999999997</c:v>
                </c:pt>
                <c:pt idx="4967">
                  <c:v>6.5353900999999999</c:v>
                </c:pt>
                <c:pt idx="4968">
                  <c:v>6.5324505999999998</c:v>
                </c:pt>
                <c:pt idx="4969">
                  <c:v>6.53</c:v>
                </c:pt>
                <c:pt idx="4970">
                  <c:v>6.5278527999999998</c:v>
                </c:pt>
                <c:pt idx="4971">
                  <c:v>6.5256727999999997</c:v>
                </c:pt>
                <c:pt idx="4972">
                  <c:v>6.52</c:v>
                </c:pt>
                <c:pt idx="4973">
                  <c:v>6.5190872999999998</c:v>
                </c:pt>
                <c:pt idx="4974">
                  <c:v>6.5184220000000002</c:v>
                </c:pt>
                <c:pt idx="4975">
                  <c:v>6.5170474</c:v>
                </c:pt>
                <c:pt idx="4976">
                  <c:v>6.5155776999999997</c:v>
                </c:pt>
                <c:pt idx="4977">
                  <c:v>6.5128769999999996</c:v>
                </c:pt>
                <c:pt idx="4978">
                  <c:v>6.5113593999999999</c:v>
                </c:pt>
                <c:pt idx="4979">
                  <c:v>6.51</c:v>
                </c:pt>
                <c:pt idx="4980">
                  <c:v>6.51</c:v>
                </c:pt>
                <c:pt idx="4981">
                  <c:v>6.51</c:v>
                </c:pt>
                <c:pt idx="4982">
                  <c:v>6.51</c:v>
                </c:pt>
                <c:pt idx="4983">
                  <c:v>6.5099119999999999</c:v>
                </c:pt>
                <c:pt idx="4984">
                  <c:v>6.5091288</c:v>
                </c:pt>
                <c:pt idx="4985">
                  <c:v>6.5071893000000003</c:v>
                </c:pt>
                <c:pt idx="4986">
                  <c:v>6.5043626999999997</c:v>
                </c:pt>
                <c:pt idx="4987">
                  <c:v>6.5022489999999999</c:v>
                </c:pt>
                <c:pt idx="4988">
                  <c:v>6.5005543000000001</c:v>
                </c:pt>
                <c:pt idx="4989">
                  <c:v>6.5</c:v>
                </c:pt>
                <c:pt idx="4990">
                  <c:v>6.4955790000000002</c:v>
                </c:pt>
                <c:pt idx="4991">
                  <c:v>6.4901774000000003</c:v>
                </c:pt>
                <c:pt idx="4992">
                  <c:v>6.49</c:v>
                </c:pt>
                <c:pt idx="4993">
                  <c:v>6.4890854999999998</c:v>
                </c:pt>
                <c:pt idx="4994">
                  <c:v>6.4874242999999998</c:v>
                </c:pt>
                <c:pt idx="4995">
                  <c:v>6.4859574000000002</c:v>
                </c:pt>
                <c:pt idx="4996">
                  <c:v>6.4815567999999999</c:v>
                </c:pt>
                <c:pt idx="4997">
                  <c:v>6.4801267999999999</c:v>
                </c:pt>
                <c:pt idx="4998">
                  <c:v>6.4801175999999998</c:v>
                </c:pt>
                <c:pt idx="4999">
                  <c:v>6.48</c:v>
                </c:pt>
                <c:pt idx="5000">
                  <c:v>6.48</c:v>
                </c:pt>
                <c:pt idx="5001">
                  <c:v>6.48</c:v>
                </c:pt>
                <c:pt idx="5002">
                  <c:v>6.4783903</c:v>
                </c:pt>
                <c:pt idx="5003">
                  <c:v>6.4761626999999997</c:v>
                </c:pt>
                <c:pt idx="5004">
                  <c:v>6.4757479</c:v>
                </c:pt>
                <c:pt idx="5005">
                  <c:v>6.4740222000000003</c:v>
                </c:pt>
                <c:pt idx="5006">
                  <c:v>6.47</c:v>
                </c:pt>
                <c:pt idx="5007">
                  <c:v>6.4643141000000002</c:v>
                </c:pt>
                <c:pt idx="5008">
                  <c:v>6.4637536000000004</c:v>
                </c:pt>
                <c:pt idx="5009">
                  <c:v>6.4590379000000002</c:v>
                </c:pt>
                <c:pt idx="5010">
                  <c:v>6.4560687999999997</c:v>
                </c:pt>
                <c:pt idx="5011">
                  <c:v>6.4530339000000003</c:v>
                </c:pt>
                <c:pt idx="5012">
                  <c:v>6.45</c:v>
                </c:pt>
                <c:pt idx="5013">
                  <c:v>6.45</c:v>
                </c:pt>
                <c:pt idx="5014">
                  <c:v>6.4461675999999999</c:v>
                </c:pt>
                <c:pt idx="5015">
                  <c:v>6.4452622000000002</c:v>
                </c:pt>
                <c:pt idx="5016">
                  <c:v>6.4436077000000003</c:v>
                </c:pt>
                <c:pt idx="5017">
                  <c:v>6.4380625</c:v>
                </c:pt>
                <c:pt idx="5018">
                  <c:v>6.43</c:v>
                </c:pt>
                <c:pt idx="5019">
                  <c:v>6.4283427</c:v>
                </c:pt>
                <c:pt idx="5020">
                  <c:v>6.4236522000000003</c:v>
                </c:pt>
                <c:pt idx="5021">
                  <c:v>6.4224971999999996</c:v>
                </c:pt>
                <c:pt idx="5022">
                  <c:v>6.4214707000000004</c:v>
                </c:pt>
                <c:pt idx="5023">
                  <c:v>6.4176951999999998</c:v>
                </c:pt>
                <c:pt idx="5024">
                  <c:v>6.4140613000000002</c:v>
                </c:pt>
                <c:pt idx="5025">
                  <c:v>6.4100777999999998</c:v>
                </c:pt>
                <c:pt idx="5026">
                  <c:v>6.41</c:v>
                </c:pt>
                <c:pt idx="5027">
                  <c:v>6.4083268000000002</c:v>
                </c:pt>
                <c:pt idx="5028">
                  <c:v>6.4048674999999999</c:v>
                </c:pt>
                <c:pt idx="5029">
                  <c:v>6.4004124999999998</c:v>
                </c:pt>
                <c:pt idx="5030">
                  <c:v>6.4</c:v>
                </c:pt>
                <c:pt idx="5031">
                  <c:v>6.3916918000000003</c:v>
                </c:pt>
                <c:pt idx="5032">
                  <c:v>6.3905225999999997</c:v>
                </c:pt>
                <c:pt idx="5033">
                  <c:v>6.3904459999999998</c:v>
                </c:pt>
                <c:pt idx="5034">
                  <c:v>6.3873726</c:v>
                </c:pt>
                <c:pt idx="5035">
                  <c:v>6.3852146999999997</c:v>
                </c:pt>
                <c:pt idx="5036">
                  <c:v>6.38</c:v>
                </c:pt>
                <c:pt idx="5037">
                  <c:v>6.37</c:v>
                </c:pt>
                <c:pt idx="5038">
                  <c:v>6.3657203999999998</c:v>
                </c:pt>
                <c:pt idx="5039">
                  <c:v>6.3656252999999996</c:v>
                </c:pt>
                <c:pt idx="5040">
                  <c:v>6.3645987999999996</c:v>
                </c:pt>
                <c:pt idx="5041">
                  <c:v>6.3609828999999998</c:v>
                </c:pt>
                <c:pt idx="5042">
                  <c:v>6.36</c:v>
                </c:pt>
                <c:pt idx="5043">
                  <c:v>6.3595229</c:v>
                </c:pt>
                <c:pt idx="5044">
                  <c:v>6.3587056999999998</c:v>
                </c:pt>
                <c:pt idx="5045">
                  <c:v>6.3552463000000001</c:v>
                </c:pt>
                <c:pt idx="5046">
                  <c:v>6.3509966999999996</c:v>
                </c:pt>
                <c:pt idx="5047">
                  <c:v>6.35</c:v>
                </c:pt>
                <c:pt idx="5048">
                  <c:v>6.35</c:v>
                </c:pt>
                <c:pt idx="5049">
                  <c:v>6.3488116999999997</c:v>
                </c:pt>
                <c:pt idx="5050">
                  <c:v>6.3447364999999998</c:v>
                </c:pt>
                <c:pt idx="5051">
                  <c:v>6.3419891000000002</c:v>
                </c:pt>
                <c:pt idx="5052">
                  <c:v>6.3412940000000004</c:v>
                </c:pt>
                <c:pt idx="5053">
                  <c:v>6.3411315999999998</c:v>
                </c:pt>
                <c:pt idx="5054">
                  <c:v>6.34</c:v>
                </c:pt>
                <c:pt idx="5055">
                  <c:v>6.3314535999999997</c:v>
                </c:pt>
                <c:pt idx="5056">
                  <c:v>6.3307120000000001</c:v>
                </c:pt>
                <c:pt idx="5057">
                  <c:v>6.33</c:v>
                </c:pt>
                <c:pt idx="5058">
                  <c:v>6.33</c:v>
                </c:pt>
                <c:pt idx="5059">
                  <c:v>6.33</c:v>
                </c:pt>
                <c:pt idx="5060">
                  <c:v>6.3277190000000001</c:v>
                </c:pt>
                <c:pt idx="5061">
                  <c:v>6.3252500999999999</c:v>
                </c:pt>
                <c:pt idx="5062">
                  <c:v>6.3208513000000002</c:v>
                </c:pt>
                <c:pt idx="5063">
                  <c:v>6.3202230000000004</c:v>
                </c:pt>
                <c:pt idx="5064">
                  <c:v>6.3200234999999996</c:v>
                </c:pt>
                <c:pt idx="5065">
                  <c:v>6.3194642999999999</c:v>
                </c:pt>
                <c:pt idx="5066">
                  <c:v>6.3103049000000002</c:v>
                </c:pt>
                <c:pt idx="5067">
                  <c:v>6.31</c:v>
                </c:pt>
                <c:pt idx="5068">
                  <c:v>6.31</c:v>
                </c:pt>
                <c:pt idx="5069">
                  <c:v>6.31</c:v>
                </c:pt>
                <c:pt idx="5070">
                  <c:v>6.3097431000000004</c:v>
                </c:pt>
                <c:pt idx="5071">
                  <c:v>6.3081716999999999</c:v>
                </c:pt>
                <c:pt idx="5072">
                  <c:v>6.3077585000000003</c:v>
                </c:pt>
                <c:pt idx="5073">
                  <c:v>6.3062421000000004</c:v>
                </c:pt>
                <c:pt idx="5074">
                  <c:v>6.3051044999999997</c:v>
                </c:pt>
                <c:pt idx="5075">
                  <c:v>6.3020453999999999</c:v>
                </c:pt>
                <c:pt idx="5076">
                  <c:v>6.3</c:v>
                </c:pt>
                <c:pt idx="5077">
                  <c:v>6.3</c:v>
                </c:pt>
                <c:pt idx="5078">
                  <c:v>6.2950252000000004</c:v>
                </c:pt>
                <c:pt idx="5079">
                  <c:v>6.2909807999999998</c:v>
                </c:pt>
                <c:pt idx="5080">
                  <c:v>6.2900961000000004</c:v>
                </c:pt>
                <c:pt idx="5081">
                  <c:v>6.29</c:v>
                </c:pt>
                <c:pt idx="5082">
                  <c:v>6.2881134999999997</c:v>
                </c:pt>
                <c:pt idx="5083">
                  <c:v>6.2859256999999999</c:v>
                </c:pt>
                <c:pt idx="5084">
                  <c:v>6.2842288000000002</c:v>
                </c:pt>
                <c:pt idx="5085">
                  <c:v>6.2839184000000001</c:v>
                </c:pt>
                <c:pt idx="5086">
                  <c:v>6.2826399999999998</c:v>
                </c:pt>
                <c:pt idx="5087">
                  <c:v>6.28</c:v>
                </c:pt>
                <c:pt idx="5088">
                  <c:v>6.2787740999999997</c:v>
                </c:pt>
                <c:pt idx="5089">
                  <c:v>6.2772527</c:v>
                </c:pt>
                <c:pt idx="5090">
                  <c:v>6.2722601999999998</c:v>
                </c:pt>
                <c:pt idx="5091">
                  <c:v>6.2683426999999998</c:v>
                </c:pt>
                <c:pt idx="5092">
                  <c:v>6.2645828000000003</c:v>
                </c:pt>
                <c:pt idx="5093">
                  <c:v>6.2594326999999996</c:v>
                </c:pt>
                <c:pt idx="5094">
                  <c:v>6.2570949999999996</c:v>
                </c:pt>
                <c:pt idx="5095">
                  <c:v>6.2539670000000003</c:v>
                </c:pt>
                <c:pt idx="5096">
                  <c:v>6.2539194</c:v>
                </c:pt>
                <c:pt idx="5097">
                  <c:v>6.25</c:v>
                </c:pt>
                <c:pt idx="5098">
                  <c:v>6.2493692000000003</c:v>
                </c:pt>
                <c:pt idx="5099">
                  <c:v>6.2478550999999998</c:v>
                </c:pt>
                <c:pt idx="5100">
                  <c:v>6.2394268999999998</c:v>
                </c:pt>
                <c:pt idx="5101">
                  <c:v>6.2393216000000002</c:v>
                </c:pt>
                <c:pt idx="5102">
                  <c:v>6.2370156999999997</c:v>
                </c:pt>
                <c:pt idx="5103">
                  <c:v>6.23</c:v>
                </c:pt>
                <c:pt idx="5104">
                  <c:v>6.2296518000000001</c:v>
                </c:pt>
                <c:pt idx="5105">
                  <c:v>6.2279491</c:v>
                </c:pt>
                <c:pt idx="5106">
                  <c:v>6.2214451999999998</c:v>
                </c:pt>
                <c:pt idx="5107">
                  <c:v>6.22</c:v>
                </c:pt>
                <c:pt idx="5108">
                  <c:v>6.2175637999999998</c:v>
                </c:pt>
                <c:pt idx="5109">
                  <c:v>6.2143040000000003</c:v>
                </c:pt>
                <c:pt idx="5110">
                  <c:v>6.2037440000000004</c:v>
                </c:pt>
                <c:pt idx="5111">
                  <c:v>6.2</c:v>
                </c:pt>
                <c:pt idx="5112">
                  <c:v>6.1982885999999997</c:v>
                </c:pt>
                <c:pt idx="5113">
                  <c:v>6.1981057000000002</c:v>
                </c:pt>
                <c:pt idx="5114">
                  <c:v>6.1979002999999997</c:v>
                </c:pt>
                <c:pt idx="5115">
                  <c:v>6.1961152000000004</c:v>
                </c:pt>
                <c:pt idx="5116">
                  <c:v>6.1950015</c:v>
                </c:pt>
                <c:pt idx="5117">
                  <c:v>6.1931748999999998</c:v>
                </c:pt>
                <c:pt idx="5118">
                  <c:v>6.1905926999999998</c:v>
                </c:pt>
                <c:pt idx="5119">
                  <c:v>6.1905916000000003</c:v>
                </c:pt>
                <c:pt idx="5120">
                  <c:v>6.19</c:v>
                </c:pt>
                <c:pt idx="5121">
                  <c:v>6.1852321999999997</c:v>
                </c:pt>
                <c:pt idx="5122">
                  <c:v>6.1846753999999997</c:v>
                </c:pt>
                <c:pt idx="5123">
                  <c:v>6.1814230999999999</c:v>
                </c:pt>
                <c:pt idx="5124">
                  <c:v>6.18</c:v>
                </c:pt>
                <c:pt idx="5125">
                  <c:v>6.1669998000000001</c:v>
                </c:pt>
                <c:pt idx="5126">
                  <c:v>6.1638659999999996</c:v>
                </c:pt>
                <c:pt idx="5127">
                  <c:v>6.1616983000000003</c:v>
                </c:pt>
                <c:pt idx="5128">
                  <c:v>6.1602822000000002</c:v>
                </c:pt>
                <c:pt idx="5129">
                  <c:v>6.1573786999999998</c:v>
                </c:pt>
                <c:pt idx="5130">
                  <c:v>6.1562903000000002</c:v>
                </c:pt>
                <c:pt idx="5131">
                  <c:v>6.1529872000000001</c:v>
                </c:pt>
                <c:pt idx="5132">
                  <c:v>6.1517121000000001</c:v>
                </c:pt>
                <c:pt idx="5133">
                  <c:v>6.1515300000000002</c:v>
                </c:pt>
                <c:pt idx="5134">
                  <c:v>6.1509703</c:v>
                </c:pt>
                <c:pt idx="5135">
                  <c:v>6.15</c:v>
                </c:pt>
                <c:pt idx="5136">
                  <c:v>6.15</c:v>
                </c:pt>
                <c:pt idx="5137">
                  <c:v>6.1485377000000003</c:v>
                </c:pt>
                <c:pt idx="5138">
                  <c:v>6.1455310000000001</c:v>
                </c:pt>
                <c:pt idx="5139">
                  <c:v>6.1436823</c:v>
                </c:pt>
                <c:pt idx="5140">
                  <c:v>6.1435154000000001</c:v>
                </c:pt>
                <c:pt idx="5141">
                  <c:v>6.1426809999999996</c:v>
                </c:pt>
                <c:pt idx="5142">
                  <c:v>6.1405702</c:v>
                </c:pt>
                <c:pt idx="5143">
                  <c:v>6.14</c:v>
                </c:pt>
                <c:pt idx="5144">
                  <c:v>6.1394351</c:v>
                </c:pt>
                <c:pt idx="5145">
                  <c:v>6.1373787000000002</c:v>
                </c:pt>
                <c:pt idx="5146">
                  <c:v>6.1349732000000001</c:v>
                </c:pt>
                <c:pt idx="5147">
                  <c:v>6.1315356999999997</c:v>
                </c:pt>
                <c:pt idx="5148">
                  <c:v>6.1282744999999998</c:v>
                </c:pt>
                <c:pt idx="5149">
                  <c:v>6.1267966999999999</c:v>
                </c:pt>
                <c:pt idx="5150">
                  <c:v>6.1267151999999996</c:v>
                </c:pt>
                <c:pt idx="5151">
                  <c:v>6.1226716000000003</c:v>
                </c:pt>
                <c:pt idx="5152">
                  <c:v>6.12155</c:v>
                </c:pt>
                <c:pt idx="5153">
                  <c:v>6.12</c:v>
                </c:pt>
                <c:pt idx="5154">
                  <c:v>6.1187629000000001</c:v>
                </c:pt>
                <c:pt idx="5155">
                  <c:v>6.1142991999999996</c:v>
                </c:pt>
                <c:pt idx="5156">
                  <c:v>6.1138946000000001</c:v>
                </c:pt>
                <c:pt idx="5157">
                  <c:v>6.1116602000000002</c:v>
                </c:pt>
                <c:pt idx="5158">
                  <c:v>6.1019237999999998</c:v>
                </c:pt>
                <c:pt idx="5159">
                  <c:v>6.1</c:v>
                </c:pt>
                <c:pt idx="5160">
                  <c:v>6.1</c:v>
                </c:pt>
                <c:pt idx="5161">
                  <c:v>6.0999860000000004</c:v>
                </c:pt>
                <c:pt idx="5162">
                  <c:v>6.0998305999999998</c:v>
                </c:pt>
                <c:pt idx="5163">
                  <c:v>6.0953666000000002</c:v>
                </c:pt>
                <c:pt idx="5164">
                  <c:v>6.0919289000000001</c:v>
                </c:pt>
                <c:pt idx="5165">
                  <c:v>6.0914957999999997</c:v>
                </c:pt>
                <c:pt idx="5166">
                  <c:v>6.0855243999999997</c:v>
                </c:pt>
                <c:pt idx="5167">
                  <c:v>6.08</c:v>
                </c:pt>
                <c:pt idx="5168">
                  <c:v>6.08</c:v>
                </c:pt>
                <c:pt idx="5169">
                  <c:v>6.08</c:v>
                </c:pt>
                <c:pt idx="5170">
                  <c:v>6.0775682</c:v>
                </c:pt>
                <c:pt idx="5171">
                  <c:v>6.0775493000000003</c:v>
                </c:pt>
                <c:pt idx="5172">
                  <c:v>6.0755309999999998</c:v>
                </c:pt>
                <c:pt idx="5173">
                  <c:v>6.0667168</c:v>
                </c:pt>
                <c:pt idx="5174">
                  <c:v>6.064845</c:v>
                </c:pt>
                <c:pt idx="5175">
                  <c:v>6.0613130000000002</c:v>
                </c:pt>
                <c:pt idx="5176">
                  <c:v>6.0601602999999997</c:v>
                </c:pt>
                <c:pt idx="5177">
                  <c:v>6.0559580999999998</c:v>
                </c:pt>
                <c:pt idx="5178">
                  <c:v>6.04</c:v>
                </c:pt>
                <c:pt idx="5179">
                  <c:v>6.04</c:v>
                </c:pt>
                <c:pt idx="5180">
                  <c:v>6.0389318000000003</c:v>
                </c:pt>
                <c:pt idx="5181">
                  <c:v>6.0373371000000002</c:v>
                </c:pt>
                <c:pt idx="5182">
                  <c:v>6.0369523000000003</c:v>
                </c:pt>
                <c:pt idx="5183">
                  <c:v>6.0318496000000001</c:v>
                </c:pt>
                <c:pt idx="5184">
                  <c:v>6.03</c:v>
                </c:pt>
                <c:pt idx="5185">
                  <c:v>6.0287692000000002</c:v>
                </c:pt>
                <c:pt idx="5186">
                  <c:v>6.0257481000000004</c:v>
                </c:pt>
                <c:pt idx="5187">
                  <c:v>6.0235941000000004</c:v>
                </c:pt>
                <c:pt idx="5188">
                  <c:v>6.0226150000000001</c:v>
                </c:pt>
                <c:pt idx="5189">
                  <c:v>6.0202302000000003</c:v>
                </c:pt>
                <c:pt idx="5190">
                  <c:v>6.02</c:v>
                </c:pt>
                <c:pt idx="5191">
                  <c:v>6.0177144</c:v>
                </c:pt>
                <c:pt idx="5192">
                  <c:v>6.0165417000000003</c:v>
                </c:pt>
                <c:pt idx="5193">
                  <c:v>6.0146220000000001</c:v>
                </c:pt>
                <c:pt idx="5194">
                  <c:v>6.0138876999999997</c:v>
                </c:pt>
                <c:pt idx="5195">
                  <c:v>6.0118064999999996</c:v>
                </c:pt>
                <c:pt idx="5196">
                  <c:v>6.0112461000000001</c:v>
                </c:pt>
                <c:pt idx="5197">
                  <c:v>6.010224</c:v>
                </c:pt>
                <c:pt idx="5198">
                  <c:v>6.0082328</c:v>
                </c:pt>
                <c:pt idx="5199">
                  <c:v>6.0051927999999997</c:v>
                </c:pt>
                <c:pt idx="5200">
                  <c:v>6.0051737999999997</c:v>
                </c:pt>
                <c:pt idx="5201">
                  <c:v>6</c:v>
                </c:pt>
                <c:pt idx="5202">
                  <c:v>5.9981850000000003</c:v>
                </c:pt>
                <c:pt idx="5203">
                  <c:v>5.9952962999999997</c:v>
                </c:pt>
                <c:pt idx="5204">
                  <c:v>5.9942039999999999</c:v>
                </c:pt>
                <c:pt idx="5205">
                  <c:v>5.9941095999999998</c:v>
                </c:pt>
                <c:pt idx="5206">
                  <c:v>5.9930187999999998</c:v>
                </c:pt>
                <c:pt idx="5207">
                  <c:v>5.9919288999999996</c:v>
                </c:pt>
                <c:pt idx="5208">
                  <c:v>5.9872844000000001</c:v>
                </c:pt>
                <c:pt idx="5209">
                  <c:v>5.9845512000000003</c:v>
                </c:pt>
                <c:pt idx="5210">
                  <c:v>5.9813375999999998</c:v>
                </c:pt>
                <c:pt idx="5211">
                  <c:v>5.98</c:v>
                </c:pt>
                <c:pt idx="5212">
                  <c:v>5.9767286000000004</c:v>
                </c:pt>
                <c:pt idx="5213">
                  <c:v>5.9706961999999999</c:v>
                </c:pt>
                <c:pt idx="5214">
                  <c:v>5.97</c:v>
                </c:pt>
                <c:pt idx="5215">
                  <c:v>5.97</c:v>
                </c:pt>
                <c:pt idx="5216">
                  <c:v>5.9621968000000001</c:v>
                </c:pt>
                <c:pt idx="5217">
                  <c:v>5.9615378000000003</c:v>
                </c:pt>
                <c:pt idx="5218">
                  <c:v>5.9543457999999996</c:v>
                </c:pt>
                <c:pt idx="5219">
                  <c:v>5.9525164000000004</c:v>
                </c:pt>
                <c:pt idx="5220">
                  <c:v>5.9516602000000001</c:v>
                </c:pt>
                <c:pt idx="5221">
                  <c:v>5.95</c:v>
                </c:pt>
                <c:pt idx="5222">
                  <c:v>5.9480278999999996</c:v>
                </c:pt>
                <c:pt idx="5223">
                  <c:v>5.9449858999999998</c:v>
                </c:pt>
                <c:pt idx="5224">
                  <c:v>5.9413596999999996</c:v>
                </c:pt>
                <c:pt idx="5225">
                  <c:v>5.94</c:v>
                </c:pt>
                <c:pt idx="5226">
                  <c:v>5.94</c:v>
                </c:pt>
                <c:pt idx="5227">
                  <c:v>5.9397489999999999</c:v>
                </c:pt>
                <c:pt idx="5228">
                  <c:v>5.9371539999999996</c:v>
                </c:pt>
                <c:pt idx="5229">
                  <c:v>5.9333013000000001</c:v>
                </c:pt>
                <c:pt idx="5230">
                  <c:v>5.9324737000000001</c:v>
                </c:pt>
                <c:pt idx="5231">
                  <c:v>5.9316015000000002</c:v>
                </c:pt>
                <c:pt idx="5232">
                  <c:v>5.93</c:v>
                </c:pt>
                <c:pt idx="5233">
                  <c:v>5.9179003000000003</c:v>
                </c:pt>
                <c:pt idx="5234">
                  <c:v>5.9139670000000004</c:v>
                </c:pt>
                <c:pt idx="5235">
                  <c:v>5.9126402000000002</c:v>
                </c:pt>
                <c:pt idx="5236">
                  <c:v>5.9120694</c:v>
                </c:pt>
                <c:pt idx="5237">
                  <c:v>5.9111861000000001</c:v>
                </c:pt>
                <c:pt idx="5238">
                  <c:v>5.91</c:v>
                </c:pt>
                <c:pt idx="5239">
                  <c:v>5.91</c:v>
                </c:pt>
                <c:pt idx="5240">
                  <c:v>5.91</c:v>
                </c:pt>
                <c:pt idx="5241">
                  <c:v>5.9081364000000001</c:v>
                </c:pt>
                <c:pt idx="5242">
                  <c:v>5.9075496000000003</c:v>
                </c:pt>
                <c:pt idx="5243">
                  <c:v>5.9045737000000003</c:v>
                </c:pt>
                <c:pt idx="5244">
                  <c:v>5.904426</c:v>
                </c:pt>
                <c:pt idx="5245">
                  <c:v>5.9019661000000001</c:v>
                </c:pt>
                <c:pt idx="5246">
                  <c:v>5.8946304999999999</c:v>
                </c:pt>
                <c:pt idx="5247">
                  <c:v>5.8915490999999998</c:v>
                </c:pt>
                <c:pt idx="5248">
                  <c:v>5.8887375000000004</c:v>
                </c:pt>
                <c:pt idx="5249">
                  <c:v>5.8858781999999996</c:v>
                </c:pt>
                <c:pt idx="5250">
                  <c:v>5.8809332000000003</c:v>
                </c:pt>
                <c:pt idx="5251">
                  <c:v>5.8783744000000002</c:v>
                </c:pt>
                <c:pt idx="5252">
                  <c:v>5.8760436</c:v>
                </c:pt>
                <c:pt idx="5253">
                  <c:v>5.8708644999999997</c:v>
                </c:pt>
                <c:pt idx="5254">
                  <c:v>5.8678686000000004</c:v>
                </c:pt>
                <c:pt idx="5255">
                  <c:v>5.8678052000000003</c:v>
                </c:pt>
                <c:pt idx="5256">
                  <c:v>5.8613187</c:v>
                </c:pt>
                <c:pt idx="5257">
                  <c:v>5.8590854999999999</c:v>
                </c:pt>
                <c:pt idx="5258">
                  <c:v>5.8588664000000001</c:v>
                </c:pt>
                <c:pt idx="5259">
                  <c:v>5.8576632999999996</c:v>
                </c:pt>
                <c:pt idx="5260">
                  <c:v>5.8538876999999996</c:v>
                </c:pt>
                <c:pt idx="5261">
                  <c:v>5.85</c:v>
                </c:pt>
                <c:pt idx="5262">
                  <c:v>5.85</c:v>
                </c:pt>
                <c:pt idx="5263">
                  <c:v>5.8493691999999999</c:v>
                </c:pt>
                <c:pt idx="5264">
                  <c:v>5.8446518999999997</c:v>
                </c:pt>
                <c:pt idx="5265">
                  <c:v>5.8429283999999999</c:v>
                </c:pt>
                <c:pt idx="5266">
                  <c:v>5.8389971000000003</c:v>
                </c:pt>
                <c:pt idx="5267">
                  <c:v>5.8374262999999997</c:v>
                </c:pt>
                <c:pt idx="5268">
                  <c:v>5.8344401000000001</c:v>
                </c:pt>
                <c:pt idx="5269">
                  <c:v>5.8320866000000002</c:v>
                </c:pt>
                <c:pt idx="5270">
                  <c:v>5.8292273000000003</c:v>
                </c:pt>
                <c:pt idx="5271">
                  <c:v>5.8249142000000003</c:v>
                </c:pt>
                <c:pt idx="5272">
                  <c:v>5.8225448000000002</c:v>
                </c:pt>
                <c:pt idx="5273">
                  <c:v>5.8215024</c:v>
                </c:pt>
                <c:pt idx="5274">
                  <c:v>5.8180898000000001</c:v>
                </c:pt>
                <c:pt idx="5275">
                  <c:v>5.81</c:v>
                </c:pt>
                <c:pt idx="5276">
                  <c:v>5.8073186999999997</c:v>
                </c:pt>
                <c:pt idx="5277">
                  <c:v>5.8068491</c:v>
                </c:pt>
                <c:pt idx="5278">
                  <c:v>5.8063640000000003</c:v>
                </c:pt>
                <c:pt idx="5279">
                  <c:v>5.8043934000000004</c:v>
                </c:pt>
                <c:pt idx="5280">
                  <c:v>5.8038240999999999</c:v>
                </c:pt>
                <c:pt idx="5281">
                  <c:v>5.8</c:v>
                </c:pt>
                <c:pt idx="5282">
                  <c:v>5.7946771000000004</c:v>
                </c:pt>
                <c:pt idx="5283">
                  <c:v>5.7942030999999998</c:v>
                </c:pt>
                <c:pt idx="5284">
                  <c:v>5.7933025999999996</c:v>
                </c:pt>
                <c:pt idx="5285">
                  <c:v>5.7929051999999999</c:v>
                </c:pt>
                <c:pt idx="5286">
                  <c:v>5.7920517</c:v>
                </c:pt>
                <c:pt idx="5287">
                  <c:v>5.7919150999999998</c:v>
                </c:pt>
                <c:pt idx="5288">
                  <c:v>5.79</c:v>
                </c:pt>
                <c:pt idx="5289">
                  <c:v>5.79</c:v>
                </c:pt>
                <c:pt idx="5290">
                  <c:v>5.7885321000000003</c:v>
                </c:pt>
                <c:pt idx="5291">
                  <c:v>5.7766789999999997</c:v>
                </c:pt>
                <c:pt idx="5292">
                  <c:v>5.7740771000000004</c:v>
                </c:pt>
                <c:pt idx="5293">
                  <c:v>5.77</c:v>
                </c:pt>
                <c:pt idx="5294">
                  <c:v>5.77</c:v>
                </c:pt>
                <c:pt idx="5295">
                  <c:v>5.7680011000000002</c:v>
                </c:pt>
                <c:pt idx="5296">
                  <c:v>5.7654357999999997</c:v>
                </c:pt>
                <c:pt idx="5297">
                  <c:v>5.7646305</c:v>
                </c:pt>
                <c:pt idx="5298">
                  <c:v>5.7610283999999998</c:v>
                </c:pt>
                <c:pt idx="5299">
                  <c:v>5.7558781999999997</c:v>
                </c:pt>
                <c:pt idx="5300">
                  <c:v>5.7554667000000004</c:v>
                </c:pt>
                <c:pt idx="5301">
                  <c:v>5.7553574999999997</c:v>
                </c:pt>
                <c:pt idx="5302">
                  <c:v>5.7524538999999999</c:v>
                </c:pt>
                <c:pt idx="5303">
                  <c:v>5.7495628999999999</c:v>
                </c:pt>
                <c:pt idx="5304">
                  <c:v>5.7485596000000001</c:v>
                </c:pt>
                <c:pt idx="5305">
                  <c:v>5.7471258000000001</c:v>
                </c:pt>
                <c:pt idx="5306">
                  <c:v>5.7451596</c:v>
                </c:pt>
                <c:pt idx="5307">
                  <c:v>5.7427672000000003</c:v>
                </c:pt>
                <c:pt idx="5308">
                  <c:v>5.7423136000000001</c:v>
                </c:pt>
                <c:pt idx="5309">
                  <c:v>5.74</c:v>
                </c:pt>
                <c:pt idx="5310">
                  <c:v>5.7399621999999999</c:v>
                </c:pt>
                <c:pt idx="5311">
                  <c:v>5.7366966000000001</c:v>
                </c:pt>
                <c:pt idx="5312">
                  <c:v>5.7361468999999996</c:v>
                </c:pt>
                <c:pt idx="5313">
                  <c:v>5.7323269000000003</c:v>
                </c:pt>
                <c:pt idx="5314">
                  <c:v>5.7300357999999996</c:v>
                </c:pt>
                <c:pt idx="5315">
                  <c:v>5.7291321999999996</c:v>
                </c:pt>
                <c:pt idx="5316">
                  <c:v>5.7230523</c:v>
                </c:pt>
                <c:pt idx="5317">
                  <c:v>5.7200188000000001</c:v>
                </c:pt>
                <c:pt idx="5318">
                  <c:v>5.72</c:v>
                </c:pt>
                <c:pt idx="5319">
                  <c:v>5.7154357999999998</c:v>
                </c:pt>
                <c:pt idx="5320">
                  <c:v>5.7089758000000002</c:v>
                </c:pt>
                <c:pt idx="5321">
                  <c:v>5.7021036</c:v>
                </c:pt>
                <c:pt idx="5322">
                  <c:v>5.6974459</c:v>
                </c:pt>
                <c:pt idx="5323">
                  <c:v>5.6933582999999999</c:v>
                </c:pt>
                <c:pt idx="5324">
                  <c:v>5.6931766000000001</c:v>
                </c:pt>
                <c:pt idx="5325">
                  <c:v>5.6920865999999997</c:v>
                </c:pt>
                <c:pt idx="5326">
                  <c:v>5.6906866999999997</c:v>
                </c:pt>
                <c:pt idx="5327">
                  <c:v>5.69</c:v>
                </c:pt>
                <c:pt idx="5328">
                  <c:v>5.6872844000000002</c:v>
                </c:pt>
                <c:pt idx="5329">
                  <c:v>5.68</c:v>
                </c:pt>
                <c:pt idx="5330">
                  <c:v>5.6793507999999999</c:v>
                </c:pt>
                <c:pt idx="5331">
                  <c:v>5.6769992</c:v>
                </c:pt>
                <c:pt idx="5332">
                  <c:v>5.6762411999999998</c:v>
                </c:pt>
                <c:pt idx="5333">
                  <c:v>5.6755776999999998</c:v>
                </c:pt>
                <c:pt idx="5334">
                  <c:v>5.6739670000000002</c:v>
                </c:pt>
                <c:pt idx="5335">
                  <c:v>5.6723562000000003</c:v>
                </c:pt>
                <c:pt idx="5336">
                  <c:v>5.67</c:v>
                </c:pt>
                <c:pt idx="5337">
                  <c:v>5.6669141999999999</c:v>
                </c:pt>
                <c:pt idx="5338">
                  <c:v>5.6667921000000003</c:v>
                </c:pt>
                <c:pt idx="5339">
                  <c:v>5.6657691000000003</c:v>
                </c:pt>
                <c:pt idx="5340">
                  <c:v>5.6652449999999996</c:v>
                </c:pt>
                <c:pt idx="5341">
                  <c:v>5.6632083</c:v>
                </c:pt>
                <c:pt idx="5342">
                  <c:v>5.6631131000000003</c:v>
                </c:pt>
                <c:pt idx="5343">
                  <c:v>5.6627695999999998</c:v>
                </c:pt>
                <c:pt idx="5344">
                  <c:v>5.6521489999999996</c:v>
                </c:pt>
                <c:pt idx="5345">
                  <c:v>5.6518813000000003</c:v>
                </c:pt>
                <c:pt idx="5346">
                  <c:v>5.6452584000000003</c:v>
                </c:pt>
                <c:pt idx="5347">
                  <c:v>5.6450569000000002</c:v>
                </c:pt>
                <c:pt idx="5348">
                  <c:v>5.6428294000000001</c:v>
                </c:pt>
                <c:pt idx="5349">
                  <c:v>5.64</c:v>
                </c:pt>
                <c:pt idx="5350">
                  <c:v>5.6336506000000002</c:v>
                </c:pt>
                <c:pt idx="5351">
                  <c:v>5.6323230000000004</c:v>
                </c:pt>
                <c:pt idx="5352">
                  <c:v>5.63</c:v>
                </c:pt>
                <c:pt idx="5353">
                  <c:v>5.6272340999999999</c:v>
                </c:pt>
                <c:pt idx="5354">
                  <c:v>5.6258508999999997</c:v>
                </c:pt>
                <c:pt idx="5355">
                  <c:v>5.6219707999999997</c:v>
                </c:pt>
                <c:pt idx="5356">
                  <c:v>5.62</c:v>
                </c:pt>
                <c:pt idx="5357">
                  <c:v>5.6177187000000002</c:v>
                </c:pt>
                <c:pt idx="5358">
                  <c:v>5.6127323999999996</c:v>
                </c:pt>
                <c:pt idx="5359">
                  <c:v>5.6105543000000004</c:v>
                </c:pt>
                <c:pt idx="5360">
                  <c:v>5.6099655999999998</c:v>
                </c:pt>
                <c:pt idx="5361">
                  <c:v>5.6096325</c:v>
                </c:pt>
                <c:pt idx="5362">
                  <c:v>5.6055735000000002</c:v>
                </c:pt>
                <c:pt idx="5363">
                  <c:v>5.6020082999999996</c:v>
                </c:pt>
                <c:pt idx="5364">
                  <c:v>5.6017861</c:v>
                </c:pt>
                <c:pt idx="5365">
                  <c:v>5.6</c:v>
                </c:pt>
                <c:pt idx="5366">
                  <c:v>5.6</c:v>
                </c:pt>
                <c:pt idx="5367">
                  <c:v>5.5947405999999997</c:v>
                </c:pt>
                <c:pt idx="5368">
                  <c:v>5.5946471000000004</c:v>
                </c:pt>
                <c:pt idx="5369">
                  <c:v>5.5920557000000004</c:v>
                </c:pt>
                <c:pt idx="5370">
                  <c:v>5.59</c:v>
                </c:pt>
                <c:pt idx="5371">
                  <c:v>5.5882316000000003</c:v>
                </c:pt>
                <c:pt idx="5372">
                  <c:v>5.5862106999999996</c:v>
                </c:pt>
                <c:pt idx="5373">
                  <c:v>5.5819473000000004</c:v>
                </c:pt>
                <c:pt idx="5374">
                  <c:v>5.58</c:v>
                </c:pt>
                <c:pt idx="5375">
                  <c:v>5.57</c:v>
                </c:pt>
                <c:pt idx="5376">
                  <c:v>5.57</c:v>
                </c:pt>
                <c:pt idx="5377">
                  <c:v>5.5625923999999998</c:v>
                </c:pt>
                <c:pt idx="5378">
                  <c:v>5.56</c:v>
                </c:pt>
                <c:pt idx="5379">
                  <c:v>5.5578459000000002</c:v>
                </c:pt>
                <c:pt idx="5380">
                  <c:v>5.5569046999999996</c:v>
                </c:pt>
                <c:pt idx="5381">
                  <c:v>5.5551406999999999</c:v>
                </c:pt>
                <c:pt idx="5382">
                  <c:v>5.5524693999999997</c:v>
                </c:pt>
                <c:pt idx="5383">
                  <c:v>5.55</c:v>
                </c:pt>
                <c:pt idx="5384">
                  <c:v>5.55</c:v>
                </c:pt>
                <c:pt idx="5385">
                  <c:v>5.55</c:v>
                </c:pt>
                <c:pt idx="5386">
                  <c:v>5.5472051000000002</c:v>
                </c:pt>
                <c:pt idx="5387">
                  <c:v>5.5469799999999996</c:v>
                </c:pt>
                <c:pt idx="5388">
                  <c:v>5.5453406000000003</c:v>
                </c:pt>
                <c:pt idx="5389">
                  <c:v>5.5440247999999999</c:v>
                </c:pt>
                <c:pt idx="5390">
                  <c:v>5.5423773000000001</c:v>
                </c:pt>
                <c:pt idx="5391">
                  <c:v>5.54</c:v>
                </c:pt>
                <c:pt idx="5392">
                  <c:v>5.54</c:v>
                </c:pt>
                <c:pt idx="5393">
                  <c:v>5.5392752999999999</c:v>
                </c:pt>
                <c:pt idx="5394">
                  <c:v>5.5332559000000003</c:v>
                </c:pt>
                <c:pt idx="5395">
                  <c:v>5.5281231999999996</c:v>
                </c:pt>
                <c:pt idx="5396">
                  <c:v>5.5210077999999996</c:v>
                </c:pt>
                <c:pt idx="5397">
                  <c:v>5.52</c:v>
                </c:pt>
                <c:pt idx="5398">
                  <c:v>5.52</c:v>
                </c:pt>
                <c:pt idx="5399">
                  <c:v>5.52</c:v>
                </c:pt>
                <c:pt idx="5400">
                  <c:v>5.5162838000000001</c:v>
                </c:pt>
                <c:pt idx="5401">
                  <c:v>5.5145080999999996</c:v>
                </c:pt>
                <c:pt idx="5402">
                  <c:v>5.51</c:v>
                </c:pt>
                <c:pt idx="5403">
                  <c:v>5.5080897999999996</c:v>
                </c:pt>
                <c:pt idx="5404">
                  <c:v>5.5002962000000002</c:v>
                </c:pt>
                <c:pt idx="5405">
                  <c:v>5.4980760000000002</c:v>
                </c:pt>
                <c:pt idx="5406">
                  <c:v>5.4948684999999999</c:v>
                </c:pt>
                <c:pt idx="5407">
                  <c:v>5.4930662999999997</c:v>
                </c:pt>
                <c:pt idx="5408">
                  <c:v>5.49</c:v>
                </c:pt>
                <c:pt idx="5409">
                  <c:v>5.49</c:v>
                </c:pt>
                <c:pt idx="5410">
                  <c:v>5.4876633000000004</c:v>
                </c:pt>
                <c:pt idx="5411">
                  <c:v>5.4847447000000003</c:v>
                </c:pt>
                <c:pt idx="5412">
                  <c:v>5.4837299000000002</c:v>
                </c:pt>
                <c:pt idx="5413">
                  <c:v>5.48</c:v>
                </c:pt>
                <c:pt idx="5414">
                  <c:v>5.4788752000000001</c:v>
                </c:pt>
                <c:pt idx="5415">
                  <c:v>5.4717107</c:v>
                </c:pt>
                <c:pt idx="5416">
                  <c:v>5.4710283999999998</c:v>
                </c:pt>
                <c:pt idx="5417">
                  <c:v>5.47</c:v>
                </c:pt>
                <c:pt idx="5418">
                  <c:v>5.4667152000000003</c:v>
                </c:pt>
                <c:pt idx="5419">
                  <c:v>5.4647722999999999</c:v>
                </c:pt>
                <c:pt idx="5420">
                  <c:v>5.46</c:v>
                </c:pt>
                <c:pt idx="5421">
                  <c:v>5.46</c:v>
                </c:pt>
                <c:pt idx="5422">
                  <c:v>5.4591004999999999</c:v>
                </c:pt>
                <c:pt idx="5423">
                  <c:v>5.4574033000000002</c:v>
                </c:pt>
                <c:pt idx="5424">
                  <c:v>5.4548022999999999</c:v>
                </c:pt>
                <c:pt idx="5425">
                  <c:v>5.45</c:v>
                </c:pt>
                <c:pt idx="5426">
                  <c:v>5.45</c:v>
                </c:pt>
                <c:pt idx="5427">
                  <c:v>5.45</c:v>
                </c:pt>
                <c:pt idx="5428">
                  <c:v>5.4439774999999999</c:v>
                </c:pt>
                <c:pt idx="5429">
                  <c:v>5.4383743999999998</c:v>
                </c:pt>
                <c:pt idx="5430">
                  <c:v>5.4305690999999996</c:v>
                </c:pt>
                <c:pt idx="5431">
                  <c:v>5.43</c:v>
                </c:pt>
                <c:pt idx="5432">
                  <c:v>5.43</c:v>
                </c:pt>
                <c:pt idx="5433">
                  <c:v>5.4249618000000002</c:v>
                </c:pt>
                <c:pt idx="5434">
                  <c:v>5.4196546000000003</c:v>
                </c:pt>
                <c:pt idx="5435">
                  <c:v>5.41</c:v>
                </c:pt>
                <c:pt idx="5436">
                  <c:v>5.41</c:v>
                </c:pt>
                <c:pt idx="5437">
                  <c:v>5.4065015000000001</c:v>
                </c:pt>
                <c:pt idx="5438">
                  <c:v>5.4053405999999997</c:v>
                </c:pt>
                <c:pt idx="5439">
                  <c:v>5.4037765999999996</c:v>
                </c:pt>
                <c:pt idx="5440">
                  <c:v>5.4013970000000002</c:v>
                </c:pt>
                <c:pt idx="5441">
                  <c:v>5.3931766000000003</c:v>
                </c:pt>
                <c:pt idx="5442">
                  <c:v>5.3914790000000004</c:v>
                </c:pt>
                <c:pt idx="5443">
                  <c:v>5.39</c:v>
                </c:pt>
                <c:pt idx="5444">
                  <c:v>5.39</c:v>
                </c:pt>
                <c:pt idx="5445">
                  <c:v>5.3839134</c:v>
                </c:pt>
                <c:pt idx="5446">
                  <c:v>5.3813969000000004</c:v>
                </c:pt>
                <c:pt idx="5447">
                  <c:v>5.38</c:v>
                </c:pt>
                <c:pt idx="5448">
                  <c:v>5.3783868999999997</c:v>
                </c:pt>
                <c:pt idx="5449">
                  <c:v>5.3735264999999997</c:v>
                </c:pt>
                <c:pt idx="5450">
                  <c:v>5.3732223000000001</c:v>
                </c:pt>
                <c:pt idx="5451">
                  <c:v>5.3710442</c:v>
                </c:pt>
                <c:pt idx="5452">
                  <c:v>5.37</c:v>
                </c:pt>
                <c:pt idx="5453">
                  <c:v>5.3692145</c:v>
                </c:pt>
                <c:pt idx="5454">
                  <c:v>5.3685326</c:v>
                </c:pt>
                <c:pt idx="5455">
                  <c:v>5.3619741999999997</c:v>
                </c:pt>
                <c:pt idx="5456">
                  <c:v>5.3612399999999996</c:v>
                </c:pt>
                <c:pt idx="5457">
                  <c:v>5.3551988000000001</c:v>
                </c:pt>
                <c:pt idx="5458">
                  <c:v>5.3537765999999998</c:v>
                </c:pt>
                <c:pt idx="5459">
                  <c:v>5.3526340000000001</c:v>
                </c:pt>
                <c:pt idx="5460">
                  <c:v>5.3493063999999997</c:v>
                </c:pt>
                <c:pt idx="5461">
                  <c:v>5.3487907000000003</c:v>
                </c:pt>
                <c:pt idx="5462">
                  <c:v>5.3468514999999996</c:v>
                </c:pt>
                <c:pt idx="5463">
                  <c:v>5.3467495999999999</c:v>
                </c:pt>
                <c:pt idx="5464">
                  <c:v>5.3430863999999998</c:v>
                </c:pt>
                <c:pt idx="5465">
                  <c:v>5.3409594</c:v>
                </c:pt>
                <c:pt idx="5466">
                  <c:v>5.34</c:v>
                </c:pt>
                <c:pt idx="5467">
                  <c:v>5.3348820999999997</c:v>
                </c:pt>
                <c:pt idx="5468">
                  <c:v>5.33</c:v>
                </c:pt>
                <c:pt idx="5469">
                  <c:v>5.33</c:v>
                </c:pt>
                <c:pt idx="5470">
                  <c:v>5.33</c:v>
                </c:pt>
                <c:pt idx="5471">
                  <c:v>5.3289698000000003</c:v>
                </c:pt>
                <c:pt idx="5472">
                  <c:v>5.3282413000000002</c:v>
                </c:pt>
                <c:pt idx="5473">
                  <c:v>5.3224223999999998</c:v>
                </c:pt>
                <c:pt idx="5474">
                  <c:v>5.3207994999999997</c:v>
                </c:pt>
                <c:pt idx="5475">
                  <c:v>5.3206207000000001</c:v>
                </c:pt>
                <c:pt idx="5476">
                  <c:v>5.32</c:v>
                </c:pt>
                <c:pt idx="5477">
                  <c:v>5.3180421999999998</c:v>
                </c:pt>
                <c:pt idx="5478">
                  <c:v>5.3179669000000001</c:v>
                </c:pt>
                <c:pt idx="5479">
                  <c:v>5.3151092000000002</c:v>
                </c:pt>
                <c:pt idx="5480">
                  <c:v>5.31</c:v>
                </c:pt>
                <c:pt idx="5481">
                  <c:v>5.3091787000000004</c:v>
                </c:pt>
                <c:pt idx="5482">
                  <c:v>5.3014548000000001</c:v>
                </c:pt>
                <c:pt idx="5483">
                  <c:v>5.2999609000000003</c:v>
                </c:pt>
                <c:pt idx="5484">
                  <c:v>5.2984686999999999</c:v>
                </c:pt>
                <c:pt idx="5485">
                  <c:v>5.2948088999999996</c:v>
                </c:pt>
                <c:pt idx="5486">
                  <c:v>5.2939194000000001</c:v>
                </c:pt>
                <c:pt idx="5487">
                  <c:v>5.2831042999999998</c:v>
                </c:pt>
                <c:pt idx="5488">
                  <c:v>5.2801881000000002</c:v>
                </c:pt>
                <c:pt idx="5489">
                  <c:v>5.28</c:v>
                </c:pt>
                <c:pt idx="5490">
                  <c:v>5.28</c:v>
                </c:pt>
                <c:pt idx="5491">
                  <c:v>5.2794654999999997</c:v>
                </c:pt>
                <c:pt idx="5492">
                  <c:v>5.2788689</c:v>
                </c:pt>
                <c:pt idx="5493">
                  <c:v>5.2778951000000003</c:v>
                </c:pt>
                <c:pt idx="5494">
                  <c:v>5.2739227</c:v>
                </c:pt>
                <c:pt idx="5495">
                  <c:v>5.2737995</c:v>
                </c:pt>
                <c:pt idx="5496">
                  <c:v>5.2716918000000001</c:v>
                </c:pt>
                <c:pt idx="5497">
                  <c:v>5.27</c:v>
                </c:pt>
                <c:pt idx="5498">
                  <c:v>5.2695322000000004</c:v>
                </c:pt>
                <c:pt idx="5499">
                  <c:v>5.2670450999999998</c:v>
                </c:pt>
                <c:pt idx="5500">
                  <c:v>5.2644444999999997</c:v>
                </c:pt>
                <c:pt idx="5501">
                  <c:v>5.2636623</c:v>
                </c:pt>
                <c:pt idx="5502">
                  <c:v>5.2634929000000001</c:v>
                </c:pt>
                <c:pt idx="5503">
                  <c:v>5.25</c:v>
                </c:pt>
                <c:pt idx="5504">
                  <c:v>5.25</c:v>
                </c:pt>
                <c:pt idx="5505">
                  <c:v>5.2482831000000001</c:v>
                </c:pt>
                <c:pt idx="5506">
                  <c:v>5.2481242999999997</c:v>
                </c:pt>
                <c:pt idx="5507">
                  <c:v>5.2473311000000002</c:v>
                </c:pt>
                <c:pt idx="5508">
                  <c:v>5.2429649999999999</c:v>
                </c:pt>
                <c:pt idx="5509">
                  <c:v>5.2419896000000001</c:v>
                </c:pt>
                <c:pt idx="5510">
                  <c:v>5.2400092999999996</c:v>
                </c:pt>
                <c:pt idx="5511">
                  <c:v>5.2367214999999998</c:v>
                </c:pt>
                <c:pt idx="5512">
                  <c:v>5.2298929000000003</c:v>
                </c:pt>
                <c:pt idx="5513">
                  <c:v>5.2258623000000002</c:v>
                </c:pt>
                <c:pt idx="5514">
                  <c:v>5.2221652000000001</c:v>
                </c:pt>
                <c:pt idx="5515">
                  <c:v>5.2219891000000001</c:v>
                </c:pt>
                <c:pt idx="5516">
                  <c:v>5.2209937000000002</c:v>
                </c:pt>
                <c:pt idx="5517">
                  <c:v>5.2207936999999998</c:v>
                </c:pt>
                <c:pt idx="5518">
                  <c:v>5.22</c:v>
                </c:pt>
                <c:pt idx="5519">
                  <c:v>5.22</c:v>
                </c:pt>
                <c:pt idx="5520">
                  <c:v>5.2159639999999996</c:v>
                </c:pt>
                <c:pt idx="5521">
                  <c:v>5.2154040999999998</c:v>
                </c:pt>
                <c:pt idx="5522">
                  <c:v>5.2127818000000001</c:v>
                </c:pt>
                <c:pt idx="5523">
                  <c:v>5.21</c:v>
                </c:pt>
                <c:pt idx="5524">
                  <c:v>5.2095200000000004</c:v>
                </c:pt>
                <c:pt idx="5525">
                  <c:v>5.2051550000000004</c:v>
                </c:pt>
                <c:pt idx="5526">
                  <c:v>5.2042660999999999</c:v>
                </c:pt>
                <c:pt idx="5527">
                  <c:v>5.2034665999999996</c:v>
                </c:pt>
                <c:pt idx="5528">
                  <c:v>5.2</c:v>
                </c:pt>
                <c:pt idx="5529">
                  <c:v>5.1954701999999999</c:v>
                </c:pt>
                <c:pt idx="5530">
                  <c:v>5.1934569000000002</c:v>
                </c:pt>
                <c:pt idx="5531">
                  <c:v>5.1906961999999996</c:v>
                </c:pt>
                <c:pt idx="5532">
                  <c:v>5.19</c:v>
                </c:pt>
                <c:pt idx="5533">
                  <c:v>5.1810535</c:v>
                </c:pt>
                <c:pt idx="5534">
                  <c:v>5.1781138000000002</c:v>
                </c:pt>
                <c:pt idx="5535">
                  <c:v>5.1776157999999999</c:v>
                </c:pt>
                <c:pt idx="5536">
                  <c:v>5.1769220000000002</c:v>
                </c:pt>
                <c:pt idx="5537">
                  <c:v>5.1750093000000001</c:v>
                </c:pt>
                <c:pt idx="5538">
                  <c:v>5.1642140999999997</c:v>
                </c:pt>
                <c:pt idx="5539">
                  <c:v>5.1630187999999997</c:v>
                </c:pt>
                <c:pt idx="5540">
                  <c:v>5.1616987999999999</c:v>
                </c:pt>
                <c:pt idx="5541">
                  <c:v>5.16</c:v>
                </c:pt>
                <c:pt idx="5542">
                  <c:v>5.1568339999999999</c:v>
                </c:pt>
                <c:pt idx="5543">
                  <c:v>5.1563667999999998</c:v>
                </c:pt>
                <c:pt idx="5544">
                  <c:v>5.1531652000000001</c:v>
                </c:pt>
                <c:pt idx="5545">
                  <c:v>5.15</c:v>
                </c:pt>
                <c:pt idx="5546">
                  <c:v>5.1442014</c:v>
                </c:pt>
                <c:pt idx="5547">
                  <c:v>5.1438324</c:v>
                </c:pt>
                <c:pt idx="5548">
                  <c:v>5.1369997999999999</c:v>
                </c:pt>
                <c:pt idx="5549">
                  <c:v>5.1314073000000002</c:v>
                </c:pt>
                <c:pt idx="5550">
                  <c:v>5.1313120999999997</c:v>
                </c:pt>
                <c:pt idx="5551">
                  <c:v>5.1289113000000004</c:v>
                </c:pt>
                <c:pt idx="5552">
                  <c:v>5.120425</c:v>
                </c:pt>
                <c:pt idx="5553">
                  <c:v>5.12</c:v>
                </c:pt>
                <c:pt idx="5554">
                  <c:v>5.12</c:v>
                </c:pt>
                <c:pt idx="5555">
                  <c:v>5.1120790999999999</c:v>
                </c:pt>
                <c:pt idx="5556">
                  <c:v>5.1113968999999999</c:v>
                </c:pt>
                <c:pt idx="5557">
                  <c:v>5.1091385999999996</c:v>
                </c:pt>
                <c:pt idx="5558">
                  <c:v>5.1060366000000004</c:v>
                </c:pt>
                <c:pt idx="5559">
                  <c:v>5.1013025000000001</c:v>
                </c:pt>
                <c:pt idx="5560">
                  <c:v>5.0993728999999997</c:v>
                </c:pt>
                <c:pt idx="5561">
                  <c:v>5.0978674000000002</c:v>
                </c:pt>
                <c:pt idx="5562">
                  <c:v>5.0958568</c:v>
                </c:pt>
                <c:pt idx="5563">
                  <c:v>5.0926622000000004</c:v>
                </c:pt>
                <c:pt idx="5564">
                  <c:v>5.0921193000000002</c:v>
                </c:pt>
                <c:pt idx="5565">
                  <c:v>5.0916838999999996</c:v>
                </c:pt>
                <c:pt idx="5566">
                  <c:v>5.09</c:v>
                </c:pt>
                <c:pt idx="5567">
                  <c:v>5.0852963000000004</c:v>
                </c:pt>
                <c:pt idx="5568">
                  <c:v>5.0850093000000003</c:v>
                </c:pt>
                <c:pt idx="5569">
                  <c:v>5.0832357999999997</c:v>
                </c:pt>
                <c:pt idx="5570">
                  <c:v>5.0805825999999996</c:v>
                </c:pt>
                <c:pt idx="5571">
                  <c:v>5.08</c:v>
                </c:pt>
                <c:pt idx="5572">
                  <c:v>5.08</c:v>
                </c:pt>
                <c:pt idx="5573">
                  <c:v>5.0791392000000002</c:v>
                </c:pt>
                <c:pt idx="5574">
                  <c:v>5.0784665000000002</c:v>
                </c:pt>
                <c:pt idx="5575">
                  <c:v>5.0747723000000002</c:v>
                </c:pt>
                <c:pt idx="5576">
                  <c:v>5.0745293</c:v>
                </c:pt>
                <c:pt idx="5577">
                  <c:v>5.0721012999999999</c:v>
                </c:pt>
                <c:pt idx="5578">
                  <c:v>5.0715076000000003</c:v>
                </c:pt>
                <c:pt idx="5579">
                  <c:v>5.0680801000000004</c:v>
                </c:pt>
                <c:pt idx="5580">
                  <c:v>5.0660860999999997</c:v>
                </c:pt>
                <c:pt idx="5581">
                  <c:v>5.0632453999999996</c:v>
                </c:pt>
                <c:pt idx="5582">
                  <c:v>5.0607743999999997</c:v>
                </c:pt>
                <c:pt idx="5583">
                  <c:v>5.0599999999999996</c:v>
                </c:pt>
                <c:pt idx="5584">
                  <c:v>5.0583743999999999</c:v>
                </c:pt>
                <c:pt idx="5585">
                  <c:v>5.0568569999999999</c:v>
                </c:pt>
                <c:pt idx="5586">
                  <c:v>5.0553312000000004</c:v>
                </c:pt>
                <c:pt idx="5587">
                  <c:v>5.0551512000000001</c:v>
                </c:pt>
                <c:pt idx="5588">
                  <c:v>5.0550211999999997</c:v>
                </c:pt>
                <c:pt idx="5589">
                  <c:v>5.0539193999999998</c:v>
                </c:pt>
                <c:pt idx="5590">
                  <c:v>5.0535426000000001</c:v>
                </c:pt>
                <c:pt idx="5591">
                  <c:v>5.0517564999999998</c:v>
                </c:pt>
                <c:pt idx="5592">
                  <c:v>5.0445827999999997</c:v>
                </c:pt>
                <c:pt idx="5593">
                  <c:v>5.0427115999999996</c:v>
                </c:pt>
                <c:pt idx="5594">
                  <c:v>5.04</c:v>
                </c:pt>
                <c:pt idx="5595">
                  <c:v>5.0390882000000001</c:v>
                </c:pt>
                <c:pt idx="5596">
                  <c:v>5.03484</c:v>
                </c:pt>
                <c:pt idx="5597">
                  <c:v>5.0342330999999998</c:v>
                </c:pt>
                <c:pt idx="5598">
                  <c:v>5.0300614000000001</c:v>
                </c:pt>
                <c:pt idx="5599">
                  <c:v>5.03</c:v>
                </c:pt>
                <c:pt idx="5600">
                  <c:v>5.03</c:v>
                </c:pt>
                <c:pt idx="5601">
                  <c:v>5.0282643</c:v>
                </c:pt>
                <c:pt idx="5602">
                  <c:v>5.0277715000000001</c:v>
                </c:pt>
                <c:pt idx="5603">
                  <c:v>5.0262887999999997</c:v>
                </c:pt>
                <c:pt idx="5604">
                  <c:v>5.0199999999999996</c:v>
                </c:pt>
                <c:pt idx="5605">
                  <c:v>5.0199999999999996</c:v>
                </c:pt>
                <c:pt idx="5606">
                  <c:v>5.0185009000000003</c:v>
                </c:pt>
                <c:pt idx="5607">
                  <c:v>5.0178551000000002</c:v>
                </c:pt>
                <c:pt idx="5608">
                  <c:v>5.0149016</c:v>
                </c:pt>
                <c:pt idx="5609">
                  <c:v>5.0141007999999996</c:v>
                </c:pt>
                <c:pt idx="5610">
                  <c:v>5.01</c:v>
                </c:pt>
                <c:pt idx="5611">
                  <c:v>5.01</c:v>
                </c:pt>
                <c:pt idx="5612">
                  <c:v>4.9979344000000001</c:v>
                </c:pt>
                <c:pt idx="5613">
                  <c:v>4.9944426999999996</c:v>
                </c:pt>
                <c:pt idx="5614">
                  <c:v>4.9910284000000003</c:v>
                </c:pt>
                <c:pt idx="5615">
                  <c:v>4.9876904</c:v>
                </c:pt>
                <c:pt idx="5616">
                  <c:v>4.9813403999999997</c:v>
                </c:pt>
                <c:pt idx="5617">
                  <c:v>4.9800000000000004</c:v>
                </c:pt>
                <c:pt idx="5618">
                  <c:v>4.9791321999999996</c:v>
                </c:pt>
                <c:pt idx="5619">
                  <c:v>4.9763821000000004</c:v>
                </c:pt>
                <c:pt idx="5620">
                  <c:v>4.9745479000000001</c:v>
                </c:pt>
                <c:pt idx="5621">
                  <c:v>4.9738335999999999</c:v>
                </c:pt>
                <c:pt idx="5622">
                  <c:v>4.9714210999999997</c:v>
                </c:pt>
                <c:pt idx="5623">
                  <c:v>4.9667871999999997</c:v>
                </c:pt>
                <c:pt idx="5624">
                  <c:v>4.9627818000000001</c:v>
                </c:pt>
                <c:pt idx="5625">
                  <c:v>4.9621183000000002</c:v>
                </c:pt>
                <c:pt idx="5626">
                  <c:v>4.96</c:v>
                </c:pt>
                <c:pt idx="5627">
                  <c:v>4.96</c:v>
                </c:pt>
                <c:pt idx="5628">
                  <c:v>4.96</c:v>
                </c:pt>
                <c:pt idx="5629">
                  <c:v>4.95</c:v>
                </c:pt>
                <c:pt idx="5630">
                  <c:v>4.95</c:v>
                </c:pt>
                <c:pt idx="5631">
                  <c:v>4.9427699</c:v>
                </c:pt>
                <c:pt idx="5632">
                  <c:v>4.9406341999999999</c:v>
                </c:pt>
                <c:pt idx="5633">
                  <c:v>4.9400000000000004</c:v>
                </c:pt>
                <c:pt idx="5634">
                  <c:v>4.9400000000000004</c:v>
                </c:pt>
                <c:pt idx="5635">
                  <c:v>4.9396561999999999</c:v>
                </c:pt>
                <c:pt idx="5636">
                  <c:v>4.9370434000000003</c:v>
                </c:pt>
                <c:pt idx="5637">
                  <c:v>4.9361088999999998</c:v>
                </c:pt>
                <c:pt idx="5638">
                  <c:v>4.9354889000000002</c:v>
                </c:pt>
                <c:pt idx="5639">
                  <c:v>4.93</c:v>
                </c:pt>
                <c:pt idx="5640">
                  <c:v>4.93</c:v>
                </c:pt>
                <c:pt idx="5641">
                  <c:v>4.93</c:v>
                </c:pt>
                <c:pt idx="5642">
                  <c:v>4.9292954</c:v>
                </c:pt>
                <c:pt idx="5643">
                  <c:v>4.9285747999999998</c:v>
                </c:pt>
                <c:pt idx="5644">
                  <c:v>4.9244155000000003</c:v>
                </c:pt>
                <c:pt idx="5645">
                  <c:v>4.9238241</c:v>
                </c:pt>
                <c:pt idx="5646">
                  <c:v>4.9210284</c:v>
                </c:pt>
                <c:pt idx="5647">
                  <c:v>4.9203649</c:v>
                </c:pt>
                <c:pt idx="5648">
                  <c:v>4.92</c:v>
                </c:pt>
                <c:pt idx="5649">
                  <c:v>4.9147563999999999</c:v>
                </c:pt>
                <c:pt idx="5650">
                  <c:v>4.9120553999999998</c:v>
                </c:pt>
                <c:pt idx="5651">
                  <c:v>4.9109961999999996</c:v>
                </c:pt>
                <c:pt idx="5652">
                  <c:v>4.9078413999999997</c:v>
                </c:pt>
                <c:pt idx="5653">
                  <c:v>4.9064803000000001</c:v>
                </c:pt>
                <c:pt idx="5654">
                  <c:v>4.9064616000000001</c:v>
                </c:pt>
                <c:pt idx="5655">
                  <c:v>4.9057240999999996</c:v>
                </c:pt>
                <c:pt idx="5656">
                  <c:v>4.9014761</c:v>
                </c:pt>
                <c:pt idx="5657">
                  <c:v>4.9000000000000004</c:v>
                </c:pt>
                <c:pt idx="5658">
                  <c:v>4.8907913000000001</c:v>
                </c:pt>
                <c:pt idx="5659">
                  <c:v>4.8905830999999997</c:v>
                </c:pt>
                <c:pt idx="5660">
                  <c:v>4.8899999999999997</c:v>
                </c:pt>
                <c:pt idx="5661">
                  <c:v>4.8864305999999997</c:v>
                </c:pt>
                <c:pt idx="5662">
                  <c:v>4.8864061000000003</c:v>
                </c:pt>
                <c:pt idx="5663">
                  <c:v>4.8842983000000002</c:v>
                </c:pt>
                <c:pt idx="5664">
                  <c:v>4.8809332000000003</c:v>
                </c:pt>
                <c:pt idx="5665">
                  <c:v>4.8775351000000002</c:v>
                </c:pt>
                <c:pt idx="5666">
                  <c:v>4.8747723000000001</c:v>
                </c:pt>
                <c:pt idx="5667">
                  <c:v>4.8745152999999997</c:v>
                </c:pt>
                <c:pt idx="5668">
                  <c:v>4.8668579000000003</c:v>
                </c:pt>
                <c:pt idx="5669">
                  <c:v>4.8666745000000002</c:v>
                </c:pt>
                <c:pt idx="5670">
                  <c:v>4.8663639999999999</c:v>
                </c:pt>
                <c:pt idx="5671">
                  <c:v>4.8643697000000001</c:v>
                </c:pt>
                <c:pt idx="5672">
                  <c:v>4.8600000000000003</c:v>
                </c:pt>
                <c:pt idx="5673">
                  <c:v>4.855912</c:v>
                </c:pt>
                <c:pt idx="5674">
                  <c:v>4.8555783000000003</c:v>
                </c:pt>
                <c:pt idx="5675">
                  <c:v>4.8531222999999999</c:v>
                </c:pt>
                <c:pt idx="5676">
                  <c:v>4.850752</c:v>
                </c:pt>
                <c:pt idx="5677">
                  <c:v>4.8441298000000002</c:v>
                </c:pt>
                <c:pt idx="5678">
                  <c:v>4.8418812999999998</c:v>
                </c:pt>
                <c:pt idx="5679">
                  <c:v>4.8413743</c:v>
                </c:pt>
                <c:pt idx="5680">
                  <c:v>4.84</c:v>
                </c:pt>
                <c:pt idx="5681">
                  <c:v>4.8395444000000003</c:v>
                </c:pt>
                <c:pt idx="5682">
                  <c:v>4.8352171000000004</c:v>
                </c:pt>
                <c:pt idx="5683">
                  <c:v>4.8344581</c:v>
                </c:pt>
                <c:pt idx="5684">
                  <c:v>4.8334453000000002</c:v>
                </c:pt>
                <c:pt idx="5685">
                  <c:v>4.8307146999999997</c:v>
                </c:pt>
                <c:pt idx="5686">
                  <c:v>4.8245353</c:v>
                </c:pt>
                <c:pt idx="5687">
                  <c:v>4.8241088000000003</c:v>
                </c:pt>
                <c:pt idx="5688">
                  <c:v>4.8213426000000004</c:v>
                </c:pt>
                <c:pt idx="5689">
                  <c:v>4.8201359000000004</c:v>
                </c:pt>
                <c:pt idx="5690">
                  <c:v>4.82</c:v>
                </c:pt>
                <c:pt idx="5691">
                  <c:v>4.8168271000000003</c:v>
                </c:pt>
                <c:pt idx="5692">
                  <c:v>4.8134195999999996</c:v>
                </c:pt>
                <c:pt idx="5693">
                  <c:v>4.8117666000000003</c:v>
                </c:pt>
                <c:pt idx="5694">
                  <c:v>4.8111787000000001</c:v>
                </c:pt>
                <c:pt idx="5695">
                  <c:v>4.8099999999999996</c:v>
                </c:pt>
                <c:pt idx="5696">
                  <c:v>4.8099999999999996</c:v>
                </c:pt>
                <c:pt idx="5697">
                  <c:v>4.8064052999999998</c:v>
                </c:pt>
                <c:pt idx="5698">
                  <c:v>4.8063362999999999</c:v>
                </c:pt>
                <c:pt idx="5699">
                  <c:v>4.8027818</c:v>
                </c:pt>
                <c:pt idx="5700">
                  <c:v>4.8</c:v>
                </c:pt>
                <c:pt idx="5701">
                  <c:v>4.8</c:v>
                </c:pt>
                <c:pt idx="5702">
                  <c:v>4.79</c:v>
                </c:pt>
                <c:pt idx="5703">
                  <c:v>4.79</c:v>
                </c:pt>
                <c:pt idx="5704">
                  <c:v>4.7848929</c:v>
                </c:pt>
                <c:pt idx="5705">
                  <c:v>4.7846188999999999</c:v>
                </c:pt>
                <c:pt idx="5706">
                  <c:v>4.7800984</c:v>
                </c:pt>
                <c:pt idx="5707">
                  <c:v>4.78</c:v>
                </c:pt>
                <c:pt idx="5708">
                  <c:v>4.78</c:v>
                </c:pt>
                <c:pt idx="5709">
                  <c:v>4.78</c:v>
                </c:pt>
                <c:pt idx="5710">
                  <c:v>4.7772271000000002</c:v>
                </c:pt>
                <c:pt idx="5711">
                  <c:v>4.7770947000000001</c:v>
                </c:pt>
                <c:pt idx="5712">
                  <c:v>4.7699999999999996</c:v>
                </c:pt>
                <c:pt idx="5713">
                  <c:v>4.7694821999999997</c:v>
                </c:pt>
                <c:pt idx="5714">
                  <c:v>4.7610418000000001</c:v>
                </c:pt>
                <c:pt idx="5715">
                  <c:v>4.7586686</c:v>
                </c:pt>
                <c:pt idx="5716">
                  <c:v>4.7541583999999997</c:v>
                </c:pt>
                <c:pt idx="5717">
                  <c:v>4.7522432999999999</c:v>
                </c:pt>
                <c:pt idx="5718">
                  <c:v>4.7469248999999998</c:v>
                </c:pt>
                <c:pt idx="5719">
                  <c:v>4.7435746999999999</c:v>
                </c:pt>
                <c:pt idx="5720">
                  <c:v>4.7415966999999997</c:v>
                </c:pt>
                <c:pt idx="5721">
                  <c:v>4.7409352</c:v>
                </c:pt>
                <c:pt idx="5722">
                  <c:v>4.74</c:v>
                </c:pt>
                <c:pt idx="5723">
                  <c:v>4.74</c:v>
                </c:pt>
                <c:pt idx="5724">
                  <c:v>4.7348917999999998</c:v>
                </c:pt>
                <c:pt idx="5725">
                  <c:v>4.7287837000000001</c:v>
                </c:pt>
                <c:pt idx="5726">
                  <c:v>4.7260040999999999</c:v>
                </c:pt>
                <c:pt idx="5727">
                  <c:v>4.7234525999999999</c:v>
                </c:pt>
                <c:pt idx="5728">
                  <c:v>4.7202544</c:v>
                </c:pt>
                <c:pt idx="5729">
                  <c:v>4.72</c:v>
                </c:pt>
                <c:pt idx="5730">
                  <c:v>4.7171893000000003</c:v>
                </c:pt>
                <c:pt idx="5731">
                  <c:v>4.7165258000000003</c:v>
                </c:pt>
                <c:pt idx="5732">
                  <c:v>4.7112178</c:v>
                </c:pt>
                <c:pt idx="5733">
                  <c:v>4.71</c:v>
                </c:pt>
                <c:pt idx="5734">
                  <c:v>4.71</c:v>
                </c:pt>
                <c:pt idx="5735">
                  <c:v>4.7092707999999996</c:v>
                </c:pt>
                <c:pt idx="5736">
                  <c:v>4.7049539999999999</c:v>
                </c:pt>
                <c:pt idx="5737">
                  <c:v>4.7048212999999999</c:v>
                </c:pt>
                <c:pt idx="5738">
                  <c:v>4.7047460000000001</c:v>
                </c:pt>
                <c:pt idx="5739">
                  <c:v>4.6989903000000002</c:v>
                </c:pt>
                <c:pt idx="5740">
                  <c:v>4.6989903000000002</c:v>
                </c:pt>
                <c:pt idx="5741">
                  <c:v>4.6968576000000004</c:v>
                </c:pt>
                <c:pt idx="5742">
                  <c:v>4.6953405999999998</c:v>
                </c:pt>
                <c:pt idx="5743">
                  <c:v>4.6940150000000003</c:v>
                </c:pt>
                <c:pt idx="5744">
                  <c:v>4.6914958000000002</c:v>
                </c:pt>
                <c:pt idx="5745">
                  <c:v>4.6901403999999998</c:v>
                </c:pt>
                <c:pt idx="5746">
                  <c:v>4.6900000000000004</c:v>
                </c:pt>
                <c:pt idx="5747">
                  <c:v>4.6900000000000004</c:v>
                </c:pt>
                <c:pt idx="5748">
                  <c:v>4.6900000000000004</c:v>
                </c:pt>
                <c:pt idx="5749">
                  <c:v>4.6861547999999997</c:v>
                </c:pt>
                <c:pt idx="5750">
                  <c:v>4.6851782999999996</c:v>
                </c:pt>
                <c:pt idx="5751">
                  <c:v>4.6820389999999996</c:v>
                </c:pt>
                <c:pt idx="5752">
                  <c:v>4.6809319</c:v>
                </c:pt>
                <c:pt idx="5753">
                  <c:v>4.6799197000000001</c:v>
                </c:pt>
                <c:pt idx="5754">
                  <c:v>4.67</c:v>
                </c:pt>
                <c:pt idx="5755">
                  <c:v>4.67</c:v>
                </c:pt>
                <c:pt idx="5756">
                  <c:v>4.6696745999999996</c:v>
                </c:pt>
                <c:pt idx="5757">
                  <c:v>4.6688951000000003</c:v>
                </c:pt>
                <c:pt idx="5758">
                  <c:v>4.6679934000000003</c:v>
                </c:pt>
                <c:pt idx="5759">
                  <c:v>4.6677828000000003</c:v>
                </c:pt>
                <c:pt idx="5760">
                  <c:v>4.6667256000000004</c:v>
                </c:pt>
                <c:pt idx="5761">
                  <c:v>4.6651145999999999</c:v>
                </c:pt>
                <c:pt idx="5762">
                  <c:v>4.6624831999999996</c:v>
                </c:pt>
                <c:pt idx="5763">
                  <c:v>4.6621081999999996</c:v>
                </c:pt>
                <c:pt idx="5764">
                  <c:v>4.6617696000000004</c:v>
                </c:pt>
                <c:pt idx="5765">
                  <c:v>4.66</c:v>
                </c:pt>
                <c:pt idx="5766">
                  <c:v>4.66</c:v>
                </c:pt>
                <c:pt idx="5767">
                  <c:v>4.6580064999999999</c:v>
                </c:pt>
                <c:pt idx="5768">
                  <c:v>4.6579671999999999</c:v>
                </c:pt>
                <c:pt idx="5769">
                  <c:v>4.6515662999999998</c:v>
                </c:pt>
                <c:pt idx="5770">
                  <c:v>4.6509007000000002</c:v>
                </c:pt>
                <c:pt idx="5771">
                  <c:v>4.6505991</c:v>
                </c:pt>
                <c:pt idx="5772">
                  <c:v>4.6500000000000004</c:v>
                </c:pt>
                <c:pt idx="5773">
                  <c:v>4.6500000000000004</c:v>
                </c:pt>
                <c:pt idx="5774">
                  <c:v>4.6488189999999996</c:v>
                </c:pt>
                <c:pt idx="5775">
                  <c:v>4.6463020000000004</c:v>
                </c:pt>
                <c:pt idx="5776">
                  <c:v>4.6438427999999998</c:v>
                </c:pt>
                <c:pt idx="5777">
                  <c:v>4.6399999999999997</c:v>
                </c:pt>
                <c:pt idx="5778">
                  <c:v>4.6380058999999996</c:v>
                </c:pt>
                <c:pt idx="5779">
                  <c:v>4.6372827000000001</c:v>
                </c:pt>
                <c:pt idx="5780">
                  <c:v>4.6360266000000001</c:v>
                </c:pt>
                <c:pt idx="5781">
                  <c:v>4.6356865999999997</c:v>
                </c:pt>
                <c:pt idx="5782">
                  <c:v>4.6340136999999997</c:v>
                </c:pt>
                <c:pt idx="5783">
                  <c:v>4.6311473000000003</c:v>
                </c:pt>
                <c:pt idx="5784">
                  <c:v>4.6306297000000001</c:v>
                </c:pt>
                <c:pt idx="5785">
                  <c:v>4.6292273000000002</c:v>
                </c:pt>
                <c:pt idx="5786">
                  <c:v>4.6259012000000004</c:v>
                </c:pt>
                <c:pt idx="5787">
                  <c:v>4.6239885000000003</c:v>
                </c:pt>
                <c:pt idx="5788">
                  <c:v>4.6234666000000004</c:v>
                </c:pt>
                <c:pt idx="5789">
                  <c:v>4.6206632000000001</c:v>
                </c:pt>
                <c:pt idx="5790">
                  <c:v>4.6197599</c:v>
                </c:pt>
                <c:pt idx="5791">
                  <c:v>4.619707</c:v>
                </c:pt>
                <c:pt idx="5792">
                  <c:v>4.6189926999999997</c:v>
                </c:pt>
                <c:pt idx="5793">
                  <c:v>4.6133490000000004</c:v>
                </c:pt>
                <c:pt idx="5794">
                  <c:v>4.6124834000000003</c:v>
                </c:pt>
                <c:pt idx="5795">
                  <c:v>4.6100000000000003</c:v>
                </c:pt>
                <c:pt idx="5796">
                  <c:v>4.6054415000000004</c:v>
                </c:pt>
                <c:pt idx="5797">
                  <c:v>4.5996614999999998</c:v>
                </c:pt>
                <c:pt idx="5798">
                  <c:v>4.5967966000000002</c:v>
                </c:pt>
                <c:pt idx="5799">
                  <c:v>4.5947722999999998</c:v>
                </c:pt>
                <c:pt idx="5800">
                  <c:v>4.59</c:v>
                </c:pt>
                <c:pt idx="5801">
                  <c:v>4.5864060999999996</c:v>
                </c:pt>
                <c:pt idx="5802">
                  <c:v>4.58</c:v>
                </c:pt>
                <c:pt idx="5803">
                  <c:v>4.5763404999999997</c:v>
                </c:pt>
                <c:pt idx="5804">
                  <c:v>4.5751296999999997</c:v>
                </c:pt>
                <c:pt idx="5805">
                  <c:v>4.5745152999999998</c:v>
                </c:pt>
                <c:pt idx="5806">
                  <c:v>4.5706112000000001</c:v>
                </c:pt>
                <c:pt idx="5807">
                  <c:v>4.5684288999999998</c:v>
                </c:pt>
                <c:pt idx="5808">
                  <c:v>4.5613359999999998</c:v>
                </c:pt>
                <c:pt idx="5809">
                  <c:v>4.5567627999999996</c:v>
                </c:pt>
                <c:pt idx="5810">
                  <c:v>4.5530571000000002</c:v>
                </c:pt>
                <c:pt idx="5811">
                  <c:v>4.55</c:v>
                </c:pt>
                <c:pt idx="5812">
                  <c:v>4.55</c:v>
                </c:pt>
                <c:pt idx="5813">
                  <c:v>4.5476627000000001</c:v>
                </c:pt>
                <c:pt idx="5814">
                  <c:v>4.5427232999999996</c:v>
                </c:pt>
                <c:pt idx="5815">
                  <c:v>4.5408837000000002</c:v>
                </c:pt>
                <c:pt idx="5816">
                  <c:v>4.5400893</c:v>
                </c:pt>
                <c:pt idx="5817">
                  <c:v>4.5397366000000003</c:v>
                </c:pt>
                <c:pt idx="5818">
                  <c:v>4.5330149999999998</c:v>
                </c:pt>
                <c:pt idx="5819">
                  <c:v>4.5329819999999996</c:v>
                </c:pt>
                <c:pt idx="5820">
                  <c:v>4.5329632999999996</c:v>
                </c:pt>
                <c:pt idx="5821">
                  <c:v>4.53</c:v>
                </c:pt>
                <c:pt idx="5822">
                  <c:v>4.5276158000000004</c:v>
                </c:pt>
                <c:pt idx="5823">
                  <c:v>4.5254301000000003</c:v>
                </c:pt>
                <c:pt idx="5824">
                  <c:v>4.5199999999999996</c:v>
                </c:pt>
                <c:pt idx="5825">
                  <c:v>4.5187056999999999</c:v>
                </c:pt>
                <c:pt idx="5826">
                  <c:v>4.5185570999999998</c:v>
                </c:pt>
                <c:pt idx="5827">
                  <c:v>4.5175720999999998</c:v>
                </c:pt>
                <c:pt idx="5828">
                  <c:v>4.5152555000000003</c:v>
                </c:pt>
                <c:pt idx="5829">
                  <c:v>4.5134002999999998</c:v>
                </c:pt>
                <c:pt idx="5830">
                  <c:v>4.5126866999999997</c:v>
                </c:pt>
                <c:pt idx="5831">
                  <c:v>4.51</c:v>
                </c:pt>
                <c:pt idx="5832">
                  <c:v>4.5</c:v>
                </c:pt>
                <c:pt idx="5833">
                  <c:v>4.5</c:v>
                </c:pt>
                <c:pt idx="5834">
                  <c:v>4.4986594000000002</c:v>
                </c:pt>
                <c:pt idx="5835">
                  <c:v>4.4979946000000002</c:v>
                </c:pt>
                <c:pt idx="5836">
                  <c:v>4.4924637000000001</c:v>
                </c:pt>
                <c:pt idx="5837">
                  <c:v>4.49</c:v>
                </c:pt>
                <c:pt idx="5838">
                  <c:v>4.49</c:v>
                </c:pt>
                <c:pt idx="5839">
                  <c:v>4.4848115000000002</c:v>
                </c:pt>
                <c:pt idx="5840">
                  <c:v>4.4832315999999999</c:v>
                </c:pt>
                <c:pt idx="5841">
                  <c:v>4.4800000000000004</c:v>
                </c:pt>
                <c:pt idx="5842">
                  <c:v>4.4769047000000004</c:v>
                </c:pt>
                <c:pt idx="5843">
                  <c:v>4.4759595000000001</c:v>
                </c:pt>
                <c:pt idx="5844">
                  <c:v>4.4749141999999997</c:v>
                </c:pt>
                <c:pt idx="5845">
                  <c:v>4.4727493999999997</c:v>
                </c:pt>
                <c:pt idx="5846">
                  <c:v>4.4710242999999998</c:v>
                </c:pt>
                <c:pt idx="5847">
                  <c:v>4.47</c:v>
                </c:pt>
                <c:pt idx="5848">
                  <c:v>4.47</c:v>
                </c:pt>
                <c:pt idx="5849">
                  <c:v>4.47</c:v>
                </c:pt>
                <c:pt idx="5850">
                  <c:v>4.47</c:v>
                </c:pt>
                <c:pt idx="5851">
                  <c:v>4.4679814000000002</c:v>
                </c:pt>
                <c:pt idx="5852">
                  <c:v>4.4598858999999997</c:v>
                </c:pt>
                <c:pt idx="5853">
                  <c:v>4.4574406</c:v>
                </c:pt>
                <c:pt idx="5854">
                  <c:v>4.4566119999999998</c:v>
                </c:pt>
                <c:pt idx="5855">
                  <c:v>4.4545352999999999</c:v>
                </c:pt>
                <c:pt idx="5856">
                  <c:v>4.4525532999999999</c:v>
                </c:pt>
                <c:pt idx="5857">
                  <c:v>4.4519314000000003</c:v>
                </c:pt>
                <c:pt idx="5858">
                  <c:v>4.4516743999999999</c:v>
                </c:pt>
                <c:pt idx="5859">
                  <c:v>4.4509629999999998</c:v>
                </c:pt>
                <c:pt idx="5860">
                  <c:v>4.45</c:v>
                </c:pt>
                <c:pt idx="5861">
                  <c:v>4.45</c:v>
                </c:pt>
                <c:pt idx="5862">
                  <c:v>4.4448487999999999</c:v>
                </c:pt>
                <c:pt idx="5863">
                  <c:v>4.4435396000000003</c:v>
                </c:pt>
                <c:pt idx="5864">
                  <c:v>4.4400000000000004</c:v>
                </c:pt>
                <c:pt idx="5865">
                  <c:v>4.4323796</c:v>
                </c:pt>
                <c:pt idx="5866">
                  <c:v>4.4314857999999999</c:v>
                </c:pt>
                <c:pt idx="5867">
                  <c:v>4.4223077999999996</c:v>
                </c:pt>
                <c:pt idx="5868">
                  <c:v>4.4205795999999999</c:v>
                </c:pt>
                <c:pt idx="5869">
                  <c:v>4.42</c:v>
                </c:pt>
                <c:pt idx="5870">
                  <c:v>4.42</c:v>
                </c:pt>
                <c:pt idx="5871">
                  <c:v>4.4184603999999998</c:v>
                </c:pt>
                <c:pt idx="5872">
                  <c:v>4.4137407</c:v>
                </c:pt>
                <c:pt idx="5873">
                  <c:v>4.4108277999999999</c:v>
                </c:pt>
                <c:pt idx="5874">
                  <c:v>4.41</c:v>
                </c:pt>
                <c:pt idx="5875">
                  <c:v>4.4094325000000003</c:v>
                </c:pt>
                <c:pt idx="5876">
                  <c:v>4.4026427999999997</c:v>
                </c:pt>
                <c:pt idx="5877">
                  <c:v>4.4000000000000004</c:v>
                </c:pt>
                <c:pt idx="5878">
                  <c:v>4.3987996999999996</c:v>
                </c:pt>
                <c:pt idx="5879">
                  <c:v>4.3888002000000004</c:v>
                </c:pt>
                <c:pt idx="5880">
                  <c:v>4.3845527999999998</c:v>
                </c:pt>
                <c:pt idx="5881">
                  <c:v>4.3830808000000001</c:v>
                </c:pt>
                <c:pt idx="5882">
                  <c:v>4.3827138000000003</c:v>
                </c:pt>
                <c:pt idx="5883">
                  <c:v>4.38</c:v>
                </c:pt>
                <c:pt idx="5884">
                  <c:v>4.38</c:v>
                </c:pt>
                <c:pt idx="5885">
                  <c:v>4.3780197000000003</c:v>
                </c:pt>
                <c:pt idx="5886">
                  <c:v>4.3646611999999996</c:v>
                </c:pt>
                <c:pt idx="5887">
                  <c:v>4.3493928999999998</c:v>
                </c:pt>
                <c:pt idx="5888">
                  <c:v>4.3485163</c:v>
                </c:pt>
                <c:pt idx="5889">
                  <c:v>4.3436665999999997</c:v>
                </c:pt>
                <c:pt idx="5890">
                  <c:v>4.3421965</c:v>
                </c:pt>
                <c:pt idx="5891">
                  <c:v>4.3386595999999997</c:v>
                </c:pt>
                <c:pt idx="5892">
                  <c:v>4.3337567999999997</c:v>
                </c:pt>
                <c:pt idx="5893">
                  <c:v>4.3309337000000001</c:v>
                </c:pt>
                <c:pt idx="5894">
                  <c:v>4.3281938000000002</c:v>
                </c:pt>
                <c:pt idx="5895">
                  <c:v>4.3280715000000001</c:v>
                </c:pt>
                <c:pt idx="5896">
                  <c:v>4.32</c:v>
                </c:pt>
                <c:pt idx="5897">
                  <c:v>4.3155346000000003</c:v>
                </c:pt>
                <c:pt idx="5898">
                  <c:v>4.3129537999999998</c:v>
                </c:pt>
                <c:pt idx="5899">
                  <c:v>4.3099999999999996</c:v>
                </c:pt>
                <c:pt idx="5900">
                  <c:v>4.3095585999999999</c:v>
                </c:pt>
                <c:pt idx="5901">
                  <c:v>4.3073186999999997</c:v>
                </c:pt>
                <c:pt idx="5902">
                  <c:v>4.3066675999999999</c:v>
                </c:pt>
                <c:pt idx="5903">
                  <c:v>4.3060909000000001</c:v>
                </c:pt>
                <c:pt idx="5904">
                  <c:v>4.3037625999999998</c:v>
                </c:pt>
                <c:pt idx="5905">
                  <c:v>4.3021015</c:v>
                </c:pt>
                <c:pt idx="5906">
                  <c:v>4.3017681999999997</c:v>
                </c:pt>
                <c:pt idx="5907">
                  <c:v>4.3016626999999996</c:v>
                </c:pt>
                <c:pt idx="5908">
                  <c:v>4.2976483999999999</c:v>
                </c:pt>
                <c:pt idx="5909">
                  <c:v>4.2925845000000002</c:v>
                </c:pt>
                <c:pt idx="5910">
                  <c:v>4.2907438000000004</c:v>
                </c:pt>
                <c:pt idx="5911">
                  <c:v>4.2887956999999997</c:v>
                </c:pt>
                <c:pt idx="5912">
                  <c:v>4.2831130999999996</c:v>
                </c:pt>
                <c:pt idx="5913">
                  <c:v>4.2765570999999998</c:v>
                </c:pt>
                <c:pt idx="5914">
                  <c:v>4.2619708000000003</c:v>
                </c:pt>
                <c:pt idx="5915">
                  <c:v>4.26</c:v>
                </c:pt>
                <c:pt idx="5916">
                  <c:v>4.2597221000000003</c:v>
                </c:pt>
                <c:pt idx="5917">
                  <c:v>4.2550138999999998</c:v>
                </c:pt>
                <c:pt idx="5918">
                  <c:v>4.2542610999999999</c:v>
                </c:pt>
                <c:pt idx="5919">
                  <c:v>4.2531812000000002</c:v>
                </c:pt>
                <c:pt idx="5920">
                  <c:v>4.2515888000000004</c:v>
                </c:pt>
                <c:pt idx="5921">
                  <c:v>4.2511517999999997</c:v>
                </c:pt>
                <c:pt idx="5922">
                  <c:v>4.25</c:v>
                </c:pt>
                <c:pt idx="5923">
                  <c:v>4.2463119999999996</c:v>
                </c:pt>
                <c:pt idx="5924">
                  <c:v>4.2435181000000002</c:v>
                </c:pt>
                <c:pt idx="5925">
                  <c:v>4.2402702999999997</c:v>
                </c:pt>
                <c:pt idx="5926">
                  <c:v>4.2359070000000001</c:v>
                </c:pt>
                <c:pt idx="5927">
                  <c:v>4.2356933000000003</c:v>
                </c:pt>
                <c:pt idx="5928">
                  <c:v>4.2300000000000004</c:v>
                </c:pt>
                <c:pt idx="5929">
                  <c:v>4.2277279999999999</c:v>
                </c:pt>
                <c:pt idx="5930">
                  <c:v>4.2269047000000004</c:v>
                </c:pt>
                <c:pt idx="5931">
                  <c:v>4.2239060000000004</c:v>
                </c:pt>
                <c:pt idx="5932">
                  <c:v>4.2234610999999997</c:v>
                </c:pt>
                <c:pt idx="5933">
                  <c:v>4.2217447000000003</c:v>
                </c:pt>
                <c:pt idx="5934">
                  <c:v>4.22</c:v>
                </c:pt>
                <c:pt idx="5935">
                  <c:v>4.2190674000000001</c:v>
                </c:pt>
                <c:pt idx="5936">
                  <c:v>4.2162040000000003</c:v>
                </c:pt>
                <c:pt idx="5937">
                  <c:v>4.2099850999999999</c:v>
                </c:pt>
                <c:pt idx="5938">
                  <c:v>4.2074597999999996</c:v>
                </c:pt>
                <c:pt idx="5939">
                  <c:v>4.2002161999999998</c:v>
                </c:pt>
                <c:pt idx="5940">
                  <c:v>4.2</c:v>
                </c:pt>
                <c:pt idx="5941">
                  <c:v>4.2</c:v>
                </c:pt>
                <c:pt idx="5942">
                  <c:v>4.1982517000000001</c:v>
                </c:pt>
                <c:pt idx="5943">
                  <c:v>4.1974831000000004</c:v>
                </c:pt>
                <c:pt idx="5944">
                  <c:v>4.1971303000000004</c:v>
                </c:pt>
                <c:pt idx="5945">
                  <c:v>4.1962036999999999</c:v>
                </c:pt>
                <c:pt idx="5946">
                  <c:v>4.1900000000000004</c:v>
                </c:pt>
                <c:pt idx="5947">
                  <c:v>4.1885313000000002</c:v>
                </c:pt>
                <c:pt idx="5948">
                  <c:v>4.1859644999999999</c:v>
                </c:pt>
                <c:pt idx="5949">
                  <c:v>4.1711226000000003</c:v>
                </c:pt>
                <c:pt idx="5950">
                  <c:v>4.1669403000000003</c:v>
                </c:pt>
                <c:pt idx="5951">
                  <c:v>4.1662888000000002</c:v>
                </c:pt>
                <c:pt idx="5952">
                  <c:v>4.1661617</c:v>
                </c:pt>
                <c:pt idx="5953">
                  <c:v>4.1621404999999996</c:v>
                </c:pt>
                <c:pt idx="5954">
                  <c:v>4.1608748000000002</c:v>
                </c:pt>
                <c:pt idx="5955">
                  <c:v>4.16</c:v>
                </c:pt>
                <c:pt idx="5956">
                  <c:v>4.16</c:v>
                </c:pt>
                <c:pt idx="5957">
                  <c:v>4.1586170999999998</c:v>
                </c:pt>
                <c:pt idx="5958">
                  <c:v>4.1555445000000004</c:v>
                </c:pt>
                <c:pt idx="5959">
                  <c:v>4.1552313999999999</c:v>
                </c:pt>
                <c:pt idx="5960">
                  <c:v>4.1530996</c:v>
                </c:pt>
                <c:pt idx="5961">
                  <c:v>4.1529448000000002</c:v>
                </c:pt>
                <c:pt idx="5962">
                  <c:v>4.1500000000000004</c:v>
                </c:pt>
                <c:pt idx="5963">
                  <c:v>4.1440261999999999</c:v>
                </c:pt>
                <c:pt idx="5964">
                  <c:v>4.1413862999999997</c:v>
                </c:pt>
                <c:pt idx="5965">
                  <c:v>4.1399999999999997</c:v>
                </c:pt>
                <c:pt idx="5966">
                  <c:v>4.1399999999999997</c:v>
                </c:pt>
                <c:pt idx="5967">
                  <c:v>4.1399999999999997</c:v>
                </c:pt>
                <c:pt idx="5968">
                  <c:v>4.1387786999999996</c:v>
                </c:pt>
                <c:pt idx="5969">
                  <c:v>4.1359285000000003</c:v>
                </c:pt>
                <c:pt idx="5970">
                  <c:v>4.1349803999999999</c:v>
                </c:pt>
                <c:pt idx="5971">
                  <c:v>4.1349055999999997</c:v>
                </c:pt>
                <c:pt idx="5972">
                  <c:v>4.1306532000000002</c:v>
                </c:pt>
                <c:pt idx="5973">
                  <c:v>4.13</c:v>
                </c:pt>
                <c:pt idx="5974">
                  <c:v>4.13</c:v>
                </c:pt>
                <c:pt idx="5975">
                  <c:v>4.13</c:v>
                </c:pt>
                <c:pt idx="5976">
                  <c:v>4.1262425</c:v>
                </c:pt>
                <c:pt idx="5977">
                  <c:v>4.1218801000000003</c:v>
                </c:pt>
                <c:pt idx="5978">
                  <c:v>4.1203620000000001</c:v>
                </c:pt>
                <c:pt idx="5979">
                  <c:v>4.1100000000000003</c:v>
                </c:pt>
                <c:pt idx="5980">
                  <c:v>4.1100000000000003</c:v>
                </c:pt>
                <c:pt idx="5981">
                  <c:v>4.1079657000000003</c:v>
                </c:pt>
                <c:pt idx="5982">
                  <c:v>4.1049385999999997</c:v>
                </c:pt>
                <c:pt idx="5983">
                  <c:v>4.0999999999999996</c:v>
                </c:pt>
                <c:pt idx="5984">
                  <c:v>4.0999999999999996</c:v>
                </c:pt>
                <c:pt idx="5985">
                  <c:v>4.0999999999999996</c:v>
                </c:pt>
                <c:pt idx="5986">
                  <c:v>4.0910402000000001</c:v>
                </c:pt>
                <c:pt idx="5987">
                  <c:v>4.09</c:v>
                </c:pt>
                <c:pt idx="5988">
                  <c:v>4.09</c:v>
                </c:pt>
                <c:pt idx="5989">
                  <c:v>4.0880380000000001</c:v>
                </c:pt>
                <c:pt idx="5990">
                  <c:v>4.0865327000000002</c:v>
                </c:pt>
                <c:pt idx="5991">
                  <c:v>4.0842564000000001</c:v>
                </c:pt>
                <c:pt idx="5992">
                  <c:v>4.0830621000000002</c:v>
                </c:pt>
                <c:pt idx="5993">
                  <c:v>4.0826867</c:v>
                </c:pt>
                <c:pt idx="5994">
                  <c:v>4.0763954</c:v>
                </c:pt>
                <c:pt idx="5995">
                  <c:v>4.0760812</c:v>
                </c:pt>
                <c:pt idx="5996">
                  <c:v>4.0749021000000001</c:v>
                </c:pt>
                <c:pt idx="5997">
                  <c:v>4.07</c:v>
                </c:pt>
                <c:pt idx="5998">
                  <c:v>4.0677513000000003</c:v>
                </c:pt>
                <c:pt idx="5999">
                  <c:v>4.0599999999999996</c:v>
                </c:pt>
                <c:pt idx="6000">
                  <c:v>4.0582839000000002</c:v>
                </c:pt>
                <c:pt idx="6001">
                  <c:v>4.0570849000000004</c:v>
                </c:pt>
                <c:pt idx="6002">
                  <c:v>4.0560067999999996</c:v>
                </c:pt>
                <c:pt idx="6003">
                  <c:v>4.0532237000000002</c:v>
                </c:pt>
                <c:pt idx="6004">
                  <c:v>4.0524072000000002</c:v>
                </c:pt>
                <c:pt idx="6005">
                  <c:v>4.05</c:v>
                </c:pt>
                <c:pt idx="6006">
                  <c:v>4.0469523000000001</c:v>
                </c:pt>
                <c:pt idx="6007">
                  <c:v>4.0429095000000004</c:v>
                </c:pt>
                <c:pt idx="6008">
                  <c:v>4.0414478000000003</c:v>
                </c:pt>
                <c:pt idx="6009">
                  <c:v>4.0380523999999998</c:v>
                </c:pt>
                <c:pt idx="6010">
                  <c:v>4.03</c:v>
                </c:pt>
                <c:pt idx="6011">
                  <c:v>4.03</c:v>
                </c:pt>
                <c:pt idx="6012">
                  <c:v>4.03</c:v>
                </c:pt>
                <c:pt idx="6013">
                  <c:v>4.0280421999999998</c:v>
                </c:pt>
                <c:pt idx="6014">
                  <c:v>4.0258795000000003</c:v>
                </c:pt>
                <c:pt idx="6015">
                  <c:v>4.0243006000000001</c:v>
                </c:pt>
                <c:pt idx="6016">
                  <c:v>4.0186580999999997</c:v>
                </c:pt>
                <c:pt idx="6017">
                  <c:v>4.0159133999999996</c:v>
                </c:pt>
                <c:pt idx="6018">
                  <c:v>4.0141438000000003</c:v>
                </c:pt>
                <c:pt idx="6019">
                  <c:v>4.0140587999999999</c:v>
                </c:pt>
                <c:pt idx="6020">
                  <c:v>4.0106485999999997</c:v>
                </c:pt>
                <c:pt idx="6021">
                  <c:v>4.0102251000000004</c:v>
                </c:pt>
                <c:pt idx="6022">
                  <c:v>4.01</c:v>
                </c:pt>
                <c:pt idx="6023">
                  <c:v>4.0087251999999998</c:v>
                </c:pt>
                <c:pt idx="6024">
                  <c:v>3.9941062999999999</c:v>
                </c:pt>
                <c:pt idx="6025">
                  <c:v>3.9930914</c:v>
                </c:pt>
                <c:pt idx="6026">
                  <c:v>3.99</c:v>
                </c:pt>
                <c:pt idx="6027">
                  <c:v>3.99</c:v>
                </c:pt>
                <c:pt idx="6028">
                  <c:v>3.99</c:v>
                </c:pt>
                <c:pt idx="6029">
                  <c:v>3.9838241999999999</c:v>
                </c:pt>
                <c:pt idx="6030">
                  <c:v>3.9820232</c:v>
                </c:pt>
                <c:pt idx="6031">
                  <c:v>3.98</c:v>
                </c:pt>
                <c:pt idx="6032">
                  <c:v>3.979266</c:v>
                </c:pt>
                <c:pt idx="6033">
                  <c:v>3.9768389000000002</c:v>
                </c:pt>
                <c:pt idx="6034">
                  <c:v>3.9724453999999998</c:v>
                </c:pt>
                <c:pt idx="6035">
                  <c:v>3.9717821999999998</c:v>
                </c:pt>
                <c:pt idx="6036">
                  <c:v>3.97</c:v>
                </c:pt>
                <c:pt idx="6037">
                  <c:v>3.9629867999999999</c:v>
                </c:pt>
                <c:pt idx="6038">
                  <c:v>3.96</c:v>
                </c:pt>
                <c:pt idx="6039">
                  <c:v>3.96</c:v>
                </c:pt>
                <c:pt idx="6040">
                  <c:v>3.9592139999999998</c:v>
                </c:pt>
                <c:pt idx="6041">
                  <c:v>3.9573311000000002</c:v>
                </c:pt>
                <c:pt idx="6042">
                  <c:v>3.9539515999999999</c:v>
                </c:pt>
                <c:pt idx="6043">
                  <c:v>3.9521415000000002</c:v>
                </c:pt>
                <c:pt idx="6044">
                  <c:v>3.9508930000000002</c:v>
                </c:pt>
                <c:pt idx="6045">
                  <c:v>3.95</c:v>
                </c:pt>
                <c:pt idx="6046">
                  <c:v>3.95</c:v>
                </c:pt>
                <c:pt idx="6047">
                  <c:v>3.94</c:v>
                </c:pt>
                <c:pt idx="6048">
                  <c:v>3.9398021000000001</c:v>
                </c:pt>
                <c:pt idx="6049">
                  <c:v>3.9389261000000002</c:v>
                </c:pt>
                <c:pt idx="6050">
                  <c:v>3.9365724000000002</c:v>
                </c:pt>
                <c:pt idx="6051">
                  <c:v>3.9329678000000001</c:v>
                </c:pt>
                <c:pt idx="6052">
                  <c:v>3.9322126000000002</c:v>
                </c:pt>
                <c:pt idx="6053">
                  <c:v>3.9307850000000002</c:v>
                </c:pt>
                <c:pt idx="6054">
                  <c:v>3.9207098</c:v>
                </c:pt>
                <c:pt idx="6055">
                  <c:v>3.9170018999999998</c:v>
                </c:pt>
                <c:pt idx="6056">
                  <c:v>3.91</c:v>
                </c:pt>
                <c:pt idx="6057">
                  <c:v>3.91</c:v>
                </c:pt>
                <c:pt idx="6058">
                  <c:v>3.9080811999999998</c:v>
                </c:pt>
                <c:pt idx="6059">
                  <c:v>3.9076574000000002</c:v>
                </c:pt>
                <c:pt idx="6060">
                  <c:v>3.9064717</c:v>
                </c:pt>
                <c:pt idx="6061">
                  <c:v>3.9028760999999998</c:v>
                </c:pt>
                <c:pt idx="6062">
                  <c:v>3.9019330000000001</c:v>
                </c:pt>
                <c:pt idx="6063">
                  <c:v>3.9006569999999998</c:v>
                </c:pt>
                <c:pt idx="6064">
                  <c:v>3.9</c:v>
                </c:pt>
                <c:pt idx="6065">
                  <c:v>3.9</c:v>
                </c:pt>
                <c:pt idx="6066">
                  <c:v>3.9</c:v>
                </c:pt>
                <c:pt idx="6067">
                  <c:v>3.8961391999999999</c:v>
                </c:pt>
                <c:pt idx="6068">
                  <c:v>3.89</c:v>
                </c:pt>
                <c:pt idx="6069">
                  <c:v>3.88</c:v>
                </c:pt>
                <c:pt idx="6070">
                  <c:v>3.88</c:v>
                </c:pt>
                <c:pt idx="6071">
                  <c:v>3.88</c:v>
                </c:pt>
                <c:pt idx="6072">
                  <c:v>3.8753479</c:v>
                </c:pt>
                <c:pt idx="6073">
                  <c:v>3.8734853999999999</c:v>
                </c:pt>
                <c:pt idx="6074">
                  <c:v>3.87</c:v>
                </c:pt>
                <c:pt idx="6075">
                  <c:v>3.87</c:v>
                </c:pt>
                <c:pt idx="6076">
                  <c:v>3.87</c:v>
                </c:pt>
                <c:pt idx="6077">
                  <c:v>3.86</c:v>
                </c:pt>
                <c:pt idx="6078">
                  <c:v>3.86</c:v>
                </c:pt>
                <c:pt idx="6079">
                  <c:v>3.8560954999999999</c:v>
                </c:pt>
                <c:pt idx="6080">
                  <c:v>3.8558509999999999</c:v>
                </c:pt>
                <c:pt idx="6081">
                  <c:v>3.8521112</c:v>
                </c:pt>
                <c:pt idx="6082">
                  <c:v>3.85</c:v>
                </c:pt>
                <c:pt idx="6083">
                  <c:v>3.8489426999999998</c:v>
                </c:pt>
                <c:pt idx="6084">
                  <c:v>3.8475581000000001</c:v>
                </c:pt>
                <c:pt idx="6085">
                  <c:v>3.8472502999999998</c:v>
                </c:pt>
                <c:pt idx="6086">
                  <c:v>3.8459525000000001</c:v>
                </c:pt>
                <c:pt idx="6087">
                  <c:v>3.8458524000000001</c:v>
                </c:pt>
                <c:pt idx="6088">
                  <c:v>3.8446563999999999</c:v>
                </c:pt>
                <c:pt idx="6089">
                  <c:v>3.8386385999999999</c:v>
                </c:pt>
                <c:pt idx="6090">
                  <c:v>3.8335078999999999</c:v>
                </c:pt>
                <c:pt idx="6091">
                  <c:v>3.8292473</c:v>
                </c:pt>
                <c:pt idx="6092">
                  <c:v>3.8266501000000002</c:v>
                </c:pt>
                <c:pt idx="6093">
                  <c:v>3.8210112000000001</c:v>
                </c:pt>
                <c:pt idx="6094">
                  <c:v>3.82</c:v>
                </c:pt>
                <c:pt idx="6095">
                  <c:v>3.82</c:v>
                </c:pt>
                <c:pt idx="6096">
                  <c:v>3.8172812</c:v>
                </c:pt>
                <c:pt idx="6097">
                  <c:v>3.8139517999999999</c:v>
                </c:pt>
                <c:pt idx="6098">
                  <c:v>3.8104412999999999</c:v>
                </c:pt>
                <c:pt idx="6099">
                  <c:v>3.81</c:v>
                </c:pt>
                <c:pt idx="6100">
                  <c:v>3.81</c:v>
                </c:pt>
                <c:pt idx="6101">
                  <c:v>3.8094351</c:v>
                </c:pt>
                <c:pt idx="6102">
                  <c:v>3.8</c:v>
                </c:pt>
                <c:pt idx="6103">
                  <c:v>3.7994631999999999</c:v>
                </c:pt>
                <c:pt idx="6104">
                  <c:v>3.7933748999999999</c:v>
                </c:pt>
                <c:pt idx="6105">
                  <c:v>3.7918143</c:v>
                </c:pt>
                <c:pt idx="6106">
                  <c:v>3.7908276000000001</c:v>
                </c:pt>
                <c:pt idx="6107">
                  <c:v>3.7891726000000001</c:v>
                </c:pt>
                <c:pt idx="6108">
                  <c:v>3.7889791000000002</c:v>
                </c:pt>
                <c:pt idx="6109">
                  <c:v>3.7863110999999998</c:v>
                </c:pt>
                <c:pt idx="6110">
                  <c:v>3.7827046000000002</c:v>
                </c:pt>
                <c:pt idx="6111">
                  <c:v>3.78</c:v>
                </c:pt>
                <c:pt idx="6112">
                  <c:v>3.78</c:v>
                </c:pt>
                <c:pt idx="6113">
                  <c:v>3.78</c:v>
                </c:pt>
                <c:pt idx="6114">
                  <c:v>3.7779817000000002</c:v>
                </c:pt>
                <c:pt idx="6115">
                  <c:v>3.7762980000000002</c:v>
                </c:pt>
                <c:pt idx="6116">
                  <c:v>3.7749754000000002</c:v>
                </c:pt>
                <c:pt idx="6117">
                  <c:v>3.7747136000000001</c:v>
                </c:pt>
                <c:pt idx="6118">
                  <c:v>3.77</c:v>
                </c:pt>
                <c:pt idx="6119">
                  <c:v>3.7605076</c:v>
                </c:pt>
                <c:pt idx="6120">
                  <c:v>3.76</c:v>
                </c:pt>
                <c:pt idx="6121">
                  <c:v>3.76</c:v>
                </c:pt>
                <c:pt idx="6122">
                  <c:v>3.76</c:v>
                </c:pt>
                <c:pt idx="6123">
                  <c:v>3.7522996000000002</c:v>
                </c:pt>
                <c:pt idx="6124">
                  <c:v>3.7504982999999998</c:v>
                </c:pt>
                <c:pt idx="6125">
                  <c:v>3.7502488999999999</c:v>
                </c:pt>
                <c:pt idx="6126">
                  <c:v>3.75</c:v>
                </c:pt>
                <c:pt idx="6127">
                  <c:v>3.75</c:v>
                </c:pt>
                <c:pt idx="6128">
                  <c:v>3.75</c:v>
                </c:pt>
                <c:pt idx="6129">
                  <c:v>3.74</c:v>
                </c:pt>
                <c:pt idx="6130">
                  <c:v>3.74</c:v>
                </c:pt>
                <c:pt idx="6131">
                  <c:v>3.74</c:v>
                </c:pt>
                <c:pt idx="6132">
                  <c:v>3.74</c:v>
                </c:pt>
                <c:pt idx="6133">
                  <c:v>3.74</c:v>
                </c:pt>
                <c:pt idx="6134">
                  <c:v>3.74</c:v>
                </c:pt>
                <c:pt idx="6135">
                  <c:v>3.7332641999999998</c:v>
                </c:pt>
                <c:pt idx="6136">
                  <c:v>3.73</c:v>
                </c:pt>
                <c:pt idx="6137">
                  <c:v>3.7265472000000002</c:v>
                </c:pt>
                <c:pt idx="6138">
                  <c:v>3.7250090999999999</c:v>
                </c:pt>
                <c:pt idx="6139">
                  <c:v>3.72</c:v>
                </c:pt>
                <c:pt idx="6140">
                  <c:v>3.71</c:v>
                </c:pt>
                <c:pt idx="6141">
                  <c:v>3.71</c:v>
                </c:pt>
                <c:pt idx="6142">
                  <c:v>3.7069511999999998</c:v>
                </c:pt>
                <c:pt idx="6143">
                  <c:v>3.7042277000000001</c:v>
                </c:pt>
                <c:pt idx="6144">
                  <c:v>3.7023741999999999</c:v>
                </c:pt>
                <c:pt idx="6145">
                  <c:v>3.7013596999999998</c:v>
                </c:pt>
                <c:pt idx="6146">
                  <c:v>3.7</c:v>
                </c:pt>
                <c:pt idx="6147">
                  <c:v>3.7</c:v>
                </c:pt>
                <c:pt idx="6148">
                  <c:v>3.7</c:v>
                </c:pt>
                <c:pt idx="6149">
                  <c:v>3.7</c:v>
                </c:pt>
                <c:pt idx="6150">
                  <c:v>3.7</c:v>
                </c:pt>
                <c:pt idx="6151">
                  <c:v>3.6957070000000001</c:v>
                </c:pt>
                <c:pt idx="6152">
                  <c:v>3.6927137999999999</c:v>
                </c:pt>
                <c:pt idx="6153">
                  <c:v>3.6909448999999999</c:v>
                </c:pt>
                <c:pt idx="6154">
                  <c:v>3.69</c:v>
                </c:pt>
                <c:pt idx="6155">
                  <c:v>3.6893362999999999</c:v>
                </c:pt>
                <c:pt idx="6156">
                  <c:v>3.6865709</c:v>
                </c:pt>
                <c:pt idx="6157">
                  <c:v>3.68</c:v>
                </c:pt>
                <c:pt idx="6158">
                  <c:v>3.676444</c:v>
                </c:pt>
                <c:pt idx="6159">
                  <c:v>3.6711597999999999</c:v>
                </c:pt>
                <c:pt idx="6160">
                  <c:v>3.6710345000000002</c:v>
                </c:pt>
                <c:pt idx="6161">
                  <c:v>3.67</c:v>
                </c:pt>
                <c:pt idx="6162">
                  <c:v>3.67</c:v>
                </c:pt>
                <c:pt idx="6163">
                  <c:v>3.6681428</c:v>
                </c:pt>
                <c:pt idx="6164">
                  <c:v>3.6620905000000001</c:v>
                </c:pt>
                <c:pt idx="6165">
                  <c:v>3.6604182999999999</c:v>
                </c:pt>
                <c:pt idx="6166">
                  <c:v>3.66</c:v>
                </c:pt>
                <c:pt idx="6167">
                  <c:v>3.66</c:v>
                </c:pt>
                <c:pt idx="6168">
                  <c:v>3.66</c:v>
                </c:pt>
                <c:pt idx="6169">
                  <c:v>3.66</c:v>
                </c:pt>
                <c:pt idx="6170">
                  <c:v>3.6550183999999999</c:v>
                </c:pt>
                <c:pt idx="6171">
                  <c:v>3.6520692000000001</c:v>
                </c:pt>
                <c:pt idx="6172">
                  <c:v>3.65</c:v>
                </c:pt>
                <c:pt idx="6173">
                  <c:v>3.65</c:v>
                </c:pt>
                <c:pt idx="6174">
                  <c:v>3.6429206999999999</c:v>
                </c:pt>
                <c:pt idx="6175">
                  <c:v>3.64</c:v>
                </c:pt>
                <c:pt idx="6176">
                  <c:v>3.6393601000000002</c:v>
                </c:pt>
                <c:pt idx="6177">
                  <c:v>3.6370417000000002</c:v>
                </c:pt>
                <c:pt idx="6178">
                  <c:v>3.6363120000000002</c:v>
                </c:pt>
                <c:pt idx="6179">
                  <c:v>3.6300416000000002</c:v>
                </c:pt>
                <c:pt idx="6180">
                  <c:v>3.63</c:v>
                </c:pt>
                <c:pt idx="6181">
                  <c:v>3.63</c:v>
                </c:pt>
                <c:pt idx="6182">
                  <c:v>3.6299619999999999</c:v>
                </c:pt>
                <c:pt idx="6183">
                  <c:v>3.6259777999999998</c:v>
                </c:pt>
                <c:pt idx="6184">
                  <c:v>3.6228761</c:v>
                </c:pt>
                <c:pt idx="6185">
                  <c:v>3.62</c:v>
                </c:pt>
                <c:pt idx="6186">
                  <c:v>3.62</c:v>
                </c:pt>
                <c:pt idx="6187">
                  <c:v>3.62</c:v>
                </c:pt>
                <c:pt idx="6188">
                  <c:v>3.62</c:v>
                </c:pt>
                <c:pt idx="6189">
                  <c:v>3.62</c:v>
                </c:pt>
                <c:pt idx="6190">
                  <c:v>3.6117989000000001</c:v>
                </c:pt>
                <c:pt idx="6191">
                  <c:v>3.6042892000000002</c:v>
                </c:pt>
                <c:pt idx="6192">
                  <c:v>3.6032440000000001</c:v>
                </c:pt>
                <c:pt idx="6193">
                  <c:v>3.6028962</c:v>
                </c:pt>
                <c:pt idx="6194">
                  <c:v>3.6025067000000002</c:v>
                </c:pt>
                <c:pt idx="6195">
                  <c:v>3.6</c:v>
                </c:pt>
                <c:pt idx="6196">
                  <c:v>3.6</c:v>
                </c:pt>
                <c:pt idx="6197">
                  <c:v>3.6</c:v>
                </c:pt>
                <c:pt idx="6198">
                  <c:v>3.5962550000000002</c:v>
                </c:pt>
                <c:pt idx="6199">
                  <c:v>3.5961232999999999</c:v>
                </c:pt>
                <c:pt idx="6200">
                  <c:v>3.5954082000000001</c:v>
                </c:pt>
                <c:pt idx="6201">
                  <c:v>3.5924971999999999</c:v>
                </c:pt>
                <c:pt idx="6202">
                  <c:v>3.5916744</c:v>
                </c:pt>
                <c:pt idx="6203">
                  <c:v>3.59</c:v>
                </c:pt>
                <c:pt idx="6204">
                  <c:v>3.59</c:v>
                </c:pt>
                <c:pt idx="6205">
                  <c:v>3.59</c:v>
                </c:pt>
                <c:pt idx="6206">
                  <c:v>3.5886722999999998</c:v>
                </c:pt>
                <c:pt idx="6207">
                  <c:v>3.5808320999999999</c:v>
                </c:pt>
                <c:pt idx="6208">
                  <c:v>3.58</c:v>
                </c:pt>
                <c:pt idx="6209">
                  <c:v>3.5785388999999999</c:v>
                </c:pt>
                <c:pt idx="6210">
                  <c:v>3.5741611</c:v>
                </c:pt>
                <c:pt idx="6211">
                  <c:v>3.57</c:v>
                </c:pt>
                <c:pt idx="6212">
                  <c:v>3.57</c:v>
                </c:pt>
                <c:pt idx="6213">
                  <c:v>3.57</c:v>
                </c:pt>
                <c:pt idx="6214">
                  <c:v>3.5698501999999999</c:v>
                </c:pt>
                <c:pt idx="6215">
                  <c:v>3.5680698999999998</c:v>
                </c:pt>
                <c:pt idx="6216">
                  <c:v>3.5600890999999999</c:v>
                </c:pt>
                <c:pt idx="6217">
                  <c:v>3.56</c:v>
                </c:pt>
                <c:pt idx="6218">
                  <c:v>3.56</c:v>
                </c:pt>
                <c:pt idx="6219">
                  <c:v>3.56</c:v>
                </c:pt>
                <c:pt idx="6220">
                  <c:v>3.5584872999999999</c:v>
                </c:pt>
                <c:pt idx="6221">
                  <c:v>3.553966</c:v>
                </c:pt>
                <c:pt idx="6222">
                  <c:v>3.5539413999999998</c:v>
                </c:pt>
                <c:pt idx="6223">
                  <c:v>3.5530710000000001</c:v>
                </c:pt>
                <c:pt idx="6224">
                  <c:v>3.5504525</c:v>
                </c:pt>
                <c:pt idx="6225">
                  <c:v>3.55</c:v>
                </c:pt>
                <c:pt idx="6226">
                  <c:v>3.55</c:v>
                </c:pt>
                <c:pt idx="6227">
                  <c:v>3.55</c:v>
                </c:pt>
                <c:pt idx="6228">
                  <c:v>3.55</c:v>
                </c:pt>
                <c:pt idx="6229">
                  <c:v>3.5449020999999998</c:v>
                </c:pt>
                <c:pt idx="6230">
                  <c:v>3.5389400000000002</c:v>
                </c:pt>
                <c:pt idx="6231">
                  <c:v>3.5363440000000002</c:v>
                </c:pt>
                <c:pt idx="6232">
                  <c:v>3.5328761000000002</c:v>
                </c:pt>
                <c:pt idx="6233">
                  <c:v>3.53</c:v>
                </c:pt>
                <c:pt idx="6234">
                  <c:v>3.53</c:v>
                </c:pt>
                <c:pt idx="6235">
                  <c:v>3.53</c:v>
                </c:pt>
                <c:pt idx="6236">
                  <c:v>3.53</c:v>
                </c:pt>
                <c:pt idx="6237">
                  <c:v>3.52</c:v>
                </c:pt>
                <c:pt idx="6238">
                  <c:v>3.52</c:v>
                </c:pt>
                <c:pt idx="6239">
                  <c:v>3.52</c:v>
                </c:pt>
                <c:pt idx="6240">
                  <c:v>3.52</c:v>
                </c:pt>
                <c:pt idx="6241">
                  <c:v>3.5198719999999999</c:v>
                </c:pt>
                <c:pt idx="6242">
                  <c:v>3.5193238999999998</c:v>
                </c:pt>
                <c:pt idx="6243">
                  <c:v>3.5177779</c:v>
                </c:pt>
                <c:pt idx="6244">
                  <c:v>3.51</c:v>
                </c:pt>
                <c:pt idx="6245">
                  <c:v>3.51</c:v>
                </c:pt>
                <c:pt idx="6246">
                  <c:v>3.51</c:v>
                </c:pt>
                <c:pt idx="6247">
                  <c:v>3.51</c:v>
                </c:pt>
                <c:pt idx="6248">
                  <c:v>3.51</c:v>
                </c:pt>
                <c:pt idx="6249">
                  <c:v>3.5061936</c:v>
                </c:pt>
                <c:pt idx="6250">
                  <c:v>3.5054550999999998</c:v>
                </c:pt>
                <c:pt idx="6251">
                  <c:v>3.5013258999999999</c:v>
                </c:pt>
                <c:pt idx="6252">
                  <c:v>3.5</c:v>
                </c:pt>
                <c:pt idx="6253">
                  <c:v>3.5</c:v>
                </c:pt>
                <c:pt idx="6254">
                  <c:v>3.5</c:v>
                </c:pt>
                <c:pt idx="6255">
                  <c:v>3.5</c:v>
                </c:pt>
                <c:pt idx="6256">
                  <c:v>3.5</c:v>
                </c:pt>
                <c:pt idx="6257">
                  <c:v>3.4987439</c:v>
                </c:pt>
                <c:pt idx="6258">
                  <c:v>3.4976761999999999</c:v>
                </c:pt>
                <c:pt idx="6259">
                  <c:v>3.4954896999999998</c:v>
                </c:pt>
                <c:pt idx="6260">
                  <c:v>3.4909872000000002</c:v>
                </c:pt>
                <c:pt idx="6261">
                  <c:v>3.4857051000000001</c:v>
                </c:pt>
                <c:pt idx="6262">
                  <c:v>3.4849020999999998</c:v>
                </c:pt>
                <c:pt idx="6263">
                  <c:v>3.4811143000000002</c:v>
                </c:pt>
                <c:pt idx="6264">
                  <c:v>3.48</c:v>
                </c:pt>
                <c:pt idx="6265">
                  <c:v>3.48</c:v>
                </c:pt>
                <c:pt idx="6266">
                  <c:v>3.48</c:v>
                </c:pt>
                <c:pt idx="6267">
                  <c:v>3.4784687000000001</c:v>
                </c:pt>
                <c:pt idx="6268">
                  <c:v>3.4707523</c:v>
                </c:pt>
                <c:pt idx="6269">
                  <c:v>3.47</c:v>
                </c:pt>
                <c:pt idx="6270">
                  <c:v>3.47</c:v>
                </c:pt>
                <c:pt idx="6271">
                  <c:v>3.47</c:v>
                </c:pt>
                <c:pt idx="6272">
                  <c:v>3.47</c:v>
                </c:pt>
                <c:pt idx="6273">
                  <c:v>3.47</c:v>
                </c:pt>
                <c:pt idx="6274">
                  <c:v>3.47</c:v>
                </c:pt>
                <c:pt idx="6275">
                  <c:v>3.47</c:v>
                </c:pt>
                <c:pt idx="6276">
                  <c:v>3.4660041000000001</c:v>
                </c:pt>
                <c:pt idx="6277">
                  <c:v>3.4659027999999998</c:v>
                </c:pt>
                <c:pt idx="6278">
                  <c:v>3.4627138</c:v>
                </c:pt>
                <c:pt idx="6279">
                  <c:v>3.46</c:v>
                </c:pt>
                <c:pt idx="6280">
                  <c:v>3.46</c:v>
                </c:pt>
                <c:pt idx="6281">
                  <c:v>3.46</c:v>
                </c:pt>
                <c:pt idx="6282">
                  <c:v>3.46</c:v>
                </c:pt>
                <c:pt idx="6283">
                  <c:v>3.46</c:v>
                </c:pt>
                <c:pt idx="6284">
                  <c:v>3.46</c:v>
                </c:pt>
                <c:pt idx="6285">
                  <c:v>3.46</c:v>
                </c:pt>
                <c:pt idx="6286">
                  <c:v>3.4569443</c:v>
                </c:pt>
                <c:pt idx="6287">
                  <c:v>3.4548440999999999</c:v>
                </c:pt>
                <c:pt idx="6288">
                  <c:v>3.45</c:v>
                </c:pt>
                <c:pt idx="6289">
                  <c:v>3.45</c:v>
                </c:pt>
                <c:pt idx="6290">
                  <c:v>3.45</c:v>
                </c:pt>
                <c:pt idx="6291">
                  <c:v>3.4492178</c:v>
                </c:pt>
                <c:pt idx="6292">
                  <c:v>3.4436070000000001</c:v>
                </c:pt>
                <c:pt idx="6293">
                  <c:v>3.44</c:v>
                </c:pt>
                <c:pt idx="6294">
                  <c:v>3.44</c:v>
                </c:pt>
                <c:pt idx="6295">
                  <c:v>3.44</c:v>
                </c:pt>
                <c:pt idx="6296">
                  <c:v>3.4397972000000001</c:v>
                </c:pt>
                <c:pt idx="6297">
                  <c:v>3.4392748000000002</c:v>
                </c:pt>
                <c:pt idx="6298">
                  <c:v>3.4383721</c:v>
                </c:pt>
                <c:pt idx="6299">
                  <c:v>3.4383113999999999</c:v>
                </c:pt>
                <c:pt idx="6300">
                  <c:v>3.4339034000000002</c:v>
                </c:pt>
                <c:pt idx="6301">
                  <c:v>3.4332357</c:v>
                </c:pt>
                <c:pt idx="6302">
                  <c:v>3.43</c:v>
                </c:pt>
                <c:pt idx="6303">
                  <c:v>3.43</c:v>
                </c:pt>
                <c:pt idx="6304">
                  <c:v>3.4285063</c:v>
                </c:pt>
                <c:pt idx="6305">
                  <c:v>3.4209581999999998</c:v>
                </c:pt>
                <c:pt idx="6306">
                  <c:v>3.42</c:v>
                </c:pt>
                <c:pt idx="6307">
                  <c:v>3.42</c:v>
                </c:pt>
                <c:pt idx="6308">
                  <c:v>3.42</c:v>
                </c:pt>
                <c:pt idx="6309">
                  <c:v>3.42</c:v>
                </c:pt>
                <c:pt idx="6310">
                  <c:v>3.4199476999999998</c:v>
                </c:pt>
                <c:pt idx="6311">
                  <c:v>3.4185479999999999</c:v>
                </c:pt>
                <c:pt idx="6312">
                  <c:v>3.4133817999999998</c:v>
                </c:pt>
                <c:pt idx="6313">
                  <c:v>3.4124973000000001</c:v>
                </c:pt>
                <c:pt idx="6314">
                  <c:v>3.41</c:v>
                </c:pt>
                <c:pt idx="6315">
                  <c:v>3.41</c:v>
                </c:pt>
                <c:pt idx="6316">
                  <c:v>3.4016601</c:v>
                </c:pt>
                <c:pt idx="6317">
                  <c:v>3.4013121000000002</c:v>
                </c:pt>
                <c:pt idx="6318">
                  <c:v>3.4</c:v>
                </c:pt>
                <c:pt idx="6319">
                  <c:v>3.4</c:v>
                </c:pt>
                <c:pt idx="6320">
                  <c:v>3.3939742000000002</c:v>
                </c:pt>
                <c:pt idx="6321">
                  <c:v>3.3909028999999999</c:v>
                </c:pt>
                <c:pt idx="6322">
                  <c:v>3.3903517999999999</c:v>
                </c:pt>
                <c:pt idx="6323">
                  <c:v>3.39</c:v>
                </c:pt>
                <c:pt idx="6324">
                  <c:v>3.39</c:v>
                </c:pt>
                <c:pt idx="6325">
                  <c:v>3.39</c:v>
                </c:pt>
                <c:pt idx="6326">
                  <c:v>3.39</c:v>
                </c:pt>
                <c:pt idx="6327">
                  <c:v>3.39</c:v>
                </c:pt>
                <c:pt idx="6328">
                  <c:v>3.39</c:v>
                </c:pt>
                <c:pt idx="6329">
                  <c:v>3.39</c:v>
                </c:pt>
                <c:pt idx="6330">
                  <c:v>3.3832309999999999</c:v>
                </c:pt>
                <c:pt idx="6331">
                  <c:v>3.3831465999999999</c:v>
                </c:pt>
                <c:pt idx="6332">
                  <c:v>3.3822480000000001</c:v>
                </c:pt>
                <c:pt idx="6333">
                  <c:v>3.3800637999999998</c:v>
                </c:pt>
                <c:pt idx="6334">
                  <c:v>3.38</c:v>
                </c:pt>
                <c:pt idx="6335">
                  <c:v>3.38</c:v>
                </c:pt>
                <c:pt idx="6336">
                  <c:v>3.3786402999999998</c:v>
                </c:pt>
                <c:pt idx="6337">
                  <c:v>3.3774313</c:v>
                </c:pt>
                <c:pt idx="6338">
                  <c:v>3.3734006000000001</c:v>
                </c:pt>
                <c:pt idx="6339">
                  <c:v>3.37</c:v>
                </c:pt>
                <c:pt idx="6340">
                  <c:v>3.37</c:v>
                </c:pt>
                <c:pt idx="6341">
                  <c:v>3.37</c:v>
                </c:pt>
                <c:pt idx="6342">
                  <c:v>3.3675912000000001</c:v>
                </c:pt>
                <c:pt idx="6343">
                  <c:v>3.36</c:v>
                </c:pt>
                <c:pt idx="6344">
                  <c:v>3.36</c:v>
                </c:pt>
                <c:pt idx="6345">
                  <c:v>3.36</c:v>
                </c:pt>
                <c:pt idx="6346">
                  <c:v>3.36</c:v>
                </c:pt>
                <c:pt idx="6347">
                  <c:v>3.36</c:v>
                </c:pt>
                <c:pt idx="6348">
                  <c:v>3.36</c:v>
                </c:pt>
                <c:pt idx="6349">
                  <c:v>3.3570220000000002</c:v>
                </c:pt>
                <c:pt idx="6350">
                  <c:v>3.35</c:v>
                </c:pt>
                <c:pt idx="6351">
                  <c:v>3.35</c:v>
                </c:pt>
                <c:pt idx="6352">
                  <c:v>3.35</c:v>
                </c:pt>
                <c:pt idx="6353">
                  <c:v>3.35</c:v>
                </c:pt>
                <c:pt idx="6354">
                  <c:v>3.35</c:v>
                </c:pt>
                <c:pt idx="6355">
                  <c:v>3.35</c:v>
                </c:pt>
                <c:pt idx="6356">
                  <c:v>3.3483467</c:v>
                </c:pt>
                <c:pt idx="6357">
                  <c:v>3.3449021000000001</c:v>
                </c:pt>
                <c:pt idx="6358">
                  <c:v>3.34</c:v>
                </c:pt>
                <c:pt idx="6359">
                  <c:v>3.34</c:v>
                </c:pt>
                <c:pt idx="6360">
                  <c:v>3.34</c:v>
                </c:pt>
                <c:pt idx="6361">
                  <c:v>3.34</c:v>
                </c:pt>
                <c:pt idx="6362">
                  <c:v>3.34</c:v>
                </c:pt>
                <c:pt idx="6363">
                  <c:v>3.3385421000000002</c:v>
                </c:pt>
                <c:pt idx="6364">
                  <c:v>3.3366528999999998</c:v>
                </c:pt>
                <c:pt idx="6365">
                  <c:v>3.3321076000000001</c:v>
                </c:pt>
                <c:pt idx="6366">
                  <c:v>3.33</c:v>
                </c:pt>
                <c:pt idx="6367">
                  <c:v>3.33</c:v>
                </c:pt>
                <c:pt idx="6368">
                  <c:v>3.3203005000000001</c:v>
                </c:pt>
                <c:pt idx="6369">
                  <c:v>3.32</c:v>
                </c:pt>
                <c:pt idx="6370">
                  <c:v>3.32</c:v>
                </c:pt>
                <c:pt idx="6371">
                  <c:v>3.32</c:v>
                </c:pt>
                <c:pt idx="6372">
                  <c:v>3.32</c:v>
                </c:pt>
                <c:pt idx="6373">
                  <c:v>3.32</c:v>
                </c:pt>
                <c:pt idx="6374">
                  <c:v>3.32</c:v>
                </c:pt>
                <c:pt idx="6375">
                  <c:v>3.32</c:v>
                </c:pt>
                <c:pt idx="6376">
                  <c:v>3.32</c:v>
                </c:pt>
                <c:pt idx="6377">
                  <c:v>3.32</c:v>
                </c:pt>
                <c:pt idx="6378">
                  <c:v>3.32</c:v>
                </c:pt>
                <c:pt idx="6379">
                  <c:v>3.32</c:v>
                </c:pt>
                <c:pt idx="6380">
                  <c:v>3.32</c:v>
                </c:pt>
                <c:pt idx="6381">
                  <c:v>3.3155405999999998</c:v>
                </c:pt>
                <c:pt idx="6382">
                  <c:v>3.3136538</c:v>
                </c:pt>
                <c:pt idx="6383">
                  <c:v>3.31</c:v>
                </c:pt>
                <c:pt idx="6384">
                  <c:v>3.31</c:v>
                </c:pt>
                <c:pt idx="6385">
                  <c:v>3.31</c:v>
                </c:pt>
                <c:pt idx="6386">
                  <c:v>3.3082576000000001</c:v>
                </c:pt>
                <c:pt idx="6387">
                  <c:v>3.3</c:v>
                </c:pt>
                <c:pt idx="6388">
                  <c:v>3.3</c:v>
                </c:pt>
                <c:pt idx="6389">
                  <c:v>3.3</c:v>
                </c:pt>
                <c:pt idx="6390">
                  <c:v>3.29</c:v>
                </c:pt>
                <c:pt idx="6391">
                  <c:v>3.29</c:v>
                </c:pt>
                <c:pt idx="6392">
                  <c:v>3.2841385999999999</c:v>
                </c:pt>
                <c:pt idx="6393">
                  <c:v>3.28</c:v>
                </c:pt>
                <c:pt idx="6394">
                  <c:v>3.28</c:v>
                </c:pt>
                <c:pt idx="6395">
                  <c:v>3.28</c:v>
                </c:pt>
                <c:pt idx="6396">
                  <c:v>3.2745669999999998</c:v>
                </c:pt>
                <c:pt idx="6397">
                  <c:v>3.27</c:v>
                </c:pt>
                <c:pt idx="6398">
                  <c:v>3.27</c:v>
                </c:pt>
                <c:pt idx="6399">
                  <c:v>3.27</c:v>
                </c:pt>
                <c:pt idx="6400">
                  <c:v>3.27</c:v>
                </c:pt>
                <c:pt idx="6401">
                  <c:v>3.27</c:v>
                </c:pt>
                <c:pt idx="6402">
                  <c:v>3.2649021</c:v>
                </c:pt>
                <c:pt idx="6403">
                  <c:v>3.2639505</c:v>
                </c:pt>
                <c:pt idx="6404">
                  <c:v>3.2636189999999998</c:v>
                </c:pt>
                <c:pt idx="6405">
                  <c:v>3.263306</c:v>
                </c:pt>
                <c:pt idx="6406">
                  <c:v>3.26</c:v>
                </c:pt>
                <c:pt idx="6407">
                  <c:v>3.26</c:v>
                </c:pt>
                <c:pt idx="6408">
                  <c:v>3.26</c:v>
                </c:pt>
                <c:pt idx="6409">
                  <c:v>3.26</c:v>
                </c:pt>
                <c:pt idx="6410">
                  <c:v>3.25</c:v>
                </c:pt>
                <c:pt idx="6411">
                  <c:v>3.25</c:v>
                </c:pt>
                <c:pt idx="6412">
                  <c:v>3.2441016999999999</c:v>
                </c:pt>
                <c:pt idx="6413">
                  <c:v>3.2407333</c:v>
                </c:pt>
                <c:pt idx="6414">
                  <c:v>3.2404275999999999</c:v>
                </c:pt>
                <c:pt idx="6415">
                  <c:v>3.24</c:v>
                </c:pt>
                <c:pt idx="6416">
                  <c:v>3.24</c:v>
                </c:pt>
                <c:pt idx="6417">
                  <c:v>3.24</c:v>
                </c:pt>
                <c:pt idx="6418">
                  <c:v>3.2375118000000001</c:v>
                </c:pt>
                <c:pt idx="6419">
                  <c:v>3.23</c:v>
                </c:pt>
                <c:pt idx="6420">
                  <c:v>3.23</c:v>
                </c:pt>
                <c:pt idx="6421">
                  <c:v>3.2284647</c:v>
                </c:pt>
                <c:pt idx="6422">
                  <c:v>3.2249021</c:v>
                </c:pt>
                <c:pt idx="6423">
                  <c:v>3.22</c:v>
                </c:pt>
                <c:pt idx="6424">
                  <c:v>3.21</c:v>
                </c:pt>
                <c:pt idx="6425">
                  <c:v>3.21</c:v>
                </c:pt>
                <c:pt idx="6426">
                  <c:v>3.21</c:v>
                </c:pt>
                <c:pt idx="6427">
                  <c:v>3.2057563</c:v>
                </c:pt>
                <c:pt idx="6428">
                  <c:v>3.2</c:v>
                </c:pt>
                <c:pt idx="6429">
                  <c:v>3.2</c:v>
                </c:pt>
                <c:pt idx="6430">
                  <c:v>3.2</c:v>
                </c:pt>
                <c:pt idx="6431">
                  <c:v>3.2</c:v>
                </c:pt>
                <c:pt idx="6432">
                  <c:v>3.2</c:v>
                </c:pt>
                <c:pt idx="6433">
                  <c:v>3.2</c:v>
                </c:pt>
                <c:pt idx="6434">
                  <c:v>3.1963781999999998</c:v>
                </c:pt>
                <c:pt idx="6435">
                  <c:v>3.1927230999999998</c:v>
                </c:pt>
                <c:pt idx="6436">
                  <c:v>3.1891940000000001</c:v>
                </c:pt>
                <c:pt idx="6437">
                  <c:v>3.1886211000000002</c:v>
                </c:pt>
                <c:pt idx="6438">
                  <c:v>3.18</c:v>
                </c:pt>
                <c:pt idx="6439">
                  <c:v>3.18</c:v>
                </c:pt>
                <c:pt idx="6440">
                  <c:v>3.1739508999999999</c:v>
                </c:pt>
                <c:pt idx="6441">
                  <c:v>3.1737483000000002</c:v>
                </c:pt>
                <c:pt idx="6442">
                  <c:v>3.1732781999999999</c:v>
                </c:pt>
                <c:pt idx="6443">
                  <c:v>3.17</c:v>
                </c:pt>
                <c:pt idx="6444">
                  <c:v>3.17</c:v>
                </c:pt>
                <c:pt idx="6445">
                  <c:v>3.17</c:v>
                </c:pt>
                <c:pt idx="6446">
                  <c:v>3.16</c:v>
                </c:pt>
                <c:pt idx="6447">
                  <c:v>3.16</c:v>
                </c:pt>
                <c:pt idx="6448">
                  <c:v>3.1574901999999998</c:v>
                </c:pt>
                <c:pt idx="6449">
                  <c:v>3.1573859999999998</c:v>
                </c:pt>
                <c:pt idx="6450">
                  <c:v>3.1538564</c:v>
                </c:pt>
                <c:pt idx="6451">
                  <c:v>3.1530594000000001</c:v>
                </c:pt>
                <c:pt idx="6452">
                  <c:v>3.1503751000000002</c:v>
                </c:pt>
                <c:pt idx="6453">
                  <c:v>3.15</c:v>
                </c:pt>
                <c:pt idx="6454">
                  <c:v>3.15</c:v>
                </c:pt>
                <c:pt idx="6455">
                  <c:v>3.1458179999999998</c:v>
                </c:pt>
                <c:pt idx="6456">
                  <c:v>3.1415913</c:v>
                </c:pt>
                <c:pt idx="6457">
                  <c:v>3.14053</c:v>
                </c:pt>
                <c:pt idx="6458">
                  <c:v>3.14</c:v>
                </c:pt>
                <c:pt idx="6459">
                  <c:v>3.13</c:v>
                </c:pt>
                <c:pt idx="6460">
                  <c:v>3.13</c:v>
                </c:pt>
                <c:pt idx="6461">
                  <c:v>3.13</c:v>
                </c:pt>
                <c:pt idx="6462">
                  <c:v>3.1273743999999999</c:v>
                </c:pt>
                <c:pt idx="6463">
                  <c:v>3.1259545000000002</c:v>
                </c:pt>
                <c:pt idx="6464">
                  <c:v>3.1253405999999999</c:v>
                </c:pt>
                <c:pt idx="6465">
                  <c:v>3.1224447</c:v>
                </c:pt>
                <c:pt idx="6466">
                  <c:v>3.1215538999999999</c:v>
                </c:pt>
                <c:pt idx="6467">
                  <c:v>3.12</c:v>
                </c:pt>
                <c:pt idx="6468">
                  <c:v>3.1193037000000001</c:v>
                </c:pt>
                <c:pt idx="6469">
                  <c:v>3.1167937000000001</c:v>
                </c:pt>
                <c:pt idx="6470">
                  <c:v>3.1139627999999999</c:v>
                </c:pt>
                <c:pt idx="6471">
                  <c:v>3.1105467999999998</c:v>
                </c:pt>
                <c:pt idx="6472">
                  <c:v>3.11</c:v>
                </c:pt>
                <c:pt idx="6473">
                  <c:v>3.1045386000000001</c:v>
                </c:pt>
                <c:pt idx="6474">
                  <c:v>3.1009779000000002</c:v>
                </c:pt>
                <c:pt idx="6475">
                  <c:v>3.0930572999999999</c:v>
                </c:pt>
                <c:pt idx="6476">
                  <c:v>3.0908264000000001</c:v>
                </c:pt>
                <c:pt idx="6477">
                  <c:v>3.09</c:v>
                </c:pt>
                <c:pt idx="6478">
                  <c:v>3.09</c:v>
                </c:pt>
                <c:pt idx="6479">
                  <c:v>3.0868999000000001</c:v>
                </c:pt>
                <c:pt idx="6480">
                  <c:v>3.0827844</c:v>
                </c:pt>
                <c:pt idx="6481">
                  <c:v>3.0820080999999999</c:v>
                </c:pt>
                <c:pt idx="6482">
                  <c:v>3.0803506999999999</c:v>
                </c:pt>
                <c:pt idx="6483">
                  <c:v>3.0800934</c:v>
                </c:pt>
                <c:pt idx="6484">
                  <c:v>3.08</c:v>
                </c:pt>
                <c:pt idx="6485">
                  <c:v>3.08</c:v>
                </c:pt>
                <c:pt idx="6486">
                  <c:v>3.0776745000000001</c:v>
                </c:pt>
                <c:pt idx="6487">
                  <c:v>3.0724122</c:v>
                </c:pt>
                <c:pt idx="6488">
                  <c:v>3.0718611</c:v>
                </c:pt>
                <c:pt idx="6489">
                  <c:v>3.0600328000000001</c:v>
                </c:pt>
                <c:pt idx="6490">
                  <c:v>3.06</c:v>
                </c:pt>
                <c:pt idx="6491">
                  <c:v>3.0510126</c:v>
                </c:pt>
                <c:pt idx="6492">
                  <c:v>3.05</c:v>
                </c:pt>
                <c:pt idx="6493">
                  <c:v>3.0479343999999999</c:v>
                </c:pt>
                <c:pt idx="6494">
                  <c:v>3.0446935000000002</c:v>
                </c:pt>
                <c:pt idx="6495">
                  <c:v>3.0420438000000001</c:v>
                </c:pt>
                <c:pt idx="6496">
                  <c:v>3.0402149999999999</c:v>
                </c:pt>
                <c:pt idx="6497">
                  <c:v>3.04</c:v>
                </c:pt>
                <c:pt idx="6498">
                  <c:v>3.04</c:v>
                </c:pt>
                <c:pt idx="6499">
                  <c:v>3.034843</c:v>
                </c:pt>
                <c:pt idx="6500">
                  <c:v>3.0310201999999999</c:v>
                </c:pt>
                <c:pt idx="6501">
                  <c:v>3.0276242</c:v>
                </c:pt>
                <c:pt idx="6502">
                  <c:v>3.0249334000000001</c:v>
                </c:pt>
                <c:pt idx="6503">
                  <c:v>3.0247736999999999</c:v>
                </c:pt>
                <c:pt idx="6504">
                  <c:v>3.0209809000000001</c:v>
                </c:pt>
                <c:pt idx="6505">
                  <c:v>3.02</c:v>
                </c:pt>
                <c:pt idx="6506">
                  <c:v>3.02</c:v>
                </c:pt>
                <c:pt idx="6507">
                  <c:v>3.02</c:v>
                </c:pt>
                <c:pt idx="6508">
                  <c:v>3.01</c:v>
                </c:pt>
                <c:pt idx="6509">
                  <c:v>3.01</c:v>
                </c:pt>
                <c:pt idx="6510">
                  <c:v>3.0096128000000002</c:v>
                </c:pt>
                <c:pt idx="6511">
                  <c:v>3.0002220999999998</c:v>
                </c:pt>
                <c:pt idx="6512">
                  <c:v>2.9962876000000001</c:v>
                </c:pt>
                <c:pt idx="6513">
                  <c:v>2.9957568000000001</c:v>
                </c:pt>
                <c:pt idx="6514">
                  <c:v>2.9941797000000001</c:v>
                </c:pt>
                <c:pt idx="6515">
                  <c:v>2.9893223</c:v>
                </c:pt>
                <c:pt idx="6516">
                  <c:v>2.988038</c:v>
                </c:pt>
                <c:pt idx="6517">
                  <c:v>2.98</c:v>
                </c:pt>
                <c:pt idx="6518">
                  <c:v>2.98</c:v>
                </c:pt>
                <c:pt idx="6519">
                  <c:v>2.9781607999999999</c:v>
                </c:pt>
                <c:pt idx="6520">
                  <c:v>2.97</c:v>
                </c:pt>
                <c:pt idx="6521">
                  <c:v>2.9681598</c:v>
                </c:pt>
                <c:pt idx="6522">
                  <c:v>2.9676032000000001</c:v>
                </c:pt>
                <c:pt idx="6523">
                  <c:v>2.9617072000000002</c:v>
                </c:pt>
                <c:pt idx="6524">
                  <c:v>2.96</c:v>
                </c:pt>
                <c:pt idx="6525">
                  <c:v>2.96</c:v>
                </c:pt>
                <c:pt idx="6526">
                  <c:v>2.96</c:v>
                </c:pt>
                <c:pt idx="6527">
                  <c:v>2.96</c:v>
                </c:pt>
                <c:pt idx="6528">
                  <c:v>2.9471726</c:v>
                </c:pt>
                <c:pt idx="6529">
                  <c:v>2.9449021000000002</c:v>
                </c:pt>
                <c:pt idx="6530">
                  <c:v>2.9438475999999998</c:v>
                </c:pt>
                <c:pt idx="6531">
                  <c:v>2.9396097999999999</c:v>
                </c:pt>
                <c:pt idx="6532">
                  <c:v>2.9313821999999998</c:v>
                </c:pt>
                <c:pt idx="6533">
                  <c:v>2.9309783999999999</c:v>
                </c:pt>
                <c:pt idx="6534">
                  <c:v>2.93</c:v>
                </c:pt>
                <c:pt idx="6535">
                  <c:v>2.9277419999999998</c:v>
                </c:pt>
                <c:pt idx="6536">
                  <c:v>2.9259871</c:v>
                </c:pt>
                <c:pt idx="6537">
                  <c:v>2.9241307999999999</c:v>
                </c:pt>
                <c:pt idx="6538">
                  <c:v>2.9234716000000001</c:v>
                </c:pt>
                <c:pt idx="6539">
                  <c:v>2.92</c:v>
                </c:pt>
                <c:pt idx="6540">
                  <c:v>2.9139582000000002</c:v>
                </c:pt>
                <c:pt idx="6541">
                  <c:v>2.9134430999999998</c:v>
                </c:pt>
                <c:pt idx="6542">
                  <c:v>2.9101124</c:v>
                </c:pt>
                <c:pt idx="6543">
                  <c:v>2.9079945999999999</c:v>
                </c:pt>
                <c:pt idx="6544">
                  <c:v>2.9035693999999999</c:v>
                </c:pt>
                <c:pt idx="6545">
                  <c:v>2.902596</c:v>
                </c:pt>
                <c:pt idx="6546">
                  <c:v>2.9004593999999999</c:v>
                </c:pt>
                <c:pt idx="6547">
                  <c:v>2.8951030000000002</c:v>
                </c:pt>
                <c:pt idx="6548">
                  <c:v>2.8920876999999998</c:v>
                </c:pt>
                <c:pt idx="6549">
                  <c:v>2.89</c:v>
                </c:pt>
                <c:pt idx="6550">
                  <c:v>2.8895715000000002</c:v>
                </c:pt>
                <c:pt idx="6551">
                  <c:v>2.8807851000000002</c:v>
                </c:pt>
                <c:pt idx="6552">
                  <c:v>2.88</c:v>
                </c:pt>
                <c:pt idx="6553">
                  <c:v>2.88</c:v>
                </c:pt>
                <c:pt idx="6554">
                  <c:v>2.8791622000000001</c:v>
                </c:pt>
                <c:pt idx="6555">
                  <c:v>2.8774465</c:v>
                </c:pt>
                <c:pt idx="6556">
                  <c:v>2.87</c:v>
                </c:pt>
                <c:pt idx="6557">
                  <c:v>2.8698581999999999</c:v>
                </c:pt>
                <c:pt idx="6558">
                  <c:v>2.8684550999999998</c:v>
                </c:pt>
                <c:pt idx="6559">
                  <c:v>2.8662462</c:v>
                </c:pt>
                <c:pt idx="6560">
                  <c:v>2.8635917000000002</c:v>
                </c:pt>
                <c:pt idx="6561">
                  <c:v>2.8633514</c:v>
                </c:pt>
                <c:pt idx="6562">
                  <c:v>2.8621050000000001</c:v>
                </c:pt>
                <c:pt idx="6563">
                  <c:v>2.8613770000000001</c:v>
                </c:pt>
                <c:pt idx="6564">
                  <c:v>2.8606197999999998</c:v>
                </c:pt>
                <c:pt idx="6565">
                  <c:v>2.86</c:v>
                </c:pt>
                <c:pt idx="6566">
                  <c:v>2.8593880999999999</c:v>
                </c:pt>
                <c:pt idx="6567">
                  <c:v>2.8583858000000002</c:v>
                </c:pt>
                <c:pt idx="6568">
                  <c:v>2.8545229000000001</c:v>
                </c:pt>
                <c:pt idx="6569">
                  <c:v>2.85</c:v>
                </c:pt>
                <c:pt idx="6570">
                  <c:v>2.8441388000000001</c:v>
                </c:pt>
                <c:pt idx="6571">
                  <c:v>2.8384990000000001</c:v>
                </c:pt>
                <c:pt idx="6572">
                  <c:v>2.8376245999999998</c:v>
                </c:pt>
                <c:pt idx="6573">
                  <c:v>2.8373181999999999</c:v>
                </c:pt>
                <c:pt idx="6574">
                  <c:v>2.8352393</c:v>
                </c:pt>
                <c:pt idx="6575">
                  <c:v>2.8339534</c:v>
                </c:pt>
                <c:pt idx="6576">
                  <c:v>2.83</c:v>
                </c:pt>
                <c:pt idx="6577">
                  <c:v>2.83</c:v>
                </c:pt>
                <c:pt idx="6578">
                  <c:v>2.8280028000000001</c:v>
                </c:pt>
                <c:pt idx="6579">
                  <c:v>2.8228192999999999</c:v>
                </c:pt>
                <c:pt idx="6580">
                  <c:v>2.82</c:v>
                </c:pt>
                <c:pt idx="6581">
                  <c:v>2.8131485999999999</c:v>
                </c:pt>
                <c:pt idx="6582">
                  <c:v>2.81</c:v>
                </c:pt>
                <c:pt idx="6583">
                  <c:v>2.8074349000000001</c:v>
                </c:pt>
                <c:pt idx="6584">
                  <c:v>2.8067395999999998</c:v>
                </c:pt>
                <c:pt idx="6585">
                  <c:v>2.8</c:v>
                </c:pt>
                <c:pt idx="6586">
                  <c:v>2.8</c:v>
                </c:pt>
                <c:pt idx="6587">
                  <c:v>2.8</c:v>
                </c:pt>
                <c:pt idx="6588">
                  <c:v>2.7957896999999998</c:v>
                </c:pt>
                <c:pt idx="6589">
                  <c:v>2.791782</c:v>
                </c:pt>
                <c:pt idx="6590">
                  <c:v>2.79</c:v>
                </c:pt>
                <c:pt idx="6591">
                  <c:v>2.7880777999999999</c:v>
                </c:pt>
                <c:pt idx="6592">
                  <c:v>2.7815376000000001</c:v>
                </c:pt>
                <c:pt idx="6593">
                  <c:v>2.78</c:v>
                </c:pt>
                <c:pt idx="6594">
                  <c:v>2.7778345</c:v>
                </c:pt>
                <c:pt idx="6595">
                  <c:v>2.7736480999999999</c:v>
                </c:pt>
                <c:pt idx="6596">
                  <c:v>2.7579744000000002</c:v>
                </c:pt>
                <c:pt idx="6597">
                  <c:v>2.7542892000000001</c:v>
                </c:pt>
                <c:pt idx="6598">
                  <c:v>2.7512455999999998</c:v>
                </c:pt>
                <c:pt idx="6599">
                  <c:v>2.751093</c:v>
                </c:pt>
                <c:pt idx="6600">
                  <c:v>2.7475016000000001</c:v>
                </c:pt>
                <c:pt idx="6601">
                  <c:v>2.7474357999999999</c:v>
                </c:pt>
                <c:pt idx="6602">
                  <c:v>2.7438476000000001</c:v>
                </c:pt>
                <c:pt idx="6603">
                  <c:v>2.7417969000000002</c:v>
                </c:pt>
                <c:pt idx="6604">
                  <c:v>2.7345888999999999</c:v>
                </c:pt>
                <c:pt idx="6605">
                  <c:v>2.7284611999999999</c:v>
                </c:pt>
                <c:pt idx="6606">
                  <c:v>2.726737</c:v>
                </c:pt>
                <c:pt idx="6607">
                  <c:v>2.7260203000000001</c:v>
                </c:pt>
                <c:pt idx="6608">
                  <c:v>2.7228992000000001</c:v>
                </c:pt>
                <c:pt idx="6609">
                  <c:v>2.72</c:v>
                </c:pt>
                <c:pt idx="6610">
                  <c:v>2.72</c:v>
                </c:pt>
                <c:pt idx="6611">
                  <c:v>2.72</c:v>
                </c:pt>
                <c:pt idx="6612">
                  <c:v>2.7188227</c:v>
                </c:pt>
                <c:pt idx="6613">
                  <c:v>2.7087297000000001</c:v>
                </c:pt>
                <c:pt idx="6614">
                  <c:v>2.7047935999999999</c:v>
                </c:pt>
                <c:pt idx="6615">
                  <c:v>2.6957659</c:v>
                </c:pt>
                <c:pt idx="6616">
                  <c:v>2.6922126</c:v>
                </c:pt>
                <c:pt idx="6617">
                  <c:v>2.6916178999999998</c:v>
                </c:pt>
                <c:pt idx="6618">
                  <c:v>2.6901283999999999</c:v>
                </c:pt>
                <c:pt idx="6619">
                  <c:v>2.6876717000000001</c:v>
                </c:pt>
                <c:pt idx="6620">
                  <c:v>2.6814174999999998</c:v>
                </c:pt>
                <c:pt idx="6621">
                  <c:v>2.6806041</c:v>
                </c:pt>
                <c:pt idx="6622">
                  <c:v>2.68</c:v>
                </c:pt>
                <c:pt idx="6623">
                  <c:v>2.68</c:v>
                </c:pt>
                <c:pt idx="6624">
                  <c:v>2.68</c:v>
                </c:pt>
                <c:pt idx="6625">
                  <c:v>2.6799246999999999</c:v>
                </c:pt>
                <c:pt idx="6626">
                  <c:v>2.6760796999999998</c:v>
                </c:pt>
                <c:pt idx="6627">
                  <c:v>2.6720640000000002</c:v>
                </c:pt>
                <c:pt idx="6628">
                  <c:v>2.67</c:v>
                </c:pt>
                <c:pt idx="6629">
                  <c:v>2.67</c:v>
                </c:pt>
                <c:pt idx="6630">
                  <c:v>2.66</c:v>
                </c:pt>
                <c:pt idx="6631">
                  <c:v>2.6540075000000001</c:v>
                </c:pt>
                <c:pt idx="6632">
                  <c:v>2.6537533</c:v>
                </c:pt>
                <c:pt idx="6633">
                  <c:v>2.6500805000000001</c:v>
                </c:pt>
                <c:pt idx="6634">
                  <c:v>2.65</c:v>
                </c:pt>
                <c:pt idx="6635">
                  <c:v>2.64</c:v>
                </c:pt>
                <c:pt idx="6636">
                  <c:v>2.64</c:v>
                </c:pt>
                <c:pt idx="6637">
                  <c:v>2.64</c:v>
                </c:pt>
                <c:pt idx="6638">
                  <c:v>2.6390589000000002</c:v>
                </c:pt>
                <c:pt idx="6639">
                  <c:v>2.6302474</c:v>
                </c:pt>
                <c:pt idx="6640">
                  <c:v>2.63</c:v>
                </c:pt>
                <c:pt idx="6641">
                  <c:v>2.63</c:v>
                </c:pt>
                <c:pt idx="6642">
                  <c:v>2.6249853999999999</c:v>
                </c:pt>
                <c:pt idx="6643">
                  <c:v>2.6215986</c:v>
                </c:pt>
                <c:pt idx="6644">
                  <c:v>2.62</c:v>
                </c:pt>
                <c:pt idx="6645">
                  <c:v>2.62</c:v>
                </c:pt>
                <c:pt idx="6646">
                  <c:v>2.6152346</c:v>
                </c:pt>
                <c:pt idx="6647">
                  <c:v>2.61</c:v>
                </c:pt>
                <c:pt idx="6648">
                  <c:v>2.5997069000000002</c:v>
                </c:pt>
                <c:pt idx="6649">
                  <c:v>2.5952111000000002</c:v>
                </c:pt>
                <c:pt idx="6650">
                  <c:v>2.5930705000000001</c:v>
                </c:pt>
                <c:pt idx="6651">
                  <c:v>2.5908513000000002</c:v>
                </c:pt>
                <c:pt idx="6652">
                  <c:v>2.5903630999999998</c:v>
                </c:pt>
                <c:pt idx="6653">
                  <c:v>2.5839319000000001</c:v>
                </c:pt>
                <c:pt idx="6654">
                  <c:v>2.5814466</c:v>
                </c:pt>
                <c:pt idx="6655">
                  <c:v>2.5802915</c:v>
                </c:pt>
                <c:pt idx="6656">
                  <c:v>2.5801777000000001</c:v>
                </c:pt>
                <c:pt idx="6657">
                  <c:v>2.58</c:v>
                </c:pt>
                <c:pt idx="6658">
                  <c:v>2.5714199999999998</c:v>
                </c:pt>
                <c:pt idx="6659">
                  <c:v>2.5708826999999999</c:v>
                </c:pt>
                <c:pt idx="6660">
                  <c:v>2.57</c:v>
                </c:pt>
                <c:pt idx="6661">
                  <c:v>2.57</c:v>
                </c:pt>
                <c:pt idx="6662">
                  <c:v>2.5677178000000001</c:v>
                </c:pt>
                <c:pt idx="6663">
                  <c:v>2.5631415999999998</c:v>
                </c:pt>
                <c:pt idx="6664">
                  <c:v>2.5603943</c:v>
                </c:pt>
                <c:pt idx="6665">
                  <c:v>2.56</c:v>
                </c:pt>
                <c:pt idx="6666">
                  <c:v>2.5573934999999999</c:v>
                </c:pt>
                <c:pt idx="6667">
                  <c:v>2.5499999999999998</c:v>
                </c:pt>
                <c:pt idx="6668">
                  <c:v>2.5499999999999998</c:v>
                </c:pt>
                <c:pt idx="6669">
                  <c:v>2.5499999999999998</c:v>
                </c:pt>
                <c:pt idx="6670">
                  <c:v>2.5446794000000001</c:v>
                </c:pt>
                <c:pt idx="6671">
                  <c:v>2.54</c:v>
                </c:pt>
                <c:pt idx="6672">
                  <c:v>2.54</c:v>
                </c:pt>
                <c:pt idx="6673">
                  <c:v>2.54</c:v>
                </c:pt>
                <c:pt idx="6674">
                  <c:v>2.5314671999999998</c:v>
                </c:pt>
                <c:pt idx="6675">
                  <c:v>2.5299999999999998</c:v>
                </c:pt>
                <c:pt idx="6676">
                  <c:v>2.5252911</c:v>
                </c:pt>
                <c:pt idx="6677">
                  <c:v>2.52</c:v>
                </c:pt>
                <c:pt idx="6678">
                  <c:v>2.52</c:v>
                </c:pt>
                <c:pt idx="6679">
                  <c:v>2.5194302</c:v>
                </c:pt>
                <c:pt idx="6680">
                  <c:v>2.5130758000000002</c:v>
                </c:pt>
                <c:pt idx="6681">
                  <c:v>2.5099999999999998</c:v>
                </c:pt>
                <c:pt idx="6682">
                  <c:v>2.5099999999999998</c:v>
                </c:pt>
                <c:pt idx="6683">
                  <c:v>2.5099999999999998</c:v>
                </c:pt>
                <c:pt idx="6684">
                  <c:v>2.5099999999999998</c:v>
                </c:pt>
                <c:pt idx="6685">
                  <c:v>2.5</c:v>
                </c:pt>
                <c:pt idx="6686">
                  <c:v>2.4940685999999999</c:v>
                </c:pt>
                <c:pt idx="6687">
                  <c:v>2.4900000000000002</c:v>
                </c:pt>
                <c:pt idx="6688">
                  <c:v>2.4874258999999999</c:v>
                </c:pt>
                <c:pt idx="6689">
                  <c:v>2.48</c:v>
                </c:pt>
                <c:pt idx="6690">
                  <c:v>2.4720596000000001</c:v>
                </c:pt>
                <c:pt idx="6691">
                  <c:v>2.4718073</c:v>
                </c:pt>
                <c:pt idx="6692">
                  <c:v>2.4702251999999998</c:v>
                </c:pt>
                <c:pt idx="6693">
                  <c:v>2.4700000000000002</c:v>
                </c:pt>
                <c:pt idx="6694">
                  <c:v>2.4682495000000002</c:v>
                </c:pt>
                <c:pt idx="6695">
                  <c:v>2.4634756000000002</c:v>
                </c:pt>
                <c:pt idx="6696">
                  <c:v>2.4569999999999999</c:v>
                </c:pt>
                <c:pt idx="6697">
                  <c:v>2.4566743</c:v>
                </c:pt>
                <c:pt idx="6698">
                  <c:v>2.4524444999999999</c:v>
                </c:pt>
                <c:pt idx="6699">
                  <c:v>2.4501311000000001</c:v>
                </c:pt>
                <c:pt idx="6700">
                  <c:v>2.4500000000000002</c:v>
                </c:pt>
                <c:pt idx="6701">
                  <c:v>2.4500000000000002</c:v>
                </c:pt>
                <c:pt idx="6702">
                  <c:v>2.4496327999999998</c:v>
                </c:pt>
                <c:pt idx="6703">
                  <c:v>2.4417197000000002</c:v>
                </c:pt>
                <c:pt idx="6704">
                  <c:v>2.4386914000000002</c:v>
                </c:pt>
                <c:pt idx="6705">
                  <c:v>2.4314290000000001</c:v>
                </c:pt>
                <c:pt idx="6706">
                  <c:v>2.4270242999999998</c:v>
                </c:pt>
                <c:pt idx="6707">
                  <c:v>2.42</c:v>
                </c:pt>
                <c:pt idx="6708">
                  <c:v>2.42</c:v>
                </c:pt>
                <c:pt idx="6709">
                  <c:v>2.42</c:v>
                </c:pt>
                <c:pt idx="6710">
                  <c:v>2.4189625000000001</c:v>
                </c:pt>
                <c:pt idx="6711">
                  <c:v>2.4185737999999999</c:v>
                </c:pt>
                <c:pt idx="6712">
                  <c:v>2.4157478999999999</c:v>
                </c:pt>
                <c:pt idx="6713">
                  <c:v>2.4145995999999998</c:v>
                </c:pt>
                <c:pt idx="6714">
                  <c:v>2.4140489999999999</c:v>
                </c:pt>
                <c:pt idx="6715">
                  <c:v>2.41</c:v>
                </c:pt>
                <c:pt idx="6716">
                  <c:v>2.4086626999999998</c:v>
                </c:pt>
                <c:pt idx="6717">
                  <c:v>2.4000537</c:v>
                </c:pt>
                <c:pt idx="6718">
                  <c:v>2.4</c:v>
                </c:pt>
                <c:pt idx="6719">
                  <c:v>2.4</c:v>
                </c:pt>
                <c:pt idx="6720">
                  <c:v>2.3958412</c:v>
                </c:pt>
                <c:pt idx="6721">
                  <c:v>2.3930106000000002</c:v>
                </c:pt>
                <c:pt idx="6722">
                  <c:v>2.39</c:v>
                </c:pt>
                <c:pt idx="6723">
                  <c:v>2.3885320000000001</c:v>
                </c:pt>
                <c:pt idx="6724">
                  <c:v>2.3884894999999999</c:v>
                </c:pt>
                <c:pt idx="6725">
                  <c:v>2.3854313</c:v>
                </c:pt>
                <c:pt idx="6726">
                  <c:v>2.3719606</c:v>
                </c:pt>
                <c:pt idx="6727">
                  <c:v>2.3713731999999998</c:v>
                </c:pt>
                <c:pt idx="6728">
                  <c:v>2.3701636000000001</c:v>
                </c:pt>
                <c:pt idx="6729">
                  <c:v>2.37</c:v>
                </c:pt>
                <c:pt idx="6730">
                  <c:v>2.3676246000000001</c:v>
                </c:pt>
                <c:pt idx="6731">
                  <c:v>2.3665281999999999</c:v>
                </c:pt>
                <c:pt idx="6732">
                  <c:v>2.3639416999999998</c:v>
                </c:pt>
                <c:pt idx="6733">
                  <c:v>2.3631131000000001</c:v>
                </c:pt>
                <c:pt idx="6734">
                  <c:v>2.36</c:v>
                </c:pt>
                <c:pt idx="6735">
                  <c:v>2.3591101999999999</c:v>
                </c:pt>
                <c:pt idx="6736">
                  <c:v>2.3568083</c:v>
                </c:pt>
                <c:pt idx="6737">
                  <c:v>2.35297</c:v>
                </c:pt>
                <c:pt idx="6738">
                  <c:v>2.3489273000000002</c:v>
                </c:pt>
                <c:pt idx="6739">
                  <c:v>2.34</c:v>
                </c:pt>
                <c:pt idx="6740">
                  <c:v>2.3374125000000001</c:v>
                </c:pt>
                <c:pt idx="6741">
                  <c:v>2.3366342000000002</c:v>
                </c:pt>
                <c:pt idx="6742">
                  <c:v>2.3349810999999998</c:v>
                </c:pt>
                <c:pt idx="6743">
                  <c:v>2.3339314</c:v>
                </c:pt>
                <c:pt idx="6744">
                  <c:v>2.33</c:v>
                </c:pt>
                <c:pt idx="6745">
                  <c:v>2.33</c:v>
                </c:pt>
                <c:pt idx="6746">
                  <c:v>2.3291761000000002</c:v>
                </c:pt>
                <c:pt idx="6747">
                  <c:v>2.3199999999999998</c:v>
                </c:pt>
                <c:pt idx="6748">
                  <c:v>2.3199999999999998</c:v>
                </c:pt>
                <c:pt idx="6749">
                  <c:v>2.3191994999999999</c:v>
                </c:pt>
                <c:pt idx="6750">
                  <c:v>2.3144583000000001</c:v>
                </c:pt>
                <c:pt idx="6751">
                  <c:v>2.31</c:v>
                </c:pt>
                <c:pt idx="6752">
                  <c:v>2.31</c:v>
                </c:pt>
                <c:pt idx="6753">
                  <c:v>2.31</c:v>
                </c:pt>
                <c:pt idx="6754">
                  <c:v>2.3093121000000001</c:v>
                </c:pt>
                <c:pt idx="6755">
                  <c:v>2.2999999999999998</c:v>
                </c:pt>
                <c:pt idx="6756">
                  <c:v>2.2999999999999998</c:v>
                </c:pt>
                <c:pt idx="6757">
                  <c:v>2.2983297</c:v>
                </c:pt>
                <c:pt idx="6758">
                  <c:v>2.2970508000000001</c:v>
                </c:pt>
                <c:pt idx="6759">
                  <c:v>2.2970459000000001</c:v>
                </c:pt>
                <c:pt idx="6760">
                  <c:v>2.29</c:v>
                </c:pt>
                <c:pt idx="6761">
                  <c:v>2.29</c:v>
                </c:pt>
                <c:pt idx="6762">
                  <c:v>2.29</c:v>
                </c:pt>
                <c:pt idx="6763">
                  <c:v>2.2872053999999999</c:v>
                </c:pt>
                <c:pt idx="6764">
                  <c:v>2.2840634999999998</c:v>
                </c:pt>
                <c:pt idx="6765">
                  <c:v>2.2811588</c:v>
                </c:pt>
                <c:pt idx="6766">
                  <c:v>2.2799999999999998</c:v>
                </c:pt>
                <c:pt idx="6767">
                  <c:v>2.2799999999999998</c:v>
                </c:pt>
                <c:pt idx="6768">
                  <c:v>2.2799999999999998</c:v>
                </c:pt>
                <c:pt idx="6769">
                  <c:v>2.2799999999999998</c:v>
                </c:pt>
                <c:pt idx="6770">
                  <c:v>2.27</c:v>
                </c:pt>
                <c:pt idx="6771">
                  <c:v>2.27</c:v>
                </c:pt>
                <c:pt idx="6772">
                  <c:v>2.2692701</c:v>
                </c:pt>
                <c:pt idx="6773">
                  <c:v>2.2659305000000001</c:v>
                </c:pt>
                <c:pt idx="6774">
                  <c:v>2.2635323999999999</c:v>
                </c:pt>
                <c:pt idx="6775">
                  <c:v>2.2599999999999998</c:v>
                </c:pt>
                <c:pt idx="6776">
                  <c:v>2.2599999999999998</c:v>
                </c:pt>
                <c:pt idx="6777">
                  <c:v>2.2599999999999998</c:v>
                </c:pt>
                <c:pt idx="6778">
                  <c:v>2.2575067999999998</c:v>
                </c:pt>
                <c:pt idx="6779">
                  <c:v>2.2555231999999998</c:v>
                </c:pt>
                <c:pt idx="6780">
                  <c:v>2.2531362000000001</c:v>
                </c:pt>
                <c:pt idx="6781">
                  <c:v>2.2528638000000001</c:v>
                </c:pt>
                <c:pt idx="6782">
                  <c:v>2.25</c:v>
                </c:pt>
                <c:pt idx="6783">
                  <c:v>2.25</c:v>
                </c:pt>
                <c:pt idx="6784">
                  <c:v>2.25</c:v>
                </c:pt>
                <c:pt idx="6785">
                  <c:v>2.2495381999999999</c:v>
                </c:pt>
                <c:pt idx="6786">
                  <c:v>2.2470254000000001</c:v>
                </c:pt>
                <c:pt idx="6787">
                  <c:v>2.2456241000000001</c:v>
                </c:pt>
                <c:pt idx="6788">
                  <c:v>2.2400000000000002</c:v>
                </c:pt>
                <c:pt idx="6789">
                  <c:v>2.2400000000000002</c:v>
                </c:pt>
                <c:pt idx="6790">
                  <c:v>2.2389176000000002</c:v>
                </c:pt>
                <c:pt idx="6791">
                  <c:v>2.2361420000000001</c:v>
                </c:pt>
                <c:pt idx="6792">
                  <c:v>2.2360106000000002</c:v>
                </c:pt>
                <c:pt idx="6793">
                  <c:v>2.2356379</c:v>
                </c:pt>
                <c:pt idx="6794">
                  <c:v>2.2300328999999999</c:v>
                </c:pt>
                <c:pt idx="6795">
                  <c:v>2.23</c:v>
                </c:pt>
                <c:pt idx="6796">
                  <c:v>2.23</c:v>
                </c:pt>
                <c:pt idx="6797">
                  <c:v>2.2286258999999999</c:v>
                </c:pt>
                <c:pt idx="6798">
                  <c:v>2.2278926000000001</c:v>
                </c:pt>
                <c:pt idx="6799">
                  <c:v>2.2221777</c:v>
                </c:pt>
                <c:pt idx="6800">
                  <c:v>2.2200000000000002</c:v>
                </c:pt>
                <c:pt idx="6801">
                  <c:v>2.2185926</c:v>
                </c:pt>
                <c:pt idx="6802">
                  <c:v>2.2115423000000001</c:v>
                </c:pt>
                <c:pt idx="6803">
                  <c:v>2.21</c:v>
                </c:pt>
                <c:pt idx="6804">
                  <c:v>2.21</c:v>
                </c:pt>
                <c:pt idx="6805">
                  <c:v>2.2025250000000001</c:v>
                </c:pt>
                <c:pt idx="6806">
                  <c:v>2.2000000000000002</c:v>
                </c:pt>
                <c:pt idx="6807">
                  <c:v>2.1966876000000002</c:v>
                </c:pt>
                <c:pt idx="6808">
                  <c:v>2.19</c:v>
                </c:pt>
                <c:pt idx="6809">
                  <c:v>2.19</c:v>
                </c:pt>
                <c:pt idx="6810">
                  <c:v>2.19</c:v>
                </c:pt>
                <c:pt idx="6811">
                  <c:v>2.1891622000000002</c:v>
                </c:pt>
                <c:pt idx="6812">
                  <c:v>2.1879802000000002</c:v>
                </c:pt>
                <c:pt idx="6813">
                  <c:v>2.1800000000000002</c:v>
                </c:pt>
                <c:pt idx="6814">
                  <c:v>2.1729533000000001</c:v>
                </c:pt>
                <c:pt idx="6815">
                  <c:v>2.1729254999999998</c:v>
                </c:pt>
                <c:pt idx="6816">
                  <c:v>2.1714487</c:v>
                </c:pt>
                <c:pt idx="6817">
                  <c:v>2.17</c:v>
                </c:pt>
                <c:pt idx="6818">
                  <c:v>2.17</c:v>
                </c:pt>
                <c:pt idx="6819">
                  <c:v>2.17</c:v>
                </c:pt>
                <c:pt idx="6820">
                  <c:v>2.1673078000000001</c:v>
                </c:pt>
                <c:pt idx="6821">
                  <c:v>2.16</c:v>
                </c:pt>
                <c:pt idx="6822">
                  <c:v>2.16</c:v>
                </c:pt>
                <c:pt idx="6823">
                  <c:v>2.16</c:v>
                </c:pt>
                <c:pt idx="6824">
                  <c:v>2.1549426</c:v>
                </c:pt>
                <c:pt idx="6825">
                  <c:v>2.1544162999999998</c:v>
                </c:pt>
                <c:pt idx="6826">
                  <c:v>2.1526244999999999</c:v>
                </c:pt>
                <c:pt idx="6827">
                  <c:v>2.1523745999999999</c:v>
                </c:pt>
                <c:pt idx="6828">
                  <c:v>2.15</c:v>
                </c:pt>
                <c:pt idx="6829">
                  <c:v>2.15</c:v>
                </c:pt>
                <c:pt idx="6830">
                  <c:v>2.15</c:v>
                </c:pt>
                <c:pt idx="6831">
                  <c:v>2.15</c:v>
                </c:pt>
                <c:pt idx="6832">
                  <c:v>2.15</c:v>
                </c:pt>
                <c:pt idx="6833">
                  <c:v>2.15</c:v>
                </c:pt>
                <c:pt idx="6834">
                  <c:v>2.14</c:v>
                </c:pt>
                <c:pt idx="6835">
                  <c:v>2.14</c:v>
                </c:pt>
                <c:pt idx="6836">
                  <c:v>2.1379212000000001</c:v>
                </c:pt>
                <c:pt idx="6837">
                  <c:v>2.1359873</c:v>
                </c:pt>
                <c:pt idx="6838">
                  <c:v>2.1355080000000002</c:v>
                </c:pt>
                <c:pt idx="6839">
                  <c:v>2.1313734000000002</c:v>
                </c:pt>
                <c:pt idx="6840">
                  <c:v>2.13</c:v>
                </c:pt>
                <c:pt idx="6841">
                  <c:v>2.1248683000000002</c:v>
                </c:pt>
                <c:pt idx="6842">
                  <c:v>2.1223287000000002</c:v>
                </c:pt>
                <c:pt idx="6843">
                  <c:v>2.12</c:v>
                </c:pt>
                <c:pt idx="6844">
                  <c:v>2.12</c:v>
                </c:pt>
                <c:pt idx="6845">
                  <c:v>2.1133297999999998</c:v>
                </c:pt>
                <c:pt idx="6846">
                  <c:v>2.1108788999999999</c:v>
                </c:pt>
                <c:pt idx="6847">
                  <c:v>2.1104978999999999</c:v>
                </c:pt>
                <c:pt idx="6848">
                  <c:v>2.11</c:v>
                </c:pt>
                <c:pt idx="6849">
                  <c:v>2.11</c:v>
                </c:pt>
                <c:pt idx="6850">
                  <c:v>2.1082310999999998</c:v>
                </c:pt>
                <c:pt idx="6851">
                  <c:v>2.1038241000000002</c:v>
                </c:pt>
                <c:pt idx="6852">
                  <c:v>2.1</c:v>
                </c:pt>
                <c:pt idx="6853">
                  <c:v>2.1</c:v>
                </c:pt>
                <c:pt idx="6854">
                  <c:v>2.1</c:v>
                </c:pt>
                <c:pt idx="6855">
                  <c:v>2.0997938999999999</c:v>
                </c:pt>
                <c:pt idx="6856">
                  <c:v>2.0905029000000002</c:v>
                </c:pt>
                <c:pt idx="6857">
                  <c:v>2.09</c:v>
                </c:pt>
                <c:pt idx="6858">
                  <c:v>2.09</c:v>
                </c:pt>
                <c:pt idx="6859">
                  <c:v>2.09</c:v>
                </c:pt>
                <c:pt idx="6860">
                  <c:v>2.0848306999999999</c:v>
                </c:pt>
                <c:pt idx="6861">
                  <c:v>2.08</c:v>
                </c:pt>
                <c:pt idx="6862">
                  <c:v>2.08</c:v>
                </c:pt>
                <c:pt idx="6863">
                  <c:v>2.0771006000000001</c:v>
                </c:pt>
                <c:pt idx="6864">
                  <c:v>2.0686399</c:v>
                </c:pt>
                <c:pt idx="6865">
                  <c:v>2.0672239000000001</c:v>
                </c:pt>
                <c:pt idx="6866">
                  <c:v>2.06</c:v>
                </c:pt>
                <c:pt idx="6867">
                  <c:v>2.0559867999999999</c:v>
                </c:pt>
                <c:pt idx="6868">
                  <c:v>2.0526566000000002</c:v>
                </c:pt>
                <c:pt idx="6869">
                  <c:v>2.0499999999999998</c:v>
                </c:pt>
                <c:pt idx="6870">
                  <c:v>2.0499999999999998</c:v>
                </c:pt>
                <c:pt idx="6871">
                  <c:v>2.04</c:v>
                </c:pt>
                <c:pt idx="6872">
                  <c:v>2.0299999999999998</c:v>
                </c:pt>
                <c:pt idx="6873">
                  <c:v>2.0291437000000001</c:v>
                </c:pt>
                <c:pt idx="6874">
                  <c:v>2.0203707999999998</c:v>
                </c:pt>
                <c:pt idx="6875">
                  <c:v>2.0200931</c:v>
                </c:pt>
                <c:pt idx="6876">
                  <c:v>2.02</c:v>
                </c:pt>
                <c:pt idx="6877">
                  <c:v>2.0156716000000001</c:v>
                </c:pt>
                <c:pt idx="6878">
                  <c:v>2.0115045</c:v>
                </c:pt>
                <c:pt idx="6879">
                  <c:v>2.0099999999999998</c:v>
                </c:pt>
                <c:pt idx="6880">
                  <c:v>2.0099999999999998</c:v>
                </c:pt>
                <c:pt idx="6881">
                  <c:v>2.0099999999999998</c:v>
                </c:pt>
                <c:pt idx="6882">
                  <c:v>2.0099999999999998</c:v>
                </c:pt>
                <c:pt idx="6883">
                  <c:v>2.0080374999999999</c:v>
                </c:pt>
                <c:pt idx="6884">
                  <c:v>2</c:v>
                </c:pt>
                <c:pt idx="6885">
                  <c:v>2</c:v>
                </c:pt>
                <c:pt idx="6886">
                  <c:v>2</c:v>
                </c:pt>
                <c:pt idx="6887">
                  <c:v>2</c:v>
                </c:pt>
                <c:pt idx="6888">
                  <c:v>1.9907798000000001</c:v>
                </c:pt>
                <c:pt idx="6889">
                  <c:v>1.9905447000000001</c:v>
                </c:pt>
                <c:pt idx="6890">
                  <c:v>1.99</c:v>
                </c:pt>
                <c:pt idx="6891">
                  <c:v>1.9844108</c:v>
                </c:pt>
                <c:pt idx="6892">
                  <c:v>1.98</c:v>
                </c:pt>
                <c:pt idx="6893">
                  <c:v>1.9770436</c:v>
                </c:pt>
                <c:pt idx="6894">
                  <c:v>1.97</c:v>
                </c:pt>
                <c:pt idx="6895">
                  <c:v>1.97</c:v>
                </c:pt>
                <c:pt idx="6896">
                  <c:v>1.97</c:v>
                </c:pt>
                <c:pt idx="6897">
                  <c:v>1.97</c:v>
                </c:pt>
                <c:pt idx="6898">
                  <c:v>1.9679154000000001</c:v>
                </c:pt>
                <c:pt idx="6899">
                  <c:v>1.9625333</c:v>
                </c:pt>
                <c:pt idx="6900">
                  <c:v>1.96</c:v>
                </c:pt>
                <c:pt idx="6901">
                  <c:v>1.96</c:v>
                </c:pt>
                <c:pt idx="6902">
                  <c:v>1.9584653000000001</c:v>
                </c:pt>
                <c:pt idx="6903">
                  <c:v>1.95</c:v>
                </c:pt>
                <c:pt idx="6904">
                  <c:v>1.95</c:v>
                </c:pt>
                <c:pt idx="6905">
                  <c:v>1.95</c:v>
                </c:pt>
                <c:pt idx="6906">
                  <c:v>1.95</c:v>
                </c:pt>
                <c:pt idx="6907">
                  <c:v>1.9432022</c:v>
                </c:pt>
                <c:pt idx="6908">
                  <c:v>1.94</c:v>
                </c:pt>
                <c:pt idx="6909">
                  <c:v>1.9312175</c:v>
                </c:pt>
                <c:pt idx="6910">
                  <c:v>1.93</c:v>
                </c:pt>
                <c:pt idx="6911">
                  <c:v>1.93</c:v>
                </c:pt>
                <c:pt idx="6912">
                  <c:v>1.9294446000000001</c:v>
                </c:pt>
                <c:pt idx="6913">
                  <c:v>1.9261193999999999</c:v>
                </c:pt>
                <c:pt idx="6914">
                  <c:v>1.91</c:v>
                </c:pt>
                <c:pt idx="6915">
                  <c:v>1.91</c:v>
                </c:pt>
                <c:pt idx="6916">
                  <c:v>1.91</c:v>
                </c:pt>
                <c:pt idx="6917">
                  <c:v>1.91</c:v>
                </c:pt>
                <c:pt idx="6918">
                  <c:v>1.9072541999999999</c:v>
                </c:pt>
                <c:pt idx="6919">
                  <c:v>1.9006387</c:v>
                </c:pt>
                <c:pt idx="6920">
                  <c:v>1.9</c:v>
                </c:pt>
                <c:pt idx="6921">
                  <c:v>1.89</c:v>
                </c:pt>
                <c:pt idx="6922">
                  <c:v>1.8887855</c:v>
                </c:pt>
                <c:pt idx="6923">
                  <c:v>1.88</c:v>
                </c:pt>
                <c:pt idx="6924">
                  <c:v>1.88</c:v>
                </c:pt>
                <c:pt idx="6925">
                  <c:v>1.88</c:v>
                </c:pt>
                <c:pt idx="6926">
                  <c:v>1.8761146</c:v>
                </c:pt>
                <c:pt idx="6927">
                  <c:v>1.8620307</c:v>
                </c:pt>
                <c:pt idx="6928">
                  <c:v>1.8516138</c:v>
                </c:pt>
                <c:pt idx="6929">
                  <c:v>1.8514885999999999</c:v>
                </c:pt>
                <c:pt idx="6930">
                  <c:v>1.8494541</c:v>
                </c:pt>
                <c:pt idx="6931">
                  <c:v>1.8472478999999999</c:v>
                </c:pt>
                <c:pt idx="6932">
                  <c:v>1.8422229000000001</c:v>
                </c:pt>
                <c:pt idx="6933">
                  <c:v>1.84</c:v>
                </c:pt>
                <c:pt idx="6934">
                  <c:v>1.83</c:v>
                </c:pt>
                <c:pt idx="6935">
                  <c:v>1.83</c:v>
                </c:pt>
                <c:pt idx="6936">
                  <c:v>1.8286659999999999</c:v>
                </c:pt>
                <c:pt idx="6937">
                  <c:v>1.81</c:v>
                </c:pt>
                <c:pt idx="6938">
                  <c:v>1.81</c:v>
                </c:pt>
                <c:pt idx="6939">
                  <c:v>1.81</c:v>
                </c:pt>
                <c:pt idx="6940">
                  <c:v>1.81</c:v>
                </c:pt>
                <c:pt idx="6941">
                  <c:v>1.8063989</c:v>
                </c:pt>
                <c:pt idx="6942">
                  <c:v>1.8036683</c:v>
                </c:pt>
                <c:pt idx="6943">
                  <c:v>1.8007572999999999</c:v>
                </c:pt>
                <c:pt idx="6944">
                  <c:v>1.8005205</c:v>
                </c:pt>
                <c:pt idx="6945">
                  <c:v>1.8</c:v>
                </c:pt>
                <c:pt idx="6946">
                  <c:v>1.7966405000000001</c:v>
                </c:pt>
                <c:pt idx="6947">
                  <c:v>1.79</c:v>
                </c:pt>
                <c:pt idx="6948">
                  <c:v>1.79</c:v>
                </c:pt>
                <c:pt idx="6949">
                  <c:v>1.7795810000000001</c:v>
                </c:pt>
                <c:pt idx="6950">
                  <c:v>1.7790265999999999</c:v>
                </c:pt>
                <c:pt idx="6951">
                  <c:v>1.7787762</c:v>
                </c:pt>
                <c:pt idx="6952">
                  <c:v>1.7749246000000001</c:v>
                </c:pt>
                <c:pt idx="6953">
                  <c:v>1.7738624000000001</c:v>
                </c:pt>
                <c:pt idx="6954">
                  <c:v>1.7738476000000001</c:v>
                </c:pt>
                <c:pt idx="6955">
                  <c:v>1.77</c:v>
                </c:pt>
                <c:pt idx="6956">
                  <c:v>1.7682591000000001</c:v>
                </c:pt>
                <c:pt idx="6957">
                  <c:v>1.7674075</c:v>
                </c:pt>
                <c:pt idx="6958">
                  <c:v>1.7626139999999999</c:v>
                </c:pt>
                <c:pt idx="6959">
                  <c:v>1.76</c:v>
                </c:pt>
                <c:pt idx="6960">
                  <c:v>1.76</c:v>
                </c:pt>
                <c:pt idx="6961">
                  <c:v>1.76</c:v>
                </c:pt>
                <c:pt idx="6962">
                  <c:v>1.7563209</c:v>
                </c:pt>
                <c:pt idx="6963">
                  <c:v>1.7422941000000001</c:v>
                </c:pt>
                <c:pt idx="6964">
                  <c:v>1.74</c:v>
                </c:pt>
                <c:pt idx="6965">
                  <c:v>1.7334991</c:v>
                </c:pt>
                <c:pt idx="6966">
                  <c:v>1.7315228</c:v>
                </c:pt>
                <c:pt idx="6967">
                  <c:v>1.73</c:v>
                </c:pt>
                <c:pt idx="6968">
                  <c:v>1.73</c:v>
                </c:pt>
                <c:pt idx="6969">
                  <c:v>1.7241583</c:v>
                </c:pt>
                <c:pt idx="6970">
                  <c:v>1.7226849</c:v>
                </c:pt>
                <c:pt idx="6971">
                  <c:v>1.7123982</c:v>
                </c:pt>
                <c:pt idx="6972">
                  <c:v>1.7102208999999999</c:v>
                </c:pt>
                <c:pt idx="6973">
                  <c:v>1.706334</c:v>
                </c:pt>
                <c:pt idx="6974">
                  <c:v>1.7028544999999999</c:v>
                </c:pt>
                <c:pt idx="6975">
                  <c:v>1.7</c:v>
                </c:pt>
                <c:pt idx="6976">
                  <c:v>1.6952248000000001</c:v>
                </c:pt>
                <c:pt idx="6977">
                  <c:v>1.6901884</c:v>
                </c:pt>
                <c:pt idx="6978">
                  <c:v>1.6886116</c:v>
                </c:pt>
                <c:pt idx="6979">
                  <c:v>1.6851646</c:v>
                </c:pt>
                <c:pt idx="6980">
                  <c:v>1.6848384000000001</c:v>
                </c:pt>
                <c:pt idx="6981">
                  <c:v>1.6826037</c:v>
                </c:pt>
                <c:pt idx="6982">
                  <c:v>1.68</c:v>
                </c:pt>
                <c:pt idx="6983">
                  <c:v>1.67</c:v>
                </c:pt>
                <c:pt idx="6984">
                  <c:v>1.6618132999999999</c:v>
                </c:pt>
                <c:pt idx="6985">
                  <c:v>1.6571216</c:v>
                </c:pt>
                <c:pt idx="6986">
                  <c:v>1.6503775999999999</c:v>
                </c:pt>
                <c:pt idx="6987">
                  <c:v>1.65</c:v>
                </c:pt>
                <c:pt idx="6988">
                  <c:v>1.65</c:v>
                </c:pt>
                <c:pt idx="6989">
                  <c:v>1.65</c:v>
                </c:pt>
                <c:pt idx="6990">
                  <c:v>1.64</c:v>
                </c:pt>
                <c:pt idx="6991">
                  <c:v>1.64</c:v>
                </c:pt>
                <c:pt idx="6992">
                  <c:v>1.6396189999999999</c:v>
                </c:pt>
                <c:pt idx="6993">
                  <c:v>1.6343227</c:v>
                </c:pt>
                <c:pt idx="6994">
                  <c:v>1.63</c:v>
                </c:pt>
                <c:pt idx="6995">
                  <c:v>1.63</c:v>
                </c:pt>
                <c:pt idx="6996">
                  <c:v>1.6225476000000001</c:v>
                </c:pt>
                <c:pt idx="6997">
                  <c:v>1.6202953</c:v>
                </c:pt>
                <c:pt idx="6998">
                  <c:v>1.6185982999999999</c:v>
                </c:pt>
                <c:pt idx="6999">
                  <c:v>1.6152493000000001</c:v>
                </c:pt>
                <c:pt idx="7000">
                  <c:v>1.61</c:v>
                </c:pt>
                <c:pt idx="7001">
                  <c:v>1.61</c:v>
                </c:pt>
                <c:pt idx="7002">
                  <c:v>1.6065845000000001</c:v>
                </c:pt>
                <c:pt idx="7003">
                  <c:v>1.5946887000000001</c:v>
                </c:pt>
                <c:pt idx="7004">
                  <c:v>1.5926217</c:v>
                </c:pt>
                <c:pt idx="7005">
                  <c:v>1.5868137</c:v>
                </c:pt>
                <c:pt idx="7006">
                  <c:v>1.5844005000000001</c:v>
                </c:pt>
                <c:pt idx="7007">
                  <c:v>1.57</c:v>
                </c:pt>
                <c:pt idx="7008">
                  <c:v>1.5614247000000001</c:v>
                </c:pt>
                <c:pt idx="7009">
                  <c:v>1.561415</c:v>
                </c:pt>
                <c:pt idx="7010">
                  <c:v>1.5560277</c:v>
                </c:pt>
                <c:pt idx="7011">
                  <c:v>1.5555208</c:v>
                </c:pt>
                <c:pt idx="7012">
                  <c:v>1.5539008999999999</c:v>
                </c:pt>
                <c:pt idx="7013">
                  <c:v>1.55</c:v>
                </c:pt>
                <c:pt idx="7014">
                  <c:v>1.55</c:v>
                </c:pt>
                <c:pt idx="7015">
                  <c:v>1.55</c:v>
                </c:pt>
                <c:pt idx="7016">
                  <c:v>1.54</c:v>
                </c:pt>
                <c:pt idx="7017">
                  <c:v>1.5397787999999999</c:v>
                </c:pt>
                <c:pt idx="7018">
                  <c:v>1.5380602999999999</c:v>
                </c:pt>
                <c:pt idx="7019">
                  <c:v>1.5357244000000001</c:v>
                </c:pt>
                <c:pt idx="7020">
                  <c:v>1.5344343</c:v>
                </c:pt>
                <c:pt idx="7021">
                  <c:v>1.5340075</c:v>
                </c:pt>
                <c:pt idx="7022">
                  <c:v>1.5184986</c:v>
                </c:pt>
                <c:pt idx="7023">
                  <c:v>1.5175911</c:v>
                </c:pt>
                <c:pt idx="7024">
                  <c:v>1.5141806</c:v>
                </c:pt>
                <c:pt idx="7025">
                  <c:v>1.5127613</c:v>
                </c:pt>
                <c:pt idx="7026">
                  <c:v>1.5012364</c:v>
                </c:pt>
                <c:pt idx="7027">
                  <c:v>1.5000751000000001</c:v>
                </c:pt>
                <c:pt idx="7028">
                  <c:v>1.5</c:v>
                </c:pt>
                <c:pt idx="7029">
                  <c:v>1.4945288000000001</c:v>
                </c:pt>
                <c:pt idx="7030">
                  <c:v>1.49</c:v>
                </c:pt>
                <c:pt idx="7031">
                  <c:v>1.4895248999999999</c:v>
                </c:pt>
                <c:pt idx="7032">
                  <c:v>1.4893216</c:v>
                </c:pt>
                <c:pt idx="7033">
                  <c:v>1.48</c:v>
                </c:pt>
                <c:pt idx="7034">
                  <c:v>1.48</c:v>
                </c:pt>
                <c:pt idx="7035">
                  <c:v>1.4757944000000001</c:v>
                </c:pt>
                <c:pt idx="7036">
                  <c:v>1.4750652</c:v>
                </c:pt>
                <c:pt idx="7037">
                  <c:v>1.4738945999999999</c:v>
                </c:pt>
                <c:pt idx="7038">
                  <c:v>1.47</c:v>
                </c:pt>
                <c:pt idx="7039">
                  <c:v>1.46</c:v>
                </c:pt>
                <c:pt idx="7040">
                  <c:v>1.4564296999999999</c:v>
                </c:pt>
                <c:pt idx="7041">
                  <c:v>1.4482591</c:v>
                </c:pt>
                <c:pt idx="7042">
                  <c:v>1.4454225000000001</c:v>
                </c:pt>
                <c:pt idx="7043">
                  <c:v>1.4434146000000001</c:v>
                </c:pt>
                <c:pt idx="7044">
                  <c:v>1.4431832</c:v>
                </c:pt>
                <c:pt idx="7045">
                  <c:v>1.442207</c:v>
                </c:pt>
                <c:pt idx="7046">
                  <c:v>1.4414475</c:v>
                </c:pt>
                <c:pt idx="7047">
                  <c:v>1.4404986</c:v>
                </c:pt>
                <c:pt idx="7048">
                  <c:v>1.44</c:v>
                </c:pt>
                <c:pt idx="7049">
                  <c:v>1.44</c:v>
                </c:pt>
                <c:pt idx="7050">
                  <c:v>1.4292457999999999</c:v>
                </c:pt>
                <c:pt idx="7051">
                  <c:v>1.4269894999999999</c:v>
                </c:pt>
                <c:pt idx="7052">
                  <c:v>1.4197580000000001</c:v>
                </c:pt>
                <c:pt idx="7053">
                  <c:v>1.4190969</c:v>
                </c:pt>
                <c:pt idx="7054">
                  <c:v>1.4187957</c:v>
                </c:pt>
                <c:pt idx="7055">
                  <c:v>1.4</c:v>
                </c:pt>
                <c:pt idx="7056">
                  <c:v>1.3995955</c:v>
                </c:pt>
                <c:pt idx="7057">
                  <c:v>1.3948682999999999</c:v>
                </c:pt>
                <c:pt idx="7058">
                  <c:v>1.39</c:v>
                </c:pt>
                <c:pt idx="7059">
                  <c:v>1.3800273000000001</c:v>
                </c:pt>
                <c:pt idx="7060">
                  <c:v>1.38</c:v>
                </c:pt>
                <c:pt idx="7061">
                  <c:v>1.3761296999999999</c:v>
                </c:pt>
                <c:pt idx="7062">
                  <c:v>1.3693128000000001</c:v>
                </c:pt>
                <c:pt idx="7063">
                  <c:v>1.36</c:v>
                </c:pt>
                <c:pt idx="7064">
                  <c:v>1.3597501000000001</c:v>
                </c:pt>
                <c:pt idx="7065">
                  <c:v>1.3532302</c:v>
                </c:pt>
                <c:pt idx="7066">
                  <c:v>1.35</c:v>
                </c:pt>
                <c:pt idx="7067">
                  <c:v>1.3409633999999999</c:v>
                </c:pt>
                <c:pt idx="7068">
                  <c:v>1.3355733000000001</c:v>
                </c:pt>
                <c:pt idx="7069">
                  <c:v>1.335394</c:v>
                </c:pt>
                <c:pt idx="7070">
                  <c:v>1.3308892999999999</c:v>
                </c:pt>
                <c:pt idx="7071">
                  <c:v>1.3282441</c:v>
                </c:pt>
                <c:pt idx="7072">
                  <c:v>1.32</c:v>
                </c:pt>
                <c:pt idx="7073">
                  <c:v>1.3195249</c:v>
                </c:pt>
                <c:pt idx="7074">
                  <c:v>1.3144638</c:v>
                </c:pt>
                <c:pt idx="7075">
                  <c:v>1.31</c:v>
                </c:pt>
                <c:pt idx="7076">
                  <c:v>1.31</c:v>
                </c:pt>
                <c:pt idx="7077">
                  <c:v>1.3086453</c:v>
                </c:pt>
                <c:pt idx="7078">
                  <c:v>1.3086218000000001</c:v>
                </c:pt>
                <c:pt idx="7079">
                  <c:v>1.3</c:v>
                </c:pt>
                <c:pt idx="7080">
                  <c:v>1.297013</c:v>
                </c:pt>
                <c:pt idx="7081">
                  <c:v>1.295717</c:v>
                </c:pt>
                <c:pt idx="7082">
                  <c:v>1.2928337999999999</c:v>
                </c:pt>
                <c:pt idx="7083">
                  <c:v>1.29</c:v>
                </c:pt>
                <c:pt idx="7084">
                  <c:v>1.2738731999999999</c:v>
                </c:pt>
                <c:pt idx="7085">
                  <c:v>1.2731075999999999</c:v>
                </c:pt>
                <c:pt idx="7086">
                  <c:v>1.2708459999999999</c:v>
                </c:pt>
                <c:pt idx="7087">
                  <c:v>1.27</c:v>
                </c:pt>
                <c:pt idx="7088">
                  <c:v>1.2671478</c:v>
                </c:pt>
                <c:pt idx="7089">
                  <c:v>1.2670128000000001</c:v>
                </c:pt>
                <c:pt idx="7090">
                  <c:v>1.2669462</c:v>
                </c:pt>
                <c:pt idx="7091">
                  <c:v>1.2637670999999999</c:v>
                </c:pt>
                <c:pt idx="7092">
                  <c:v>1.2618358000000001</c:v>
                </c:pt>
                <c:pt idx="7093">
                  <c:v>1.2587672000000001</c:v>
                </c:pt>
                <c:pt idx="7094">
                  <c:v>1.2557155</c:v>
                </c:pt>
                <c:pt idx="7095">
                  <c:v>1.25</c:v>
                </c:pt>
                <c:pt idx="7096">
                  <c:v>1.25</c:v>
                </c:pt>
                <c:pt idx="7097">
                  <c:v>1.2454076999999999</c:v>
                </c:pt>
                <c:pt idx="7098">
                  <c:v>1.24</c:v>
                </c:pt>
                <c:pt idx="7099">
                  <c:v>1.23</c:v>
                </c:pt>
                <c:pt idx="7100">
                  <c:v>1.2286959</c:v>
                </c:pt>
                <c:pt idx="7101">
                  <c:v>1.2280707</c:v>
                </c:pt>
                <c:pt idx="7102">
                  <c:v>1.2260199000000001</c:v>
                </c:pt>
                <c:pt idx="7103">
                  <c:v>1.2223185999999999</c:v>
                </c:pt>
                <c:pt idx="7104">
                  <c:v>1.22</c:v>
                </c:pt>
                <c:pt idx="7105">
                  <c:v>1.2144195</c:v>
                </c:pt>
                <c:pt idx="7106">
                  <c:v>1.2102157</c:v>
                </c:pt>
                <c:pt idx="7107">
                  <c:v>1.2070403000000001</c:v>
                </c:pt>
                <c:pt idx="7108">
                  <c:v>1.2</c:v>
                </c:pt>
                <c:pt idx="7109">
                  <c:v>1.2</c:v>
                </c:pt>
                <c:pt idx="7110">
                  <c:v>1.1950982000000001</c:v>
                </c:pt>
                <c:pt idx="7111">
                  <c:v>1.1947167000000001</c:v>
                </c:pt>
                <c:pt idx="7112">
                  <c:v>1.19</c:v>
                </c:pt>
                <c:pt idx="7113">
                  <c:v>1.19</c:v>
                </c:pt>
                <c:pt idx="7114">
                  <c:v>1.1898816000000001</c:v>
                </c:pt>
                <c:pt idx="7115">
                  <c:v>1.1831889</c:v>
                </c:pt>
                <c:pt idx="7116">
                  <c:v>1.1830376</c:v>
                </c:pt>
                <c:pt idx="7117">
                  <c:v>1.1795857000000001</c:v>
                </c:pt>
                <c:pt idx="7118">
                  <c:v>1.1727516</c:v>
                </c:pt>
                <c:pt idx="7119">
                  <c:v>1.17</c:v>
                </c:pt>
                <c:pt idx="7120">
                  <c:v>1.1599999999999999</c:v>
                </c:pt>
                <c:pt idx="7121">
                  <c:v>1.1599999999999999</c:v>
                </c:pt>
                <c:pt idx="7122">
                  <c:v>1.1588940000000001</c:v>
                </c:pt>
                <c:pt idx="7123">
                  <c:v>1.1562699999999999</c:v>
                </c:pt>
                <c:pt idx="7124">
                  <c:v>1.155883</c:v>
                </c:pt>
                <c:pt idx="7125">
                  <c:v>1.1541524999999999</c:v>
                </c:pt>
                <c:pt idx="7126">
                  <c:v>1.1529483</c:v>
                </c:pt>
                <c:pt idx="7127">
                  <c:v>1.1524966999999999</c:v>
                </c:pt>
                <c:pt idx="7128">
                  <c:v>1.1499999999999999</c:v>
                </c:pt>
                <c:pt idx="7129">
                  <c:v>1.1495701</c:v>
                </c:pt>
                <c:pt idx="7130">
                  <c:v>1.1470724000000001</c:v>
                </c:pt>
                <c:pt idx="7131">
                  <c:v>1.1445521000000001</c:v>
                </c:pt>
                <c:pt idx="7132">
                  <c:v>1.1368054000000001</c:v>
                </c:pt>
                <c:pt idx="7133">
                  <c:v>1.1333343</c:v>
                </c:pt>
                <c:pt idx="7134">
                  <c:v>1.1315369</c:v>
                </c:pt>
                <c:pt idx="7135">
                  <c:v>1.1227745</c:v>
                </c:pt>
                <c:pt idx="7136">
                  <c:v>1.1200000000000001</c:v>
                </c:pt>
                <c:pt idx="7137">
                  <c:v>1.1200000000000001</c:v>
                </c:pt>
                <c:pt idx="7138">
                  <c:v>1.1195143000000001</c:v>
                </c:pt>
                <c:pt idx="7139">
                  <c:v>1.1149656999999999</c:v>
                </c:pt>
                <c:pt idx="7140">
                  <c:v>1.1145186</c:v>
                </c:pt>
                <c:pt idx="7141">
                  <c:v>1.1107661</c:v>
                </c:pt>
                <c:pt idx="7142">
                  <c:v>1.1100000000000001</c:v>
                </c:pt>
                <c:pt idx="7143">
                  <c:v>1.1100000000000001</c:v>
                </c:pt>
                <c:pt idx="7144">
                  <c:v>1.1086123000000001</c:v>
                </c:pt>
                <c:pt idx="7145">
                  <c:v>1.1073596000000001</c:v>
                </c:pt>
                <c:pt idx="7146">
                  <c:v>1.1040350000000001</c:v>
                </c:pt>
                <c:pt idx="7147">
                  <c:v>1.1025400000000001</c:v>
                </c:pt>
                <c:pt idx="7148">
                  <c:v>1.1000000000000001</c:v>
                </c:pt>
                <c:pt idx="7149">
                  <c:v>1.1000000000000001</c:v>
                </c:pt>
                <c:pt idx="7150">
                  <c:v>1.1000000000000001</c:v>
                </c:pt>
                <c:pt idx="7151">
                  <c:v>1.0974729000000001</c:v>
                </c:pt>
                <c:pt idx="7152">
                  <c:v>1.0950261999999999</c:v>
                </c:pt>
                <c:pt idx="7153">
                  <c:v>1.0900000000000001</c:v>
                </c:pt>
                <c:pt idx="7154">
                  <c:v>1.0900000000000001</c:v>
                </c:pt>
                <c:pt idx="7155">
                  <c:v>1.0900000000000001</c:v>
                </c:pt>
                <c:pt idx="7156">
                  <c:v>1.0838942</c:v>
                </c:pt>
                <c:pt idx="7157">
                  <c:v>1.08</c:v>
                </c:pt>
                <c:pt idx="7158">
                  <c:v>1.08</c:v>
                </c:pt>
                <c:pt idx="7159">
                  <c:v>1.0776425000000001</c:v>
                </c:pt>
                <c:pt idx="7160">
                  <c:v>1.0775299</c:v>
                </c:pt>
                <c:pt idx="7161">
                  <c:v>1.0765378999999999</c:v>
                </c:pt>
                <c:pt idx="7162">
                  <c:v>1.0761657</c:v>
                </c:pt>
                <c:pt idx="7163">
                  <c:v>1.0652728</c:v>
                </c:pt>
                <c:pt idx="7164">
                  <c:v>1.0646559</c:v>
                </c:pt>
                <c:pt idx="7165">
                  <c:v>1.06</c:v>
                </c:pt>
                <c:pt idx="7166">
                  <c:v>1.0535785</c:v>
                </c:pt>
                <c:pt idx="7167">
                  <c:v>1.0505456</c:v>
                </c:pt>
                <c:pt idx="7168">
                  <c:v>1.05</c:v>
                </c:pt>
                <c:pt idx="7169">
                  <c:v>1.05</c:v>
                </c:pt>
                <c:pt idx="7170">
                  <c:v>1.0407138</c:v>
                </c:pt>
                <c:pt idx="7171">
                  <c:v>1.0355258000000001</c:v>
                </c:pt>
                <c:pt idx="7172">
                  <c:v>1.0322571</c:v>
                </c:pt>
                <c:pt idx="7173">
                  <c:v>1.03</c:v>
                </c:pt>
                <c:pt idx="7174">
                  <c:v>1.03</c:v>
                </c:pt>
                <c:pt idx="7175">
                  <c:v>1.03</c:v>
                </c:pt>
                <c:pt idx="7176">
                  <c:v>1.03</c:v>
                </c:pt>
                <c:pt idx="7177">
                  <c:v>1.0225953000000001</c:v>
                </c:pt>
                <c:pt idx="7178">
                  <c:v>1.0209071000000001</c:v>
                </c:pt>
                <c:pt idx="7179">
                  <c:v>1.02</c:v>
                </c:pt>
                <c:pt idx="7180">
                  <c:v>1.0139830000000001</c:v>
                </c:pt>
                <c:pt idx="7181">
                  <c:v>1.0104318999999999</c:v>
                </c:pt>
                <c:pt idx="7182">
                  <c:v>1.0102055000000001</c:v>
                </c:pt>
                <c:pt idx="7183">
                  <c:v>1.007474</c:v>
                </c:pt>
                <c:pt idx="7184">
                  <c:v>1</c:v>
                </c:pt>
                <c:pt idx="7185">
                  <c:v>0.99225658999999999</c:v>
                </c:pt>
                <c:pt idx="7186">
                  <c:v>0.99090562999999998</c:v>
                </c:pt>
                <c:pt idx="7187">
                  <c:v>0.99</c:v>
                </c:pt>
                <c:pt idx="7188">
                  <c:v>0.98</c:v>
                </c:pt>
                <c:pt idx="7189">
                  <c:v>0.98</c:v>
                </c:pt>
                <c:pt idx="7190">
                  <c:v>0.98</c:v>
                </c:pt>
                <c:pt idx="7191">
                  <c:v>0.97379439000000001</c:v>
                </c:pt>
                <c:pt idx="7192">
                  <c:v>0.97</c:v>
                </c:pt>
                <c:pt idx="7193">
                  <c:v>0.96709613000000005</c:v>
                </c:pt>
                <c:pt idx="7194">
                  <c:v>0.96674504999999999</c:v>
                </c:pt>
                <c:pt idx="7195">
                  <c:v>0.96638637000000005</c:v>
                </c:pt>
                <c:pt idx="7196">
                  <c:v>0.95624646999999996</c:v>
                </c:pt>
                <c:pt idx="7197">
                  <c:v>0.95432267000000004</c:v>
                </c:pt>
                <c:pt idx="7198">
                  <c:v>0.95356885999999996</c:v>
                </c:pt>
                <c:pt idx="7199">
                  <c:v>0.95294449000000003</c:v>
                </c:pt>
                <c:pt idx="7200">
                  <c:v>0.95199434999999999</c:v>
                </c:pt>
                <c:pt idx="7201">
                  <c:v>0.95</c:v>
                </c:pt>
                <c:pt idx="7202">
                  <c:v>0.94989619999999997</c:v>
                </c:pt>
                <c:pt idx="7203">
                  <c:v>0.93749282</c:v>
                </c:pt>
                <c:pt idx="7204">
                  <c:v>0.93</c:v>
                </c:pt>
                <c:pt idx="7205">
                  <c:v>0.93</c:v>
                </c:pt>
                <c:pt idx="7206">
                  <c:v>0.92884604999999998</c:v>
                </c:pt>
                <c:pt idx="7207">
                  <c:v>0.91906814999999997</c:v>
                </c:pt>
                <c:pt idx="7208">
                  <c:v>0.91239886999999997</c:v>
                </c:pt>
                <c:pt idx="7209">
                  <c:v>0.91144873000000004</c:v>
                </c:pt>
                <c:pt idx="7210">
                  <c:v>0.91</c:v>
                </c:pt>
                <c:pt idx="7211">
                  <c:v>0.91</c:v>
                </c:pt>
                <c:pt idx="7212">
                  <c:v>0.90919072000000001</c:v>
                </c:pt>
                <c:pt idx="7213">
                  <c:v>0.90456614000000002</c:v>
                </c:pt>
                <c:pt idx="7214">
                  <c:v>0.90454714000000003</c:v>
                </c:pt>
                <c:pt idx="7215">
                  <c:v>0.90235516000000004</c:v>
                </c:pt>
                <c:pt idx="7216">
                  <c:v>0.90112196</c:v>
                </c:pt>
                <c:pt idx="7217">
                  <c:v>0.89483526999999996</c:v>
                </c:pt>
                <c:pt idx="7218">
                  <c:v>0.89259982000000004</c:v>
                </c:pt>
                <c:pt idx="7219">
                  <c:v>0.89251977000000005</c:v>
                </c:pt>
                <c:pt idx="7220">
                  <c:v>0.89</c:v>
                </c:pt>
                <c:pt idx="7221">
                  <c:v>0.89</c:v>
                </c:pt>
                <c:pt idx="7222">
                  <c:v>0.89</c:v>
                </c:pt>
                <c:pt idx="7223">
                  <c:v>0.88</c:v>
                </c:pt>
                <c:pt idx="7224">
                  <c:v>0.88</c:v>
                </c:pt>
                <c:pt idx="7225">
                  <c:v>0.87736477999999996</c:v>
                </c:pt>
                <c:pt idx="7226">
                  <c:v>0.87494643999999999</c:v>
                </c:pt>
                <c:pt idx="7227">
                  <c:v>0.87346383000000005</c:v>
                </c:pt>
                <c:pt idx="7228">
                  <c:v>0.87191430000000003</c:v>
                </c:pt>
                <c:pt idx="7229">
                  <c:v>0.87102900000000005</c:v>
                </c:pt>
                <c:pt idx="7230">
                  <c:v>0.87</c:v>
                </c:pt>
                <c:pt idx="7231">
                  <c:v>0.86</c:v>
                </c:pt>
                <c:pt idx="7232">
                  <c:v>0.85483788000000005</c:v>
                </c:pt>
                <c:pt idx="7233">
                  <c:v>0.85203068999999998</c:v>
                </c:pt>
                <c:pt idx="7234">
                  <c:v>0.85177153999999999</c:v>
                </c:pt>
                <c:pt idx="7235">
                  <c:v>0.85</c:v>
                </c:pt>
                <c:pt idx="7236">
                  <c:v>0.85</c:v>
                </c:pt>
                <c:pt idx="7237">
                  <c:v>0.84674897999999998</c:v>
                </c:pt>
                <c:pt idx="7238">
                  <c:v>0.84453834999999999</c:v>
                </c:pt>
                <c:pt idx="7239">
                  <c:v>0.84246942000000002</c:v>
                </c:pt>
                <c:pt idx="7240">
                  <c:v>0.84</c:v>
                </c:pt>
                <c:pt idx="7241">
                  <c:v>0.84</c:v>
                </c:pt>
                <c:pt idx="7242">
                  <c:v>0.84</c:v>
                </c:pt>
                <c:pt idx="7243">
                  <c:v>0.83699897999999995</c:v>
                </c:pt>
                <c:pt idx="7244">
                  <c:v>0.83579870999999994</c:v>
                </c:pt>
                <c:pt idx="7245">
                  <c:v>0.82542673</c:v>
                </c:pt>
                <c:pt idx="7246">
                  <c:v>0.82258699999999996</c:v>
                </c:pt>
                <c:pt idx="7247">
                  <c:v>0.82196608000000004</c:v>
                </c:pt>
                <c:pt idx="7248">
                  <c:v>0.81637236000000002</c:v>
                </c:pt>
                <c:pt idx="7249">
                  <c:v>0.81476119000000002</c:v>
                </c:pt>
                <c:pt idx="7250">
                  <c:v>0.80775624000000001</c:v>
                </c:pt>
                <c:pt idx="7251">
                  <c:v>0.80100525</c:v>
                </c:pt>
                <c:pt idx="7252">
                  <c:v>0.79384759999999999</c:v>
                </c:pt>
                <c:pt idx="7253">
                  <c:v>0.79350091</c:v>
                </c:pt>
                <c:pt idx="7254">
                  <c:v>0.79039455000000003</c:v>
                </c:pt>
                <c:pt idx="7255">
                  <c:v>0.78</c:v>
                </c:pt>
                <c:pt idx="7256">
                  <c:v>0.77540344999999999</c:v>
                </c:pt>
                <c:pt idx="7257">
                  <c:v>0.77480154000000001</c:v>
                </c:pt>
                <c:pt idx="7258">
                  <c:v>0.77248318999999999</c:v>
                </c:pt>
                <c:pt idx="7259">
                  <c:v>0.76812632000000003</c:v>
                </c:pt>
                <c:pt idx="7260">
                  <c:v>0.76762845000000002</c:v>
                </c:pt>
                <c:pt idx="7261">
                  <c:v>0.75619943000000001</c:v>
                </c:pt>
                <c:pt idx="7262">
                  <c:v>0.75586902</c:v>
                </c:pt>
                <c:pt idx="7263">
                  <c:v>0.74675882999999998</c:v>
                </c:pt>
                <c:pt idx="7264">
                  <c:v>0.74370899000000001</c:v>
                </c:pt>
                <c:pt idx="7265">
                  <c:v>0.74</c:v>
                </c:pt>
                <c:pt idx="7266">
                  <c:v>0.73427913</c:v>
                </c:pt>
                <c:pt idx="7267">
                  <c:v>0.73292548000000002</c:v>
                </c:pt>
                <c:pt idx="7268">
                  <c:v>0.73267583999999997</c:v>
                </c:pt>
                <c:pt idx="7269">
                  <c:v>0.73200741000000003</c:v>
                </c:pt>
                <c:pt idx="7270">
                  <c:v>0.73</c:v>
                </c:pt>
                <c:pt idx="7271">
                  <c:v>0.72481554999999998</c:v>
                </c:pt>
                <c:pt idx="7272">
                  <c:v>0.71846100999999996</c:v>
                </c:pt>
                <c:pt idx="7273">
                  <c:v>0.71470792000000005</c:v>
                </c:pt>
                <c:pt idx="7274">
                  <c:v>0.71008835999999997</c:v>
                </c:pt>
                <c:pt idx="7275">
                  <c:v>0.70617567999999997</c:v>
                </c:pt>
                <c:pt idx="7276">
                  <c:v>0.69</c:v>
                </c:pt>
                <c:pt idx="7277">
                  <c:v>0.68196975000000004</c:v>
                </c:pt>
                <c:pt idx="7278">
                  <c:v>0.68178578999999995</c:v>
                </c:pt>
                <c:pt idx="7279">
                  <c:v>0.68</c:v>
                </c:pt>
                <c:pt idx="7280">
                  <c:v>0.67585026000000004</c:v>
                </c:pt>
                <c:pt idx="7281">
                  <c:v>0.67193164000000005</c:v>
                </c:pt>
                <c:pt idx="7282">
                  <c:v>0.66242239000000003</c:v>
                </c:pt>
                <c:pt idx="7283">
                  <c:v>0.65520107000000005</c:v>
                </c:pt>
                <c:pt idx="7284">
                  <c:v>0.65278842999999998</c:v>
                </c:pt>
                <c:pt idx="7285">
                  <c:v>0.65</c:v>
                </c:pt>
                <c:pt idx="7286">
                  <c:v>0.64640439000000005</c:v>
                </c:pt>
                <c:pt idx="7287">
                  <c:v>0.64281741000000003</c:v>
                </c:pt>
                <c:pt idx="7288">
                  <c:v>0.64164516999999999</c:v>
                </c:pt>
                <c:pt idx="7289">
                  <c:v>0.64</c:v>
                </c:pt>
                <c:pt idx="7290">
                  <c:v>0.63601962000000001</c:v>
                </c:pt>
                <c:pt idx="7291">
                  <c:v>0.63299483999999995</c:v>
                </c:pt>
                <c:pt idx="7292">
                  <c:v>0.62964251000000004</c:v>
                </c:pt>
                <c:pt idx="7293">
                  <c:v>0.62744862999999995</c:v>
                </c:pt>
                <c:pt idx="7294">
                  <c:v>0.61258734999999997</c:v>
                </c:pt>
                <c:pt idx="7295">
                  <c:v>0.60571366999999998</c:v>
                </c:pt>
                <c:pt idx="7296">
                  <c:v>0.60309318999999995</c:v>
                </c:pt>
                <c:pt idx="7297">
                  <c:v>0.59751427999999995</c:v>
                </c:pt>
                <c:pt idx="7298">
                  <c:v>0.59360053000000002</c:v>
                </c:pt>
                <c:pt idx="7299">
                  <c:v>0.57629074999999996</c:v>
                </c:pt>
                <c:pt idx="7300">
                  <c:v>0.57420925</c:v>
                </c:pt>
                <c:pt idx="7301">
                  <c:v>0.57071919000000004</c:v>
                </c:pt>
                <c:pt idx="7302">
                  <c:v>0.56086771000000002</c:v>
                </c:pt>
                <c:pt idx="7303">
                  <c:v>0.55933204999999997</c:v>
                </c:pt>
                <c:pt idx="7304">
                  <c:v>0.55161238999999995</c:v>
                </c:pt>
                <c:pt idx="7305">
                  <c:v>0.54054822999999996</c:v>
                </c:pt>
                <c:pt idx="7306">
                  <c:v>0.53555001000000002</c:v>
                </c:pt>
                <c:pt idx="7307">
                  <c:v>0.53138673000000003</c:v>
                </c:pt>
                <c:pt idx="7308">
                  <c:v>0.52</c:v>
                </c:pt>
                <c:pt idx="7309">
                  <c:v>0.50948121999999996</c:v>
                </c:pt>
                <c:pt idx="7310">
                  <c:v>0.49685141999999999</c:v>
                </c:pt>
                <c:pt idx="7311">
                  <c:v>0.47924432</c:v>
                </c:pt>
                <c:pt idx="7312">
                  <c:v>0.47722416000000001</c:v>
                </c:pt>
                <c:pt idx="7313">
                  <c:v>0.47355448</c:v>
                </c:pt>
                <c:pt idx="7314">
                  <c:v>0.47152524000000001</c:v>
                </c:pt>
                <c:pt idx="7315">
                  <c:v>0.46559319999999998</c:v>
                </c:pt>
                <c:pt idx="7316">
                  <c:v>0.46228485000000002</c:v>
                </c:pt>
                <c:pt idx="7317">
                  <c:v>0.45830960999999998</c:v>
                </c:pt>
                <c:pt idx="7318">
                  <c:v>0.45448253</c:v>
                </c:pt>
                <c:pt idx="7319">
                  <c:v>0.44176774000000002</c:v>
                </c:pt>
                <c:pt idx="7320">
                  <c:v>0.43865598</c:v>
                </c:pt>
                <c:pt idx="7321">
                  <c:v>0.43308083000000003</c:v>
                </c:pt>
                <c:pt idx="7322">
                  <c:v>0.42800062999999999</c:v>
                </c:pt>
                <c:pt idx="7323">
                  <c:v>0.42788237000000001</c:v>
                </c:pt>
                <c:pt idx="7324">
                  <c:v>0.42759649</c:v>
                </c:pt>
                <c:pt idx="7325">
                  <c:v>0.42463693000000002</c:v>
                </c:pt>
                <c:pt idx="7326">
                  <c:v>0.41697403999999999</c:v>
                </c:pt>
                <c:pt idx="7327">
                  <c:v>0.40158553000000002</c:v>
                </c:pt>
                <c:pt idx="7328">
                  <c:v>0.39666024999999999</c:v>
                </c:pt>
                <c:pt idx="7329">
                  <c:v>0.39463123</c:v>
                </c:pt>
                <c:pt idx="7330">
                  <c:v>0.39073754999999999</c:v>
                </c:pt>
                <c:pt idx="7331">
                  <c:v>0.38955296</c:v>
                </c:pt>
                <c:pt idx="7332">
                  <c:v>0.38637719999999998</c:v>
                </c:pt>
                <c:pt idx="7333">
                  <c:v>0.37138269000000002</c:v>
                </c:pt>
                <c:pt idx="7334">
                  <c:v>0.37003278000000001</c:v>
                </c:pt>
                <c:pt idx="7335">
                  <c:v>0.36692647</c:v>
                </c:pt>
                <c:pt idx="7336">
                  <c:v>0.36619373</c:v>
                </c:pt>
                <c:pt idx="7337">
                  <c:v>0.36260504999999998</c:v>
                </c:pt>
                <c:pt idx="7338">
                  <c:v>0.36114540000000001</c:v>
                </c:pt>
                <c:pt idx="7339">
                  <c:v>0.35636309999999999</c:v>
                </c:pt>
                <c:pt idx="7340">
                  <c:v>0.34359247999999998</c:v>
                </c:pt>
                <c:pt idx="7341">
                  <c:v>0.32833369000000001</c:v>
                </c:pt>
                <c:pt idx="7342">
                  <c:v>0.32656928000000002</c:v>
                </c:pt>
                <c:pt idx="7343">
                  <c:v>0.32048812999999998</c:v>
                </c:pt>
                <c:pt idx="7344">
                  <c:v>0.31992873999999999</c:v>
                </c:pt>
                <c:pt idx="7345">
                  <c:v>0.31911874000000001</c:v>
                </c:pt>
                <c:pt idx="7346">
                  <c:v>0.31512252000000002</c:v>
                </c:pt>
                <c:pt idx="7347">
                  <c:v>0.3083534</c:v>
                </c:pt>
                <c:pt idx="7348">
                  <c:v>0.29597709999999999</c:v>
                </c:pt>
                <c:pt idx="7349">
                  <c:v>0.29570535999999997</c:v>
                </c:pt>
                <c:pt idx="7350">
                  <c:v>0.29410982000000002</c:v>
                </c:pt>
                <c:pt idx="7351">
                  <c:v>0.29380508</c:v>
                </c:pt>
                <c:pt idx="7352">
                  <c:v>0.29355994000000002</c:v>
                </c:pt>
                <c:pt idx="7353">
                  <c:v>0.28846931999999997</c:v>
                </c:pt>
                <c:pt idx="7354">
                  <c:v>0.28306942000000002</c:v>
                </c:pt>
                <c:pt idx="7355">
                  <c:v>0.27946270000000001</c:v>
                </c:pt>
                <c:pt idx="7356">
                  <c:v>0.27368155999999999</c:v>
                </c:pt>
                <c:pt idx="7357">
                  <c:v>0.27210147000000001</c:v>
                </c:pt>
                <c:pt idx="7358">
                  <c:v>0.27195634000000002</c:v>
                </c:pt>
                <c:pt idx="7359">
                  <c:v>0.26852931000000002</c:v>
                </c:pt>
                <c:pt idx="7360">
                  <c:v>0.26765742999999997</c:v>
                </c:pt>
                <c:pt idx="7361">
                  <c:v>0.26637188000000001</c:v>
                </c:pt>
                <c:pt idx="7362">
                  <c:v>0.26438276999999999</c:v>
                </c:pt>
                <c:pt idx="7363">
                  <c:v>0.25884582</c:v>
                </c:pt>
                <c:pt idx="7364">
                  <c:v>0.25309762000000002</c:v>
                </c:pt>
                <c:pt idx="7365">
                  <c:v>0.23875246</c:v>
                </c:pt>
                <c:pt idx="7366">
                  <c:v>0.23513785000000001</c:v>
                </c:pt>
                <c:pt idx="7367">
                  <c:v>0.22714148000000001</c:v>
                </c:pt>
                <c:pt idx="7368">
                  <c:v>0.21348892</c:v>
                </c:pt>
                <c:pt idx="7369">
                  <c:v>0.21141024999999999</c:v>
                </c:pt>
                <c:pt idx="7370">
                  <c:v>0.2040343</c:v>
                </c:pt>
                <c:pt idx="7371">
                  <c:v>0.19729042999999999</c:v>
                </c:pt>
                <c:pt idx="7372">
                  <c:v>0.18547375999999999</c:v>
                </c:pt>
                <c:pt idx="7373">
                  <c:v>0.18398186</c:v>
                </c:pt>
                <c:pt idx="7374">
                  <c:v>0.17814176000000001</c:v>
                </c:pt>
                <c:pt idx="7375">
                  <c:v>0.17541248000000001</c:v>
                </c:pt>
                <c:pt idx="7376">
                  <c:v>0.16541652000000001</c:v>
                </c:pt>
                <c:pt idx="7377">
                  <c:v>0.16356802000000001</c:v>
                </c:pt>
                <c:pt idx="7378">
                  <c:v>0.16302849999999999</c:v>
                </c:pt>
                <c:pt idx="7379">
                  <c:v>0.16275540999999999</c:v>
                </c:pt>
                <c:pt idx="7380">
                  <c:v>0.15874225</c:v>
                </c:pt>
                <c:pt idx="7381">
                  <c:v>0.15070453</c:v>
                </c:pt>
                <c:pt idx="7382">
                  <c:v>0.14657023</c:v>
                </c:pt>
                <c:pt idx="7383">
                  <c:v>0.14548778000000001</c:v>
                </c:pt>
                <c:pt idx="7384">
                  <c:v>0.14499016000000001</c:v>
                </c:pt>
                <c:pt idx="7385">
                  <c:v>0.14356873000000001</c:v>
                </c:pt>
                <c:pt idx="7386">
                  <c:v>0.12150482999999999</c:v>
                </c:pt>
                <c:pt idx="7387">
                  <c:v>0.11975391000000001</c:v>
                </c:pt>
                <c:pt idx="7388">
                  <c:v>0.11553198000000001</c:v>
                </c:pt>
                <c:pt idx="7389">
                  <c:v>0.11506497</c:v>
                </c:pt>
                <c:pt idx="7390">
                  <c:v>0.10819283</c:v>
                </c:pt>
                <c:pt idx="7391">
                  <c:v>0.10749185999999999</c:v>
                </c:pt>
                <c:pt idx="7392">
                  <c:v>0.10709907</c:v>
                </c:pt>
                <c:pt idx="7393">
                  <c:v>0.10705813</c:v>
                </c:pt>
                <c:pt idx="7394">
                  <c:v>0.101091</c:v>
                </c:pt>
                <c:pt idx="7395">
                  <c:v>0.10054776</c:v>
                </c:pt>
                <c:pt idx="7396">
                  <c:v>9.4776836000000003E-2</c:v>
                </c:pt>
                <c:pt idx="7397">
                  <c:v>9.4279198999999994E-2</c:v>
                </c:pt>
                <c:pt idx="7398">
                  <c:v>9.0473883000000005E-2</c:v>
                </c:pt>
                <c:pt idx="7399">
                  <c:v>8.6729850999999997E-2</c:v>
                </c:pt>
                <c:pt idx="7400">
                  <c:v>7.8576904000000003E-2</c:v>
                </c:pt>
                <c:pt idx="7401">
                  <c:v>7.7830587000000007E-2</c:v>
                </c:pt>
                <c:pt idx="7402">
                  <c:v>6.4144572999999996E-2</c:v>
                </c:pt>
                <c:pt idx="7403">
                  <c:v>6.3698711000000005E-2</c:v>
                </c:pt>
                <c:pt idx="7404">
                  <c:v>4.7424879000000003E-2</c:v>
                </c:pt>
                <c:pt idx="7405">
                  <c:v>3.8094254000000001E-2</c:v>
                </c:pt>
                <c:pt idx="7406">
                  <c:v>3.6518920000000003E-2</c:v>
                </c:pt>
                <c:pt idx="7407">
                  <c:v>3.6009881000000001E-2</c:v>
                </c:pt>
                <c:pt idx="7408">
                  <c:v>3.5391328999999999E-2</c:v>
                </c:pt>
                <c:pt idx="7409">
                  <c:v>3.2295065999999997E-2</c:v>
                </c:pt>
                <c:pt idx="7410">
                  <c:v>3.1488718999999998E-2</c:v>
                </c:pt>
                <c:pt idx="7411">
                  <c:v>2.3419321E-2</c:v>
                </c:pt>
                <c:pt idx="7412">
                  <c:v>2.3393669999999998E-2</c:v>
                </c:pt>
                <c:pt idx="7413">
                  <c:v>1.8437017999999999E-2</c:v>
                </c:pt>
                <c:pt idx="7414">
                  <c:v>4.7727969999999996E-3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0</c:v>
                </c:pt>
                <c:pt idx="7602">
                  <c:v>0</c:v>
                </c:pt>
                <c:pt idx="7603">
                  <c:v>0</c:v>
                </c:pt>
                <c:pt idx="7604">
                  <c:v>0</c:v>
                </c:pt>
                <c:pt idx="7605">
                  <c:v>0</c:v>
                </c:pt>
                <c:pt idx="7606">
                  <c:v>0</c:v>
                </c:pt>
                <c:pt idx="7607">
                  <c:v>0</c:v>
                </c:pt>
                <c:pt idx="7608">
                  <c:v>0</c:v>
                </c:pt>
                <c:pt idx="7609">
                  <c:v>0</c:v>
                </c:pt>
                <c:pt idx="7610">
                  <c:v>0</c:v>
                </c:pt>
                <c:pt idx="7611">
                  <c:v>0</c:v>
                </c:pt>
                <c:pt idx="7612">
                  <c:v>0</c:v>
                </c:pt>
                <c:pt idx="7613">
                  <c:v>0</c:v>
                </c:pt>
                <c:pt idx="7614">
                  <c:v>0</c:v>
                </c:pt>
                <c:pt idx="7615">
                  <c:v>0</c:v>
                </c:pt>
                <c:pt idx="7616">
                  <c:v>0</c:v>
                </c:pt>
                <c:pt idx="7617">
                  <c:v>0</c:v>
                </c:pt>
                <c:pt idx="7618">
                  <c:v>0</c:v>
                </c:pt>
                <c:pt idx="7619">
                  <c:v>0</c:v>
                </c:pt>
                <c:pt idx="7620">
                  <c:v>0</c:v>
                </c:pt>
                <c:pt idx="7621">
                  <c:v>0</c:v>
                </c:pt>
                <c:pt idx="7622">
                  <c:v>0</c:v>
                </c:pt>
                <c:pt idx="7623">
                  <c:v>0</c:v>
                </c:pt>
                <c:pt idx="7624">
                  <c:v>0</c:v>
                </c:pt>
                <c:pt idx="7625">
                  <c:v>0</c:v>
                </c:pt>
                <c:pt idx="7626">
                  <c:v>0</c:v>
                </c:pt>
                <c:pt idx="7627">
                  <c:v>0</c:v>
                </c:pt>
                <c:pt idx="7628">
                  <c:v>0</c:v>
                </c:pt>
                <c:pt idx="7629">
                  <c:v>0</c:v>
                </c:pt>
                <c:pt idx="7630">
                  <c:v>0</c:v>
                </c:pt>
                <c:pt idx="7631">
                  <c:v>0</c:v>
                </c:pt>
                <c:pt idx="7632">
                  <c:v>0</c:v>
                </c:pt>
                <c:pt idx="7633">
                  <c:v>0</c:v>
                </c:pt>
                <c:pt idx="7634">
                  <c:v>0</c:v>
                </c:pt>
                <c:pt idx="7635">
                  <c:v>0</c:v>
                </c:pt>
                <c:pt idx="7636">
                  <c:v>0</c:v>
                </c:pt>
                <c:pt idx="7637">
                  <c:v>0</c:v>
                </c:pt>
                <c:pt idx="7638">
                  <c:v>0</c:v>
                </c:pt>
                <c:pt idx="7639">
                  <c:v>0</c:v>
                </c:pt>
                <c:pt idx="7640">
                  <c:v>0</c:v>
                </c:pt>
                <c:pt idx="7641">
                  <c:v>0</c:v>
                </c:pt>
                <c:pt idx="7642">
                  <c:v>0</c:v>
                </c:pt>
                <c:pt idx="7643">
                  <c:v>0</c:v>
                </c:pt>
                <c:pt idx="7644">
                  <c:v>0</c:v>
                </c:pt>
                <c:pt idx="7645">
                  <c:v>0</c:v>
                </c:pt>
                <c:pt idx="7646">
                  <c:v>0</c:v>
                </c:pt>
                <c:pt idx="7647">
                  <c:v>0</c:v>
                </c:pt>
                <c:pt idx="7648">
                  <c:v>0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0</c:v>
                </c:pt>
                <c:pt idx="7656">
                  <c:v>0</c:v>
                </c:pt>
                <c:pt idx="7657">
                  <c:v>0</c:v>
                </c:pt>
                <c:pt idx="7658">
                  <c:v>0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0</c:v>
                </c:pt>
                <c:pt idx="7663">
                  <c:v>0</c:v>
                </c:pt>
                <c:pt idx="7664">
                  <c:v>0</c:v>
                </c:pt>
                <c:pt idx="7665">
                  <c:v>0</c:v>
                </c:pt>
                <c:pt idx="7666">
                  <c:v>0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0</c:v>
                </c:pt>
                <c:pt idx="7673">
                  <c:v>0</c:v>
                </c:pt>
                <c:pt idx="7674">
                  <c:v>0</c:v>
                </c:pt>
                <c:pt idx="7675">
                  <c:v>0</c:v>
                </c:pt>
                <c:pt idx="7676">
                  <c:v>0</c:v>
                </c:pt>
                <c:pt idx="7677">
                  <c:v>0</c:v>
                </c:pt>
                <c:pt idx="7678">
                  <c:v>0</c:v>
                </c:pt>
                <c:pt idx="7679">
                  <c:v>0</c:v>
                </c:pt>
                <c:pt idx="7680">
                  <c:v>0</c:v>
                </c:pt>
                <c:pt idx="7681">
                  <c:v>0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0</c:v>
                </c:pt>
                <c:pt idx="7689">
                  <c:v>0</c:v>
                </c:pt>
                <c:pt idx="7690">
                  <c:v>0</c:v>
                </c:pt>
                <c:pt idx="7691">
                  <c:v>0</c:v>
                </c:pt>
                <c:pt idx="7692">
                  <c:v>0</c:v>
                </c:pt>
                <c:pt idx="7693">
                  <c:v>0</c:v>
                </c:pt>
                <c:pt idx="7694">
                  <c:v>0</c:v>
                </c:pt>
                <c:pt idx="7695">
                  <c:v>0</c:v>
                </c:pt>
                <c:pt idx="7696">
                  <c:v>0</c:v>
                </c:pt>
                <c:pt idx="7697">
                  <c:v>0</c:v>
                </c:pt>
                <c:pt idx="7698">
                  <c:v>0</c:v>
                </c:pt>
                <c:pt idx="7699">
                  <c:v>0</c:v>
                </c:pt>
                <c:pt idx="7700">
                  <c:v>0</c:v>
                </c:pt>
                <c:pt idx="7701">
                  <c:v>0</c:v>
                </c:pt>
                <c:pt idx="7702">
                  <c:v>0</c:v>
                </c:pt>
                <c:pt idx="7703">
                  <c:v>0</c:v>
                </c:pt>
                <c:pt idx="7704">
                  <c:v>0</c:v>
                </c:pt>
                <c:pt idx="7705">
                  <c:v>0</c:v>
                </c:pt>
                <c:pt idx="7706">
                  <c:v>0</c:v>
                </c:pt>
                <c:pt idx="7707">
                  <c:v>0</c:v>
                </c:pt>
                <c:pt idx="7708">
                  <c:v>0</c:v>
                </c:pt>
                <c:pt idx="7709">
                  <c:v>0</c:v>
                </c:pt>
                <c:pt idx="7710">
                  <c:v>0</c:v>
                </c:pt>
                <c:pt idx="7711">
                  <c:v>0</c:v>
                </c:pt>
                <c:pt idx="7712">
                  <c:v>0</c:v>
                </c:pt>
                <c:pt idx="7713">
                  <c:v>0</c:v>
                </c:pt>
                <c:pt idx="7714">
                  <c:v>0</c:v>
                </c:pt>
                <c:pt idx="7715">
                  <c:v>0</c:v>
                </c:pt>
                <c:pt idx="7716">
                  <c:v>0</c:v>
                </c:pt>
                <c:pt idx="7717">
                  <c:v>0</c:v>
                </c:pt>
                <c:pt idx="7718">
                  <c:v>0</c:v>
                </c:pt>
                <c:pt idx="7719">
                  <c:v>0</c:v>
                </c:pt>
                <c:pt idx="7720">
                  <c:v>0</c:v>
                </c:pt>
                <c:pt idx="7721">
                  <c:v>0</c:v>
                </c:pt>
                <c:pt idx="7722">
                  <c:v>0</c:v>
                </c:pt>
                <c:pt idx="7723">
                  <c:v>0</c:v>
                </c:pt>
                <c:pt idx="7724">
                  <c:v>0</c:v>
                </c:pt>
                <c:pt idx="7725">
                  <c:v>0</c:v>
                </c:pt>
                <c:pt idx="7726">
                  <c:v>0</c:v>
                </c:pt>
                <c:pt idx="7727">
                  <c:v>0</c:v>
                </c:pt>
                <c:pt idx="7728">
                  <c:v>0</c:v>
                </c:pt>
                <c:pt idx="7729">
                  <c:v>0</c:v>
                </c:pt>
                <c:pt idx="7730">
                  <c:v>0</c:v>
                </c:pt>
                <c:pt idx="7731">
                  <c:v>0</c:v>
                </c:pt>
                <c:pt idx="7732">
                  <c:v>0</c:v>
                </c:pt>
                <c:pt idx="7733">
                  <c:v>0</c:v>
                </c:pt>
                <c:pt idx="7734">
                  <c:v>0</c:v>
                </c:pt>
                <c:pt idx="7735">
                  <c:v>0</c:v>
                </c:pt>
                <c:pt idx="7736">
                  <c:v>0</c:v>
                </c:pt>
                <c:pt idx="7737">
                  <c:v>0</c:v>
                </c:pt>
                <c:pt idx="7738">
                  <c:v>0</c:v>
                </c:pt>
                <c:pt idx="7739">
                  <c:v>0</c:v>
                </c:pt>
                <c:pt idx="7740">
                  <c:v>0</c:v>
                </c:pt>
                <c:pt idx="7741">
                  <c:v>0</c:v>
                </c:pt>
                <c:pt idx="7742">
                  <c:v>0</c:v>
                </c:pt>
                <c:pt idx="7743">
                  <c:v>0</c:v>
                </c:pt>
                <c:pt idx="7744">
                  <c:v>0</c:v>
                </c:pt>
                <c:pt idx="7745">
                  <c:v>0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0</c:v>
                </c:pt>
                <c:pt idx="7750">
                  <c:v>0</c:v>
                </c:pt>
                <c:pt idx="7751">
                  <c:v>0</c:v>
                </c:pt>
                <c:pt idx="7752">
                  <c:v>0</c:v>
                </c:pt>
                <c:pt idx="7753">
                  <c:v>0</c:v>
                </c:pt>
                <c:pt idx="7754">
                  <c:v>0</c:v>
                </c:pt>
                <c:pt idx="7755">
                  <c:v>0</c:v>
                </c:pt>
                <c:pt idx="7756">
                  <c:v>0</c:v>
                </c:pt>
                <c:pt idx="7757">
                  <c:v>0</c:v>
                </c:pt>
                <c:pt idx="7758">
                  <c:v>0</c:v>
                </c:pt>
                <c:pt idx="7759">
                  <c:v>0</c:v>
                </c:pt>
                <c:pt idx="7760">
                  <c:v>0</c:v>
                </c:pt>
                <c:pt idx="7761">
                  <c:v>0</c:v>
                </c:pt>
                <c:pt idx="7762">
                  <c:v>0</c:v>
                </c:pt>
                <c:pt idx="7763">
                  <c:v>0</c:v>
                </c:pt>
                <c:pt idx="7764">
                  <c:v>0</c:v>
                </c:pt>
                <c:pt idx="7765">
                  <c:v>0</c:v>
                </c:pt>
                <c:pt idx="7766">
                  <c:v>0</c:v>
                </c:pt>
                <c:pt idx="7767">
                  <c:v>0</c:v>
                </c:pt>
                <c:pt idx="7768">
                  <c:v>0</c:v>
                </c:pt>
                <c:pt idx="7769">
                  <c:v>0</c:v>
                </c:pt>
                <c:pt idx="7770">
                  <c:v>0</c:v>
                </c:pt>
                <c:pt idx="7771">
                  <c:v>0</c:v>
                </c:pt>
                <c:pt idx="7772">
                  <c:v>0</c:v>
                </c:pt>
                <c:pt idx="7773">
                  <c:v>0</c:v>
                </c:pt>
                <c:pt idx="7774">
                  <c:v>0</c:v>
                </c:pt>
                <c:pt idx="7775">
                  <c:v>0</c:v>
                </c:pt>
                <c:pt idx="7776">
                  <c:v>0</c:v>
                </c:pt>
                <c:pt idx="7777">
                  <c:v>0</c:v>
                </c:pt>
                <c:pt idx="7778">
                  <c:v>0</c:v>
                </c:pt>
                <c:pt idx="7779">
                  <c:v>0</c:v>
                </c:pt>
                <c:pt idx="7780">
                  <c:v>0</c:v>
                </c:pt>
                <c:pt idx="7781">
                  <c:v>0</c:v>
                </c:pt>
                <c:pt idx="7782">
                  <c:v>0</c:v>
                </c:pt>
                <c:pt idx="7783">
                  <c:v>0</c:v>
                </c:pt>
                <c:pt idx="7784">
                  <c:v>0</c:v>
                </c:pt>
                <c:pt idx="7785">
                  <c:v>0</c:v>
                </c:pt>
                <c:pt idx="7786">
                  <c:v>0</c:v>
                </c:pt>
                <c:pt idx="7787">
                  <c:v>0</c:v>
                </c:pt>
                <c:pt idx="7788">
                  <c:v>0</c:v>
                </c:pt>
                <c:pt idx="7789">
                  <c:v>0</c:v>
                </c:pt>
                <c:pt idx="7790">
                  <c:v>0</c:v>
                </c:pt>
                <c:pt idx="7791">
                  <c:v>0</c:v>
                </c:pt>
                <c:pt idx="7792">
                  <c:v>0</c:v>
                </c:pt>
                <c:pt idx="7793">
                  <c:v>0</c:v>
                </c:pt>
                <c:pt idx="7794">
                  <c:v>0</c:v>
                </c:pt>
                <c:pt idx="7795">
                  <c:v>0</c:v>
                </c:pt>
                <c:pt idx="7796">
                  <c:v>0</c:v>
                </c:pt>
                <c:pt idx="7797">
                  <c:v>0</c:v>
                </c:pt>
                <c:pt idx="7798">
                  <c:v>0</c:v>
                </c:pt>
                <c:pt idx="7799">
                  <c:v>0</c:v>
                </c:pt>
                <c:pt idx="7800">
                  <c:v>0</c:v>
                </c:pt>
                <c:pt idx="7801">
                  <c:v>0</c:v>
                </c:pt>
                <c:pt idx="7802">
                  <c:v>0</c:v>
                </c:pt>
                <c:pt idx="7803">
                  <c:v>0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0</c:v>
                </c:pt>
                <c:pt idx="7809">
                  <c:v>0</c:v>
                </c:pt>
                <c:pt idx="7810">
                  <c:v>0</c:v>
                </c:pt>
                <c:pt idx="7811">
                  <c:v>0</c:v>
                </c:pt>
                <c:pt idx="7812">
                  <c:v>0</c:v>
                </c:pt>
                <c:pt idx="7813">
                  <c:v>0</c:v>
                </c:pt>
                <c:pt idx="7814">
                  <c:v>0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0</c:v>
                </c:pt>
                <c:pt idx="7822">
                  <c:v>0</c:v>
                </c:pt>
                <c:pt idx="7823">
                  <c:v>0</c:v>
                </c:pt>
                <c:pt idx="7824">
                  <c:v>0</c:v>
                </c:pt>
                <c:pt idx="7825">
                  <c:v>0</c:v>
                </c:pt>
                <c:pt idx="7826">
                  <c:v>0</c:v>
                </c:pt>
                <c:pt idx="7827">
                  <c:v>0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0</c:v>
                </c:pt>
                <c:pt idx="7833">
                  <c:v>0</c:v>
                </c:pt>
                <c:pt idx="7834">
                  <c:v>0</c:v>
                </c:pt>
                <c:pt idx="7835">
                  <c:v>0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0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0</c:v>
                </c:pt>
                <c:pt idx="7846">
                  <c:v>0</c:v>
                </c:pt>
                <c:pt idx="7847">
                  <c:v>0</c:v>
                </c:pt>
                <c:pt idx="7848">
                  <c:v>0</c:v>
                </c:pt>
                <c:pt idx="7849">
                  <c:v>0</c:v>
                </c:pt>
                <c:pt idx="7850">
                  <c:v>0</c:v>
                </c:pt>
                <c:pt idx="7851">
                  <c:v>0</c:v>
                </c:pt>
                <c:pt idx="7852">
                  <c:v>0</c:v>
                </c:pt>
                <c:pt idx="7853">
                  <c:v>0</c:v>
                </c:pt>
                <c:pt idx="7854">
                  <c:v>0</c:v>
                </c:pt>
                <c:pt idx="7855">
                  <c:v>0</c:v>
                </c:pt>
                <c:pt idx="7856">
                  <c:v>0</c:v>
                </c:pt>
                <c:pt idx="7857">
                  <c:v>0</c:v>
                </c:pt>
                <c:pt idx="7858">
                  <c:v>0</c:v>
                </c:pt>
                <c:pt idx="7859">
                  <c:v>0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0</c:v>
                </c:pt>
                <c:pt idx="7864">
                  <c:v>0</c:v>
                </c:pt>
                <c:pt idx="7865">
                  <c:v>0</c:v>
                </c:pt>
                <c:pt idx="7866">
                  <c:v>0</c:v>
                </c:pt>
                <c:pt idx="7867">
                  <c:v>0</c:v>
                </c:pt>
                <c:pt idx="7868">
                  <c:v>0</c:v>
                </c:pt>
                <c:pt idx="7869">
                  <c:v>0</c:v>
                </c:pt>
                <c:pt idx="7870">
                  <c:v>0</c:v>
                </c:pt>
                <c:pt idx="7871">
                  <c:v>0</c:v>
                </c:pt>
                <c:pt idx="7872">
                  <c:v>0</c:v>
                </c:pt>
                <c:pt idx="7873">
                  <c:v>0</c:v>
                </c:pt>
                <c:pt idx="7874">
                  <c:v>0</c:v>
                </c:pt>
                <c:pt idx="7875">
                  <c:v>0</c:v>
                </c:pt>
                <c:pt idx="7876">
                  <c:v>0</c:v>
                </c:pt>
                <c:pt idx="7877">
                  <c:v>0</c:v>
                </c:pt>
                <c:pt idx="7878">
                  <c:v>0</c:v>
                </c:pt>
                <c:pt idx="7879">
                  <c:v>0</c:v>
                </c:pt>
                <c:pt idx="7880">
                  <c:v>0</c:v>
                </c:pt>
                <c:pt idx="7881">
                  <c:v>0</c:v>
                </c:pt>
                <c:pt idx="7882">
                  <c:v>0</c:v>
                </c:pt>
                <c:pt idx="7883">
                  <c:v>0</c:v>
                </c:pt>
                <c:pt idx="7884">
                  <c:v>0</c:v>
                </c:pt>
                <c:pt idx="7885">
                  <c:v>0</c:v>
                </c:pt>
                <c:pt idx="7886">
                  <c:v>0</c:v>
                </c:pt>
                <c:pt idx="7887">
                  <c:v>0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0</c:v>
                </c:pt>
                <c:pt idx="7896">
                  <c:v>0</c:v>
                </c:pt>
                <c:pt idx="7897">
                  <c:v>0</c:v>
                </c:pt>
                <c:pt idx="7898">
                  <c:v>0</c:v>
                </c:pt>
                <c:pt idx="7899">
                  <c:v>0</c:v>
                </c:pt>
                <c:pt idx="7900">
                  <c:v>0</c:v>
                </c:pt>
                <c:pt idx="7901">
                  <c:v>0</c:v>
                </c:pt>
                <c:pt idx="7902">
                  <c:v>0</c:v>
                </c:pt>
                <c:pt idx="7903">
                  <c:v>0</c:v>
                </c:pt>
                <c:pt idx="7904">
                  <c:v>0</c:v>
                </c:pt>
                <c:pt idx="7905">
                  <c:v>0</c:v>
                </c:pt>
                <c:pt idx="7906">
                  <c:v>0</c:v>
                </c:pt>
                <c:pt idx="7907">
                  <c:v>0</c:v>
                </c:pt>
                <c:pt idx="7908">
                  <c:v>0</c:v>
                </c:pt>
                <c:pt idx="7909">
                  <c:v>0</c:v>
                </c:pt>
                <c:pt idx="7910">
                  <c:v>0</c:v>
                </c:pt>
                <c:pt idx="7911">
                  <c:v>0</c:v>
                </c:pt>
                <c:pt idx="7912">
                  <c:v>0</c:v>
                </c:pt>
                <c:pt idx="7913">
                  <c:v>0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0</c:v>
                </c:pt>
                <c:pt idx="7919">
                  <c:v>0</c:v>
                </c:pt>
                <c:pt idx="7920">
                  <c:v>0</c:v>
                </c:pt>
                <c:pt idx="7921">
                  <c:v>0</c:v>
                </c:pt>
                <c:pt idx="7922">
                  <c:v>0</c:v>
                </c:pt>
                <c:pt idx="7923">
                  <c:v>0</c:v>
                </c:pt>
                <c:pt idx="7924">
                  <c:v>0</c:v>
                </c:pt>
                <c:pt idx="7925">
                  <c:v>0</c:v>
                </c:pt>
                <c:pt idx="7926">
                  <c:v>0</c:v>
                </c:pt>
                <c:pt idx="7927">
                  <c:v>0</c:v>
                </c:pt>
                <c:pt idx="7928">
                  <c:v>0</c:v>
                </c:pt>
                <c:pt idx="7929">
                  <c:v>0</c:v>
                </c:pt>
                <c:pt idx="7930">
                  <c:v>0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0</c:v>
                </c:pt>
                <c:pt idx="7936">
                  <c:v>0</c:v>
                </c:pt>
                <c:pt idx="7937">
                  <c:v>0</c:v>
                </c:pt>
                <c:pt idx="7938">
                  <c:v>0</c:v>
                </c:pt>
                <c:pt idx="7939">
                  <c:v>0</c:v>
                </c:pt>
                <c:pt idx="7940">
                  <c:v>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0</c:v>
                </c:pt>
                <c:pt idx="7945">
                  <c:v>0</c:v>
                </c:pt>
                <c:pt idx="7946">
                  <c:v>0</c:v>
                </c:pt>
                <c:pt idx="7947">
                  <c:v>0</c:v>
                </c:pt>
                <c:pt idx="7948">
                  <c:v>0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0</c:v>
                </c:pt>
                <c:pt idx="7953">
                  <c:v>0</c:v>
                </c:pt>
                <c:pt idx="7954">
                  <c:v>0</c:v>
                </c:pt>
                <c:pt idx="7955">
                  <c:v>0</c:v>
                </c:pt>
                <c:pt idx="7956">
                  <c:v>0</c:v>
                </c:pt>
                <c:pt idx="7957">
                  <c:v>0</c:v>
                </c:pt>
                <c:pt idx="7958">
                  <c:v>0</c:v>
                </c:pt>
                <c:pt idx="7959">
                  <c:v>0</c:v>
                </c:pt>
                <c:pt idx="7960">
                  <c:v>0</c:v>
                </c:pt>
                <c:pt idx="7961">
                  <c:v>0</c:v>
                </c:pt>
                <c:pt idx="7962">
                  <c:v>0</c:v>
                </c:pt>
                <c:pt idx="7963">
                  <c:v>0</c:v>
                </c:pt>
                <c:pt idx="7964">
                  <c:v>0</c:v>
                </c:pt>
                <c:pt idx="7965">
                  <c:v>0</c:v>
                </c:pt>
                <c:pt idx="7966">
                  <c:v>0</c:v>
                </c:pt>
                <c:pt idx="7967">
                  <c:v>0</c:v>
                </c:pt>
                <c:pt idx="7968">
                  <c:v>0</c:v>
                </c:pt>
                <c:pt idx="7969">
                  <c:v>0</c:v>
                </c:pt>
                <c:pt idx="7970">
                  <c:v>0</c:v>
                </c:pt>
                <c:pt idx="7971">
                  <c:v>0</c:v>
                </c:pt>
                <c:pt idx="7972">
                  <c:v>0</c:v>
                </c:pt>
                <c:pt idx="7973">
                  <c:v>0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0</c:v>
                </c:pt>
                <c:pt idx="7978">
                  <c:v>0</c:v>
                </c:pt>
                <c:pt idx="7979">
                  <c:v>0</c:v>
                </c:pt>
                <c:pt idx="7980">
                  <c:v>0</c:v>
                </c:pt>
                <c:pt idx="7981">
                  <c:v>0</c:v>
                </c:pt>
                <c:pt idx="7982">
                  <c:v>0</c:v>
                </c:pt>
                <c:pt idx="7983">
                  <c:v>0</c:v>
                </c:pt>
                <c:pt idx="7984">
                  <c:v>0</c:v>
                </c:pt>
                <c:pt idx="7985">
                  <c:v>0</c:v>
                </c:pt>
                <c:pt idx="7986">
                  <c:v>0</c:v>
                </c:pt>
                <c:pt idx="7987">
                  <c:v>0</c:v>
                </c:pt>
                <c:pt idx="7988">
                  <c:v>0</c:v>
                </c:pt>
                <c:pt idx="7989">
                  <c:v>0</c:v>
                </c:pt>
                <c:pt idx="7990">
                  <c:v>0</c:v>
                </c:pt>
                <c:pt idx="7991">
                  <c:v>0</c:v>
                </c:pt>
                <c:pt idx="7992">
                  <c:v>0</c:v>
                </c:pt>
                <c:pt idx="7993">
                  <c:v>0</c:v>
                </c:pt>
                <c:pt idx="7994">
                  <c:v>0</c:v>
                </c:pt>
                <c:pt idx="7995">
                  <c:v>0</c:v>
                </c:pt>
                <c:pt idx="7996">
                  <c:v>0</c:v>
                </c:pt>
                <c:pt idx="7997">
                  <c:v>0</c:v>
                </c:pt>
                <c:pt idx="7998">
                  <c:v>0</c:v>
                </c:pt>
                <c:pt idx="7999">
                  <c:v>0</c:v>
                </c:pt>
                <c:pt idx="8000">
                  <c:v>0</c:v>
                </c:pt>
                <c:pt idx="8001">
                  <c:v>0</c:v>
                </c:pt>
                <c:pt idx="8002">
                  <c:v>0</c:v>
                </c:pt>
                <c:pt idx="8003">
                  <c:v>0</c:v>
                </c:pt>
                <c:pt idx="8004">
                  <c:v>0</c:v>
                </c:pt>
                <c:pt idx="8005">
                  <c:v>0</c:v>
                </c:pt>
                <c:pt idx="8006">
                  <c:v>0</c:v>
                </c:pt>
                <c:pt idx="8007">
                  <c:v>0</c:v>
                </c:pt>
                <c:pt idx="8008">
                  <c:v>0</c:v>
                </c:pt>
                <c:pt idx="8009">
                  <c:v>0</c:v>
                </c:pt>
                <c:pt idx="8010">
                  <c:v>0</c:v>
                </c:pt>
                <c:pt idx="8011">
                  <c:v>0</c:v>
                </c:pt>
                <c:pt idx="8012">
                  <c:v>0</c:v>
                </c:pt>
                <c:pt idx="8013">
                  <c:v>0</c:v>
                </c:pt>
                <c:pt idx="8014">
                  <c:v>0</c:v>
                </c:pt>
                <c:pt idx="8015">
                  <c:v>0</c:v>
                </c:pt>
                <c:pt idx="8016">
                  <c:v>0</c:v>
                </c:pt>
                <c:pt idx="8017">
                  <c:v>0</c:v>
                </c:pt>
                <c:pt idx="8018">
                  <c:v>0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0</c:v>
                </c:pt>
                <c:pt idx="8023">
                  <c:v>0</c:v>
                </c:pt>
                <c:pt idx="8024">
                  <c:v>0</c:v>
                </c:pt>
                <c:pt idx="8025">
                  <c:v>0</c:v>
                </c:pt>
                <c:pt idx="8026">
                  <c:v>0</c:v>
                </c:pt>
                <c:pt idx="8027">
                  <c:v>0</c:v>
                </c:pt>
                <c:pt idx="8028">
                  <c:v>0</c:v>
                </c:pt>
                <c:pt idx="8029">
                  <c:v>0</c:v>
                </c:pt>
                <c:pt idx="8030">
                  <c:v>0</c:v>
                </c:pt>
                <c:pt idx="8031">
                  <c:v>0</c:v>
                </c:pt>
                <c:pt idx="8032">
                  <c:v>0</c:v>
                </c:pt>
                <c:pt idx="8033">
                  <c:v>0</c:v>
                </c:pt>
                <c:pt idx="8034">
                  <c:v>0</c:v>
                </c:pt>
                <c:pt idx="8035">
                  <c:v>0</c:v>
                </c:pt>
                <c:pt idx="8036">
                  <c:v>0</c:v>
                </c:pt>
                <c:pt idx="8037">
                  <c:v>0</c:v>
                </c:pt>
                <c:pt idx="8038">
                  <c:v>0</c:v>
                </c:pt>
                <c:pt idx="8039">
                  <c:v>0</c:v>
                </c:pt>
                <c:pt idx="8040">
                  <c:v>0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0</c:v>
                </c:pt>
                <c:pt idx="8045">
                  <c:v>0</c:v>
                </c:pt>
                <c:pt idx="8046">
                  <c:v>0</c:v>
                </c:pt>
                <c:pt idx="8047">
                  <c:v>0</c:v>
                </c:pt>
                <c:pt idx="8048">
                  <c:v>0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0</c:v>
                </c:pt>
                <c:pt idx="8053">
                  <c:v>0</c:v>
                </c:pt>
                <c:pt idx="8054">
                  <c:v>0</c:v>
                </c:pt>
                <c:pt idx="8055">
                  <c:v>0</c:v>
                </c:pt>
                <c:pt idx="8056">
                  <c:v>0</c:v>
                </c:pt>
                <c:pt idx="8057">
                  <c:v>0</c:v>
                </c:pt>
                <c:pt idx="8058">
                  <c:v>0</c:v>
                </c:pt>
                <c:pt idx="8059">
                  <c:v>0</c:v>
                </c:pt>
                <c:pt idx="8060">
                  <c:v>0</c:v>
                </c:pt>
                <c:pt idx="8061">
                  <c:v>0</c:v>
                </c:pt>
                <c:pt idx="8062">
                  <c:v>0</c:v>
                </c:pt>
                <c:pt idx="8063">
                  <c:v>0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0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0</c:v>
                </c:pt>
                <c:pt idx="8075">
                  <c:v>0</c:v>
                </c:pt>
                <c:pt idx="8076">
                  <c:v>0</c:v>
                </c:pt>
                <c:pt idx="8077">
                  <c:v>0</c:v>
                </c:pt>
                <c:pt idx="8078">
                  <c:v>0</c:v>
                </c:pt>
                <c:pt idx="8079">
                  <c:v>0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0</c:v>
                </c:pt>
                <c:pt idx="8084">
                  <c:v>0</c:v>
                </c:pt>
                <c:pt idx="8085">
                  <c:v>0</c:v>
                </c:pt>
                <c:pt idx="8086">
                  <c:v>0</c:v>
                </c:pt>
                <c:pt idx="8087">
                  <c:v>0</c:v>
                </c:pt>
                <c:pt idx="8088">
                  <c:v>0</c:v>
                </c:pt>
                <c:pt idx="8089">
                  <c:v>0</c:v>
                </c:pt>
                <c:pt idx="8090">
                  <c:v>0</c:v>
                </c:pt>
                <c:pt idx="8091">
                  <c:v>0</c:v>
                </c:pt>
                <c:pt idx="8092">
                  <c:v>0</c:v>
                </c:pt>
                <c:pt idx="8093">
                  <c:v>0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0</c:v>
                </c:pt>
                <c:pt idx="8100">
                  <c:v>0</c:v>
                </c:pt>
                <c:pt idx="8101">
                  <c:v>0</c:v>
                </c:pt>
                <c:pt idx="8102">
                  <c:v>0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0</c:v>
                </c:pt>
                <c:pt idx="8108">
                  <c:v>0</c:v>
                </c:pt>
                <c:pt idx="8109">
                  <c:v>0</c:v>
                </c:pt>
                <c:pt idx="8110">
                  <c:v>0</c:v>
                </c:pt>
                <c:pt idx="8111">
                  <c:v>0</c:v>
                </c:pt>
                <c:pt idx="8112">
                  <c:v>0</c:v>
                </c:pt>
                <c:pt idx="8113">
                  <c:v>0</c:v>
                </c:pt>
                <c:pt idx="8114">
                  <c:v>0</c:v>
                </c:pt>
                <c:pt idx="8115">
                  <c:v>0</c:v>
                </c:pt>
                <c:pt idx="8116">
                  <c:v>0</c:v>
                </c:pt>
                <c:pt idx="8117">
                  <c:v>0</c:v>
                </c:pt>
                <c:pt idx="8118">
                  <c:v>0</c:v>
                </c:pt>
                <c:pt idx="8119">
                  <c:v>0</c:v>
                </c:pt>
                <c:pt idx="8120">
                  <c:v>0</c:v>
                </c:pt>
                <c:pt idx="8121">
                  <c:v>0</c:v>
                </c:pt>
                <c:pt idx="8122">
                  <c:v>0</c:v>
                </c:pt>
                <c:pt idx="8123">
                  <c:v>0</c:v>
                </c:pt>
                <c:pt idx="8124">
                  <c:v>0</c:v>
                </c:pt>
                <c:pt idx="8125">
                  <c:v>0</c:v>
                </c:pt>
                <c:pt idx="8126">
                  <c:v>0</c:v>
                </c:pt>
                <c:pt idx="8127">
                  <c:v>0</c:v>
                </c:pt>
                <c:pt idx="8128">
                  <c:v>0</c:v>
                </c:pt>
                <c:pt idx="8129">
                  <c:v>0</c:v>
                </c:pt>
                <c:pt idx="8130">
                  <c:v>0</c:v>
                </c:pt>
                <c:pt idx="8131">
                  <c:v>0</c:v>
                </c:pt>
                <c:pt idx="8132">
                  <c:v>0</c:v>
                </c:pt>
                <c:pt idx="8133">
                  <c:v>0</c:v>
                </c:pt>
                <c:pt idx="8134">
                  <c:v>0</c:v>
                </c:pt>
                <c:pt idx="8135">
                  <c:v>0</c:v>
                </c:pt>
                <c:pt idx="8136">
                  <c:v>0</c:v>
                </c:pt>
                <c:pt idx="8137">
                  <c:v>0</c:v>
                </c:pt>
                <c:pt idx="8138">
                  <c:v>0</c:v>
                </c:pt>
                <c:pt idx="8139">
                  <c:v>0</c:v>
                </c:pt>
                <c:pt idx="8140">
                  <c:v>0</c:v>
                </c:pt>
                <c:pt idx="8141">
                  <c:v>0</c:v>
                </c:pt>
                <c:pt idx="8142">
                  <c:v>0</c:v>
                </c:pt>
                <c:pt idx="8143">
                  <c:v>0</c:v>
                </c:pt>
                <c:pt idx="8144">
                  <c:v>0</c:v>
                </c:pt>
                <c:pt idx="8145">
                  <c:v>0</c:v>
                </c:pt>
                <c:pt idx="8146">
                  <c:v>0</c:v>
                </c:pt>
                <c:pt idx="8147">
                  <c:v>0</c:v>
                </c:pt>
                <c:pt idx="8148">
                  <c:v>0</c:v>
                </c:pt>
                <c:pt idx="8149">
                  <c:v>0</c:v>
                </c:pt>
                <c:pt idx="8150">
                  <c:v>0</c:v>
                </c:pt>
                <c:pt idx="8151">
                  <c:v>0</c:v>
                </c:pt>
                <c:pt idx="8152">
                  <c:v>0</c:v>
                </c:pt>
                <c:pt idx="8153">
                  <c:v>0</c:v>
                </c:pt>
                <c:pt idx="8154">
                  <c:v>0</c:v>
                </c:pt>
                <c:pt idx="8155">
                  <c:v>0</c:v>
                </c:pt>
                <c:pt idx="8156">
                  <c:v>0</c:v>
                </c:pt>
                <c:pt idx="8157">
                  <c:v>0</c:v>
                </c:pt>
                <c:pt idx="8158">
                  <c:v>0</c:v>
                </c:pt>
                <c:pt idx="8159">
                  <c:v>0</c:v>
                </c:pt>
                <c:pt idx="8160">
                  <c:v>0</c:v>
                </c:pt>
                <c:pt idx="8161">
                  <c:v>0</c:v>
                </c:pt>
                <c:pt idx="8162">
                  <c:v>0</c:v>
                </c:pt>
                <c:pt idx="8163">
                  <c:v>0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0</c:v>
                </c:pt>
                <c:pt idx="8168">
                  <c:v>0</c:v>
                </c:pt>
                <c:pt idx="8169">
                  <c:v>0</c:v>
                </c:pt>
                <c:pt idx="8170">
                  <c:v>0</c:v>
                </c:pt>
                <c:pt idx="8171">
                  <c:v>0</c:v>
                </c:pt>
                <c:pt idx="8172">
                  <c:v>0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010-44F2-9F19-FE8C39C83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707696"/>
        <c:axId val="311709264"/>
      </c:lineChart>
      <c:catAx>
        <c:axId val="311707696"/>
        <c:scaling>
          <c:orientation val="minMax"/>
        </c:scaling>
        <c:delete val="0"/>
        <c:axPos val="b"/>
        <c:majorTickMark val="out"/>
        <c:minorTickMark val="none"/>
        <c:tickLblPos val="nextTo"/>
        <c:crossAx val="311709264"/>
        <c:crosses val="autoZero"/>
        <c:auto val="1"/>
        <c:lblAlgn val="ctr"/>
        <c:lblOffset val="100"/>
        <c:noMultiLvlLbl val="0"/>
      </c:catAx>
      <c:valAx>
        <c:axId val="311709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170769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55187344825140117"/>
          <c:y val="8.5343394575678036E-2"/>
          <c:w val="0.31606955380577439"/>
          <c:h val="0.2482784096432391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21574733471063"/>
          <c:y val="0.10778433319321065"/>
          <c:w val="0.80381714785651781"/>
          <c:h val="0.7102621026538349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(profile!$K$6,profile!$K$11)</c:f>
              <c:numCache>
                <c:formatCode>General</c:formatCode>
                <c:ptCount val="2"/>
                <c:pt idx="0">
                  <c:v>20595.425264371599</c:v>
                </c:pt>
                <c:pt idx="1">
                  <c:v>14544.36538748268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7A-4EDB-A1C3-77126EDC7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110840"/>
        <c:axId val="171111624"/>
      </c:barChart>
      <c:catAx>
        <c:axId val="17111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71111624"/>
        <c:crosses val="autoZero"/>
        <c:auto val="1"/>
        <c:lblAlgn val="ctr"/>
        <c:lblOffset val="100"/>
        <c:noMultiLvlLbl val="0"/>
      </c:catAx>
      <c:valAx>
        <c:axId val="171111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110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15178B-CBE8-4622-A3BD-CDFCD3EAC9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AEE9D64-7B02-49B7-BD9A-9F84CB7B41B4}">
      <dgm:prSet/>
      <dgm:spPr/>
      <dgm:t>
        <a:bodyPr/>
        <a:lstStyle/>
        <a:p>
          <a:r>
            <a:rPr lang="en-US"/>
            <a:t>Voltage used for the flow of current in the electricity grid</a:t>
          </a:r>
        </a:p>
      </dgm:t>
    </dgm:pt>
    <dgm:pt modelId="{0F0A4CF9-739D-4451-A8A5-1CB670262D0F}" type="parTrans" cxnId="{71C07601-A632-4D0F-9E32-AEF3CC4DACEC}">
      <dgm:prSet/>
      <dgm:spPr/>
      <dgm:t>
        <a:bodyPr/>
        <a:lstStyle/>
        <a:p>
          <a:endParaRPr lang="en-US"/>
        </a:p>
      </dgm:t>
    </dgm:pt>
    <dgm:pt modelId="{8C191EE4-0438-44F6-946D-62670A0A411D}" type="sibTrans" cxnId="{71C07601-A632-4D0F-9E32-AEF3CC4DACEC}">
      <dgm:prSet/>
      <dgm:spPr/>
      <dgm:t>
        <a:bodyPr/>
        <a:lstStyle/>
        <a:p>
          <a:endParaRPr lang="en-US"/>
        </a:p>
      </dgm:t>
    </dgm:pt>
    <dgm:pt modelId="{84881891-2FDA-46B8-9904-06B2E03B2844}">
      <dgm:prSet/>
      <dgm:spPr/>
      <dgm:t>
        <a:bodyPr/>
        <a:lstStyle/>
        <a:p>
          <a:r>
            <a:rPr lang="en-US"/>
            <a:t>High voltage at transmission level to transmit current at reduced losses.</a:t>
          </a:r>
        </a:p>
      </dgm:t>
    </dgm:pt>
    <dgm:pt modelId="{BBD604DD-069C-4224-AD3A-04CBF3988670}" type="parTrans" cxnId="{AB171E3B-B2DA-4B04-BC2B-C786651B8F44}">
      <dgm:prSet/>
      <dgm:spPr/>
      <dgm:t>
        <a:bodyPr/>
        <a:lstStyle/>
        <a:p>
          <a:endParaRPr lang="en-US"/>
        </a:p>
      </dgm:t>
    </dgm:pt>
    <dgm:pt modelId="{945D6241-A06C-4462-A292-AAA6CADB9E2D}" type="sibTrans" cxnId="{AB171E3B-B2DA-4B04-BC2B-C786651B8F44}">
      <dgm:prSet/>
      <dgm:spPr/>
      <dgm:t>
        <a:bodyPr/>
        <a:lstStyle/>
        <a:p>
          <a:endParaRPr lang="en-US"/>
        </a:p>
      </dgm:t>
    </dgm:pt>
    <dgm:pt modelId="{9FD0CBF9-4D28-47DF-A762-60A1EA31A43D}">
      <dgm:prSet/>
      <dgm:spPr/>
      <dgm:t>
        <a:bodyPr/>
        <a:lstStyle/>
        <a:p>
          <a:r>
            <a:rPr lang="en-US" dirty="0"/>
            <a:t>Voltage drop control/balance is always sought after which Strategy 2 can provide </a:t>
          </a:r>
          <a:r>
            <a:rPr lang="en-US" dirty="0" smtClean="0"/>
            <a:t>shedding off the peak.</a:t>
          </a:r>
          <a:endParaRPr lang="en-US" dirty="0"/>
        </a:p>
      </dgm:t>
    </dgm:pt>
    <dgm:pt modelId="{3D3F8497-8CCA-4107-A0B2-CAA0893636D6}" type="parTrans" cxnId="{21C9690D-B2D6-499A-B35B-E9A7EFD94A7B}">
      <dgm:prSet/>
      <dgm:spPr/>
      <dgm:t>
        <a:bodyPr/>
        <a:lstStyle/>
        <a:p>
          <a:endParaRPr lang="en-US"/>
        </a:p>
      </dgm:t>
    </dgm:pt>
    <dgm:pt modelId="{F7747288-79DB-4582-A640-F7DE0BDE7EFD}" type="sibTrans" cxnId="{21C9690D-B2D6-499A-B35B-E9A7EFD94A7B}">
      <dgm:prSet/>
      <dgm:spPr/>
      <dgm:t>
        <a:bodyPr/>
        <a:lstStyle/>
        <a:p>
          <a:endParaRPr lang="en-US"/>
        </a:p>
      </dgm:t>
    </dgm:pt>
    <dgm:pt modelId="{76AEF05E-0D00-447C-86D3-CE9311659E3A}" type="pres">
      <dgm:prSet presAssocID="{B615178B-CBE8-4622-A3BD-CDFCD3EAC9E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B74902-515B-4465-BC18-89387470A302}" type="pres">
      <dgm:prSet presAssocID="{FAEE9D64-7B02-49B7-BD9A-9F84CB7B41B4}" presName="compNode" presStyleCnt="0"/>
      <dgm:spPr/>
    </dgm:pt>
    <dgm:pt modelId="{DC0B02EF-9FF0-4634-9309-E881B0A318C3}" type="pres">
      <dgm:prSet presAssocID="{FAEE9D64-7B02-49B7-BD9A-9F84CB7B41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1679538D-6D4F-4FE5-AAB7-BFE45E23A90E}" type="pres">
      <dgm:prSet presAssocID="{FAEE9D64-7B02-49B7-BD9A-9F84CB7B41B4}" presName="spaceRect" presStyleCnt="0"/>
      <dgm:spPr/>
    </dgm:pt>
    <dgm:pt modelId="{DD6CE7C4-60BC-4133-A676-1CE0F2216768}" type="pres">
      <dgm:prSet presAssocID="{FAEE9D64-7B02-49B7-BD9A-9F84CB7B41B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CE800B-125E-43A1-9B85-B9365B7733CC}" type="pres">
      <dgm:prSet presAssocID="{8C191EE4-0438-44F6-946D-62670A0A411D}" presName="sibTrans" presStyleCnt="0"/>
      <dgm:spPr/>
    </dgm:pt>
    <dgm:pt modelId="{76167E7B-6A2C-438F-9CE7-F3048CE29F26}" type="pres">
      <dgm:prSet presAssocID="{84881891-2FDA-46B8-9904-06B2E03B2844}" presName="compNode" presStyleCnt="0"/>
      <dgm:spPr/>
    </dgm:pt>
    <dgm:pt modelId="{AA4B4848-57A2-4C95-8DC6-312C15FDC933}" type="pres">
      <dgm:prSet presAssocID="{84881891-2FDA-46B8-9904-06B2E03B28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F5351EB9-FDA4-4837-B98A-0F935417034A}" type="pres">
      <dgm:prSet presAssocID="{84881891-2FDA-46B8-9904-06B2E03B2844}" presName="spaceRect" presStyleCnt="0"/>
      <dgm:spPr/>
    </dgm:pt>
    <dgm:pt modelId="{318A39D5-9586-44D1-AB96-162FC3CA9E91}" type="pres">
      <dgm:prSet presAssocID="{84881891-2FDA-46B8-9904-06B2E03B284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CA8577C-6D29-4159-8997-00E2C083BCF9}" type="pres">
      <dgm:prSet presAssocID="{945D6241-A06C-4462-A292-AAA6CADB9E2D}" presName="sibTrans" presStyleCnt="0"/>
      <dgm:spPr/>
    </dgm:pt>
    <dgm:pt modelId="{85EBD81C-E38E-4740-908D-095D42DCD1A1}" type="pres">
      <dgm:prSet presAssocID="{9FD0CBF9-4D28-47DF-A762-60A1EA31A43D}" presName="compNode" presStyleCnt="0"/>
      <dgm:spPr/>
    </dgm:pt>
    <dgm:pt modelId="{7E6C3AE1-C2DA-47E2-8091-604499F8AF44}" type="pres">
      <dgm:prSet presAssocID="{9FD0CBF9-4D28-47DF-A762-60A1EA31A4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29AB3CA-9BCF-4AA7-A907-4AE6C9AA65CA}" type="pres">
      <dgm:prSet presAssocID="{9FD0CBF9-4D28-47DF-A762-60A1EA31A43D}" presName="spaceRect" presStyleCnt="0"/>
      <dgm:spPr/>
    </dgm:pt>
    <dgm:pt modelId="{59E3BDC6-6AD5-4CD7-86C6-39E3C06EE46B}" type="pres">
      <dgm:prSet presAssocID="{9FD0CBF9-4D28-47DF-A762-60A1EA31A43D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914A4-6B67-4411-9242-C5D0ADB76941}" type="presOf" srcId="{FAEE9D64-7B02-49B7-BD9A-9F84CB7B41B4}" destId="{DD6CE7C4-60BC-4133-A676-1CE0F2216768}" srcOrd="0" destOrd="0" presId="urn:microsoft.com/office/officeart/2018/2/layout/IconLabelList"/>
    <dgm:cxn modelId="{AB171E3B-B2DA-4B04-BC2B-C786651B8F44}" srcId="{B615178B-CBE8-4622-A3BD-CDFCD3EAC9E3}" destId="{84881891-2FDA-46B8-9904-06B2E03B2844}" srcOrd="1" destOrd="0" parTransId="{BBD604DD-069C-4224-AD3A-04CBF3988670}" sibTransId="{945D6241-A06C-4462-A292-AAA6CADB9E2D}"/>
    <dgm:cxn modelId="{71C07601-A632-4D0F-9E32-AEF3CC4DACEC}" srcId="{B615178B-CBE8-4622-A3BD-CDFCD3EAC9E3}" destId="{FAEE9D64-7B02-49B7-BD9A-9F84CB7B41B4}" srcOrd="0" destOrd="0" parTransId="{0F0A4CF9-739D-4451-A8A5-1CB670262D0F}" sibTransId="{8C191EE4-0438-44F6-946D-62670A0A411D}"/>
    <dgm:cxn modelId="{75C2E981-CED6-4B9E-BA29-3A6690FAFFE4}" type="presOf" srcId="{84881891-2FDA-46B8-9904-06B2E03B2844}" destId="{318A39D5-9586-44D1-AB96-162FC3CA9E91}" srcOrd="0" destOrd="0" presId="urn:microsoft.com/office/officeart/2018/2/layout/IconLabelList"/>
    <dgm:cxn modelId="{617093B2-DD93-497F-BF18-0177885AC21B}" type="presOf" srcId="{9FD0CBF9-4D28-47DF-A762-60A1EA31A43D}" destId="{59E3BDC6-6AD5-4CD7-86C6-39E3C06EE46B}" srcOrd="0" destOrd="0" presId="urn:microsoft.com/office/officeart/2018/2/layout/IconLabelList"/>
    <dgm:cxn modelId="{4FE59532-C437-49F6-9A81-01F08E2B8A5D}" type="presOf" srcId="{B615178B-CBE8-4622-A3BD-CDFCD3EAC9E3}" destId="{76AEF05E-0D00-447C-86D3-CE9311659E3A}" srcOrd="0" destOrd="0" presId="urn:microsoft.com/office/officeart/2018/2/layout/IconLabelList"/>
    <dgm:cxn modelId="{21C9690D-B2D6-499A-B35B-E9A7EFD94A7B}" srcId="{B615178B-CBE8-4622-A3BD-CDFCD3EAC9E3}" destId="{9FD0CBF9-4D28-47DF-A762-60A1EA31A43D}" srcOrd="2" destOrd="0" parTransId="{3D3F8497-8CCA-4107-A0B2-CAA0893636D6}" sibTransId="{F7747288-79DB-4582-A640-F7DE0BDE7EFD}"/>
    <dgm:cxn modelId="{223546C2-FB59-4BC1-AB09-4A31EF014CEE}" type="presParOf" srcId="{76AEF05E-0D00-447C-86D3-CE9311659E3A}" destId="{A5B74902-515B-4465-BC18-89387470A302}" srcOrd="0" destOrd="0" presId="urn:microsoft.com/office/officeart/2018/2/layout/IconLabelList"/>
    <dgm:cxn modelId="{6F5BDBD3-713F-4E89-910C-1F9CBC7761E6}" type="presParOf" srcId="{A5B74902-515B-4465-BC18-89387470A302}" destId="{DC0B02EF-9FF0-4634-9309-E881B0A318C3}" srcOrd="0" destOrd="0" presId="urn:microsoft.com/office/officeart/2018/2/layout/IconLabelList"/>
    <dgm:cxn modelId="{8513A2C8-082B-45AC-A974-19A75AEC79EE}" type="presParOf" srcId="{A5B74902-515B-4465-BC18-89387470A302}" destId="{1679538D-6D4F-4FE5-AAB7-BFE45E23A90E}" srcOrd="1" destOrd="0" presId="urn:microsoft.com/office/officeart/2018/2/layout/IconLabelList"/>
    <dgm:cxn modelId="{8E37209E-8AF2-4A88-8354-273AC9FF802B}" type="presParOf" srcId="{A5B74902-515B-4465-BC18-89387470A302}" destId="{DD6CE7C4-60BC-4133-A676-1CE0F2216768}" srcOrd="2" destOrd="0" presId="urn:microsoft.com/office/officeart/2018/2/layout/IconLabelList"/>
    <dgm:cxn modelId="{ED2E9C74-717A-42A6-88FA-C54016D43AED}" type="presParOf" srcId="{76AEF05E-0D00-447C-86D3-CE9311659E3A}" destId="{42CE800B-125E-43A1-9B85-B9365B7733CC}" srcOrd="1" destOrd="0" presId="urn:microsoft.com/office/officeart/2018/2/layout/IconLabelList"/>
    <dgm:cxn modelId="{E690DFCF-D88F-4288-B4DB-088C03663D7A}" type="presParOf" srcId="{76AEF05E-0D00-447C-86D3-CE9311659E3A}" destId="{76167E7B-6A2C-438F-9CE7-F3048CE29F26}" srcOrd="2" destOrd="0" presId="urn:microsoft.com/office/officeart/2018/2/layout/IconLabelList"/>
    <dgm:cxn modelId="{FA8FF8E1-71EC-4ACD-A457-02C604FB46FA}" type="presParOf" srcId="{76167E7B-6A2C-438F-9CE7-F3048CE29F26}" destId="{AA4B4848-57A2-4C95-8DC6-312C15FDC933}" srcOrd="0" destOrd="0" presId="urn:microsoft.com/office/officeart/2018/2/layout/IconLabelList"/>
    <dgm:cxn modelId="{4556D810-38F1-4136-9BB4-0E536A07C9B7}" type="presParOf" srcId="{76167E7B-6A2C-438F-9CE7-F3048CE29F26}" destId="{F5351EB9-FDA4-4837-B98A-0F935417034A}" srcOrd="1" destOrd="0" presId="urn:microsoft.com/office/officeart/2018/2/layout/IconLabelList"/>
    <dgm:cxn modelId="{EFBD5C80-E889-4EC6-A73F-0986D9E51097}" type="presParOf" srcId="{76167E7B-6A2C-438F-9CE7-F3048CE29F26}" destId="{318A39D5-9586-44D1-AB96-162FC3CA9E91}" srcOrd="2" destOrd="0" presId="urn:microsoft.com/office/officeart/2018/2/layout/IconLabelList"/>
    <dgm:cxn modelId="{D9C4F80D-7FC9-4B04-AC74-5182292C3928}" type="presParOf" srcId="{76AEF05E-0D00-447C-86D3-CE9311659E3A}" destId="{4CA8577C-6D29-4159-8997-00E2C083BCF9}" srcOrd="3" destOrd="0" presId="urn:microsoft.com/office/officeart/2018/2/layout/IconLabelList"/>
    <dgm:cxn modelId="{62A8941C-6354-4938-8955-B677D3317483}" type="presParOf" srcId="{76AEF05E-0D00-447C-86D3-CE9311659E3A}" destId="{85EBD81C-E38E-4740-908D-095D42DCD1A1}" srcOrd="4" destOrd="0" presId="urn:microsoft.com/office/officeart/2018/2/layout/IconLabelList"/>
    <dgm:cxn modelId="{4F96CBC3-9B05-4402-A19D-F09DF7CFE0C4}" type="presParOf" srcId="{85EBD81C-E38E-4740-908D-095D42DCD1A1}" destId="{7E6C3AE1-C2DA-47E2-8091-604499F8AF44}" srcOrd="0" destOrd="0" presId="urn:microsoft.com/office/officeart/2018/2/layout/IconLabelList"/>
    <dgm:cxn modelId="{2BC01909-3629-40C6-8786-B45197BC237B}" type="presParOf" srcId="{85EBD81C-E38E-4740-908D-095D42DCD1A1}" destId="{129AB3CA-9BCF-4AA7-A907-4AE6C9AA65CA}" srcOrd="1" destOrd="0" presId="urn:microsoft.com/office/officeart/2018/2/layout/IconLabelList"/>
    <dgm:cxn modelId="{990746E8-6ECD-45E8-A377-1FF97BB3E9DE}" type="presParOf" srcId="{85EBD81C-E38E-4740-908D-095D42DCD1A1}" destId="{59E3BDC6-6AD5-4CD7-86C6-39E3C06EE4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B02EF-9FF0-4634-9309-E881B0A318C3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CE7C4-60BC-4133-A676-1CE0F2216768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Voltage used for the flow of current in the electricity grid</a:t>
          </a:r>
        </a:p>
      </dsp:txBody>
      <dsp:txXfrm>
        <a:off x="193236" y="1991154"/>
        <a:ext cx="2792789" cy="720000"/>
      </dsp:txXfrm>
    </dsp:sp>
    <dsp:sp modelId="{AA4B4848-57A2-4C95-8DC6-312C15FDC933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A39D5-9586-44D1-AB96-162FC3CA9E91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High voltage at transmission level to transmit current at reduced losses.</a:t>
          </a:r>
        </a:p>
      </dsp:txBody>
      <dsp:txXfrm>
        <a:off x="3474764" y="1991154"/>
        <a:ext cx="2792789" cy="720000"/>
      </dsp:txXfrm>
    </dsp:sp>
    <dsp:sp modelId="{7E6C3AE1-C2DA-47E2-8091-604499F8AF44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3BDC6-6AD5-4CD7-86C6-39E3C06EE46B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Voltage drop control/balance is always sought after which Strategy 2 can provide </a:t>
          </a:r>
          <a:r>
            <a:rPr lang="en-US" sz="1400" kern="1200" dirty="0" smtClean="0"/>
            <a:t>shedding off the peak.</a:t>
          </a:r>
          <a:endParaRPr lang="en-US" sz="1400" kern="1200" dirty="0"/>
        </a:p>
      </dsp:txBody>
      <dsp:txXfrm>
        <a:off x="6756292" y="1991154"/>
        <a:ext cx="27927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0.50208</cdr:x>
      <cdr:y>0.86806</cdr:y>
    </cdr:from>
    <cdr:to>
      <cdr:x>0.92292</cdr:x>
      <cdr:y>0.97917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95525" y="2381250"/>
          <a:ext cx="192405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Strategies</a:t>
          </a:r>
        </a:p>
      </cdr:txBody>
    </cdr:sp>
  </cdr:relSizeAnchor>
  <cdr:relSizeAnchor xmlns:cdr="http://schemas.openxmlformats.org/drawingml/2006/chartDrawing">
    <cdr:from>
      <cdr:x>0.0605</cdr:x>
      <cdr:y>0.18763</cdr:y>
    </cdr:from>
    <cdr:to>
      <cdr:x>0.11675</cdr:x>
      <cdr:y>0.58721</cdr:y>
    </cdr:to>
    <cdr:sp macro="" textlink="">
      <cdr:nvSpPr>
        <cdr:cNvPr id="3" name="TextBox 2"/>
        <cdr:cNvSpPr txBox="1"/>
      </cdr:nvSpPr>
      <cdr:spPr>
        <a:xfrm xmlns:a="http://schemas.openxmlformats.org/drawingml/2006/main" rot="16200000">
          <a:off x="-142874" y="934191"/>
          <a:ext cx="1096122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LLOAD</a:t>
          </a:r>
          <a:r>
            <a:rPr lang="en-US" sz="1100" baseline="0" dirty="0"/>
            <a:t> (KW)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0.3875</cdr:x>
      <cdr:y>0.88889</cdr:y>
    </cdr:from>
    <cdr:to>
      <cdr:x>0.70625</cdr:x>
      <cdr:y>0.98264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71650" y="2438399"/>
          <a:ext cx="1457325" cy="2571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STRATEGIES</a:t>
          </a:r>
        </a:p>
      </cdr:txBody>
    </cdr:sp>
  </cdr:relSizeAnchor>
  <cdr:relSizeAnchor xmlns:cdr="http://schemas.openxmlformats.org/drawingml/2006/chartDrawing">
    <cdr:from>
      <cdr:x>0.19479</cdr:x>
      <cdr:y>0.56944</cdr:y>
    </cdr:from>
    <cdr:to>
      <cdr:x>0.24271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409575" y="2505075"/>
          <a:ext cx="11811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0.21875</cdr:y>
    </cdr:from>
    <cdr:to>
      <cdr:x>0.07708</cdr:x>
      <cdr:y>0.73958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-538162" y="1138237"/>
          <a:ext cx="1428750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OPERATION</a:t>
          </a:r>
          <a:r>
            <a:rPr lang="en-US" sz="1100" baseline="0"/>
            <a:t> COSTS</a:t>
          </a:r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0.04367</cdr:x>
      <cdr:y>0.86667</cdr:y>
    </cdr:to>
    <cdr:sp macro="" textlink="">
      <cdr:nvSpPr>
        <cdr:cNvPr id="2" name="TextBox 6"/>
        <cdr:cNvSpPr txBox="1"/>
      </cdr:nvSpPr>
      <cdr:spPr>
        <a:xfrm xmlns:a="http://schemas.openxmlformats.org/drawingml/2006/main" rot="16200000">
          <a:off x="-1796534" y="1796534"/>
          <a:ext cx="396240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dirty="0"/>
            <a:t>POWER(KW)</a:t>
          </a:r>
        </a:p>
      </cdr:txBody>
    </cdr:sp>
  </cdr:relSizeAnchor>
  <cdr:relSizeAnchor xmlns:cdr="http://schemas.openxmlformats.org/drawingml/2006/chartDrawing">
    <cdr:from>
      <cdr:x>0.18919</cdr:x>
      <cdr:y>0.88333</cdr:y>
    </cdr:from>
    <cdr:to>
      <cdr:x>0.65766</cdr:x>
      <cdr:y>0.95501</cdr:y>
    </cdr:to>
    <cdr:sp macro="" textlink="">
      <cdr:nvSpPr>
        <cdr:cNvPr id="3" name="TextBox 5"/>
        <cdr:cNvSpPr txBox="1"/>
      </cdr:nvSpPr>
      <cdr:spPr>
        <a:xfrm xmlns:a="http://schemas.openxmlformats.org/drawingml/2006/main">
          <a:off x="1895440" y="4551421"/>
          <a:ext cx="469346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x-none" dirty="0"/>
            <a:t>                      </a:t>
          </a:r>
          <a:r>
            <a:rPr lang="en-US" dirty="0"/>
            <a:t>HOURS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</cdr:x>
      <cdr:y>0.88533</cdr:y>
    </cdr:from>
    <cdr:to>
      <cdr:x>0.81875</cdr:x>
      <cdr:y>0.97908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906485" y="3788839"/>
          <a:ext cx="1852885" cy="4012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STRATEGIES</a:t>
          </a:r>
        </a:p>
      </cdr:txBody>
    </cdr:sp>
  </cdr:relSizeAnchor>
  <cdr:relSizeAnchor xmlns:cdr="http://schemas.openxmlformats.org/drawingml/2006/chartDrawing">
    <cdr:from>
      <cdr:x>0.19479</cdr:x>
      <cdr:y>0.56944</cdr:y>
    </cdr:from>
    <cdr:to>
      <cdr:x>0.24271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 rot="16200000">
          <a:off x="409575" y="2505075"/>
          <a:ext cx="11811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0.0236</cdr:x>
      <cdr:y>0.10973</cdr:y>
    </cdr:from>
    <cdr:to>
      <cdr:x>0.10068</cdr:x>
      <cdr:y>0.63056</cdr:y>
    </cdr:to>
    <cdr:sp macro="" textlink="">
      <cdr:nvSpPr>
        <cdr:cNvPr id="5" name="TextBox 4"/>
        <cdr:cNvSpPr txBox="1"/>
      </cdr:nvSpPr>
      <cdr:spPr>
        <a:xfrm xmlns:a="http://schemas.openxmlformats.org/drawingml/2006/main" rot="16200000">
          <a:off x="-753275" y="1360018"/>
          <a:ext cx="2228935" cy="4480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OPERATION</a:t>
          </a:r>
          <a:r>
            <a:rPr lang="en-US" sz="1100" baseline="0" dirty="0"/>
            <a:t> COSTS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50D2A0D-548F-4415-9287-D4B31B541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F54EF6C-BD53-4ECA-AAA2-C7A4EAAC5D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D1ED-BAFD-4A18-8624-94AA28383706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AD7338-C8B9-42BA-A266-64BFE57E37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223BAD-7980-421F-A9AE-5CB4F5B86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1C22-E1AA-4111-B98A-073DBD074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772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DFBE4-9ADE-432C-BB67-11641980B31F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4AC1-C9EC-4EBC-8B84-27A24401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73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54AB4-AB92-47A3-B44D-B76253DDBA3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2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54AB4-AB92-47A3-B44D-B76253DDBA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5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CD810A-4BB8-45DE-B940-9A492E477FC2}" type="datetimeFigureOut">
              <a:rPr lang="en-US" smtClean="0"/>
              <a:t>07-Feb-20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39CC7-17C0-48D8-85CA-5EDF36E3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DE7E2B-621E-40E4-9374-808C82E1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628" y="385490"/>
            <a:ext cx="7097399" cy="56866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SMART GRIDS CASE STUDY 6</a:t>
            </a:r>
          </a:p>
          <a:p>
            <a:pPr marL="0" indent="0">
              <a:buNone/>
            </a:pPr>
            <a:endParaRPr lang="en-IN" sz="2000" b="1" dirty="0">
              <a:latin typeface="+mj-lt"/>
            </a:endParaRPr>
          </a:p>
          <a:p>
            <a:pPr marL="0" indent="0">
              <a:buNone/>
            </a:pPr>
            <a:r>
              <a:rPr lang="x-none" sz="1800" b="1" dirty="0">
                <a:latin typeface="+mj-lt"/>
              </a:rPr>
              <a:t> </a:t>
            </a:r>
            <a:r>
              <a:rPr lang="en-IN" sz="1800" b="1" dirty="0">
                <a:latin typeface="+mj-lt"/>
              </a:rPr>
              <a:t>Optimization of</a:t>
            </a:r>
            <a:r>
              <a:rPr lang="x-none" sz="1800" b="1" dirty="0">
                <a:latin typeface="+mj-lt"/>
              </a:rPr>
              <a:t> </a:t>
            </a:r>
            <a:r>
              <a:rPr lang="en-IN" sz="1800" b="1" dirty="0">
                <a:latin typeface="+mj-lt"/>
              </a:rPr>
              <a:t>PV-Heat Pump-Thermal Storage System</a:t>
            </a:r>
          </a:p>
          <a:p>
            <a:pPr marL="0" indent="0">
              <a:buNone/>
            </a:pPr>
            <a:r>
              <a:rPr lang="en-IN" sz="2000" b="1" dirty="0">
                <a:latin typeface="+mj-lt"/>
              </a:rPr>
              <a:t> 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+mj-lt"/>
              </a:rPr>
              <a:t>Uthman</a:t>
            </a:r>
            <a:r>
              <a:rPr lang="x-none" sz="2000" b="1" dirty="0">
                <a:latin typeface="+mj-lt"/>
              </a:rPr>
              <a:t> </a:t>
            </a:r>
            <a:r>
              <a:rPr lang="en-IN" sz="2000" b="1" dirty="0" err="1"/>
              <a:t>Oyebanji</a:t>
            </a:r>
            <a:endParaRPr lang="en-IN" sz="2000" b="1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+mj-lt"/>
              </a:rPr>
              <a:t>Krishna</a:t>
            </a:r>
            <a:r>
              <a:rPr lang="x-none" sz="2000" b="1" dirty="0">
                <a:latin typeface="+mj-lt"/>
              </a:rPr>
              <a:t> </a:t>
            </a:r>
            <a:r>
              <a:rPr lang="en-IN" sz="2000" b="1" dirty="0"/>
              <a:t>Prasad</a:t>
            </a:r>
            <a:r>
              <a:rPr lang="x-none" sz="2000" b="1" dirty="0"/>
              <a:t> </a:t>
            </a:r>
            <a:r>
              <a:rPr lang="en-IN" sz="2000" b="1" dirty="0" err="1"/>
              <a:t>Timilsina</a:t>
            </a:r>
            <a:endParaRPr lang="en-IN" sz="2000" b="1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+mj-lt"/>
              </a:rPr>
              <a:t>Samrat</a:t>
            </a:r>
            <a:r>
              <a:rPr lang="x-none" sz="2000" b="1" dirty="0">
                <a:latin typeface="+mj-lt"/>
              </a:rPr>
              <a:t> </a:t>
            </a:r>
            <a:r>
              <a:rPr lang="en-IN" sz="2000" b="1" dirty="0"/>
              <a:t>Pathak</a:t>
            </a:r>
            <a:endParaRPr lang="en-IN" sz="2000" b="1" dirty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x-none" sz="2000" b="1" dirty="0">
                <a:latin typeface="+mj-lt"/>
              </a:rPr>
              <a:t>Abdullah Barlas </a:t>
            </a:r>
            <a:r>
              <a:rPr lang="en-IN" sz="2000" b="1" dirty="0"/>
              <a:t>Sirin</a:t>
            </a:r>
            <a:endParaRPr lang="en-IN" sz="2000" b="1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3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25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400" dirty="0"/>
              <a:t>PV Generation vs Grid Electricity: Strategy 1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977309" y="3256001"/>
            <a:ext cx="33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(KW)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8210" y="60669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HOURS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79ACFD2E-96A6-4F80-8367-CAA93B12E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379084"/>
              </p:ext>
            </p:extLst>
          </p:nvPr>
        </p:nvGraphicFramePr>
        <p:xfrm>
          <a:off x="3299405" y="1230867"/>
          <a:ext cx="769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0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66675"/>
            <a:ext cx="10018713" cy="1752599"/>
          </a:xfrm>
        </p:spPr>
        <p:txBody>
          <a:bodyPr/>
          <a:lstStyle/>
          <a:p>
            <a:r>
              <a:rPr lang="en-US" dirty="0"/>
              <a:t>Duration Curves for Grid Peak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17D3505A-9731-4775-BEBD-DC3B69B14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030705"/>
              </p:ext>
            </p:extLst>
          </p:nvPr>
        </p:nvGraphicFramePr>
        <p:xfrm>
          <a:off x="1727200" y="1465943"/>
          <a:ext cx="10018712" cy="515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419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operation cost has reduced in the second strategy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reduction of operation costs gives more profit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Higher opportunity cost of using the Boiler from grid electricity and from PV generation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Very low opportunity cost of using the Heat Pump due to higher generation efficiency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40154348"/>
              </p:ext>
            </p:extLst>
          </p:nvPr>
        </p:nvGraphicFramePr>
        <p:xfrm>
          <a:off x="6096000" y="978217"/>
          <a:ext cx="5812971" cy="4279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0" y="393442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4C39A5A-6D63-4FAC-B6C2-D37778B97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80E46C4F-3514-46CB-AE42-CB60783526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E5084902-5C24-45E2-B5A3-092541E3C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37FA1E91-A8BC-48A2-AC9A-E89FD9612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764E3167-8F97-4F74-BF1C-06B09CB712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7008DBEC-8AE7-4A3E-92FB-A56EDF90D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0A04160F-52CD-4394-AAF9-EE7B5A1F4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8806B-BE37-47D5-888D-030E80FB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b="1"/>
              <a:t>Energy Flow Sankey Diagram </a:t>
            </a:r>
            <a:r>
              <a:rPr lang="x-none" sz="2000" b="1"/>
              <a:t>f</a:t>
            </a:r>
            <a:r>
              <a:rPr lang="en-US" sz="2000" b="1"/>
              <a:t>or O</a:t>
            </a:r>
            <a:r>
              <a:rPr lang="x-none" sz="2000" b="1"/>
              <a:t>peration Cost</a:t>
            </a:r>
            <a:r>
              <a:rPr lang="en-US" sz="2000" b="1"/>
              <a:t> </a:t>
            </a:r>
            <a:r>
              <a:rPr lang="x-none" sz="2000" b="1"/>
              <a:t>Minimization </a:t>
            </a:r>
            <a:r>
              <a:rPr lang="en-US" sz="2000" b="1"/>
              <a:t>Strategy</a:t>
            </a:r>
            <a:br>
              <a:rPr lang="en-US" sz="2000" b="1"/>
            </a:br>
            <a:endParaRPr lang="x-none" sz="2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4495405-FC02-4E31-89D0-C7E17D11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x-none" sz="1700"/>
              <a:t>Lower Usage of Storage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Lower Usage of Thermal Electricity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Higher Feed to the Grid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Higher Primary Energy Consumption</a:t>
            </a:r>
          </a:p>
          <a:p>
            <a:pPr>
              <a:lnSpc>
                <a:spcPct val="90000"/>
              </a:lnSpc>
            </a:pPr>
            <a:endParaRPr lang="x-none" sz="1700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xmlns="" id="{55599FE3-8CCE-4364-9F89-0C11699C4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475F4F4C-E5BF-4A37-A687-39B0BC83E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" b="-1"/>
          <a:stretch/>
        </p:blipFill>
        <p:spPr>
          <a:xfrm>
            <a:off x="4772094" y="866676"/>
            <a:ext cx="6579997" cy="47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28A4A409-9242-444A-AC1F-809866828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ABF65108-5AB6-40BD-BCAF-526D8E309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C77C904B-BC3A-472F-BB70-8750D41E4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E910D569-2CFD-4010-B886-2F31BB8EC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5A816932-FBAD-46C0-AA92-336589A5A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3D914BDD-E5E0-4DFB-8072-5B498F94A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ED9E392E-46C2-4B84-A121-9B2BC452F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8806B-BE37-47D5-888D-030E80FB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Energy Flow Sankey Diagram </a:t>
            </a:r>
            <a:r>
              <a:rPr lang="x-none" sz="2200" b="1"/>
              <a:t>f</a:t>
            </a:r>
            <a:r>
              <a:rPr lang="en-US" sz="2200" b="1"/>
              <a:t>or G</a:t>
            </a:r>
            <a:r>
              <a:rPr lang="x-none" sz="2200" b="1"/>
              <a:t>rid Peak Minimization </a:t>
            </a:r>
            <a:r>
              <a:rPr lang="en-US" sz="2200" b="1"/>
              <a:t>Strategy</a:t>
            </a:r>
            <a:br>
              <a:rPr lang="en-US" sz="2200" b="1"/>
            </a:br>
            <a:endParaRPr lang="x-none" sz="2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44495405-FC02-4E31-89D0-C7E17D11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x-none" sz="1700"/>
              <a:t>Higher Usage of Storage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Higher Usage of Thermal Electricity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Lower Feed to the Grid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r>
              <a:rPr lang="x-none" sz="1700"/>
              <a:t>Lower Primary Energy Consumption</a:t>
            </a:r>
          </a:p>
          <a:p>
            <a:pPr>
              <a:lnSpc>
                <a:spcPct val="90000"/>
              </a:lnSpc>
            </a:pPr>
            <a:endParaRPr lang="x-none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xmlns="" id="{21ECAAB0-702B-4C08-B30F-0AFAC3479A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0EAAD96-3592-4520-9B94-037613FFA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905646"/>
            <a:ext cx="6571025" cy="45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0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8A4A409-9242-444A-AC1F-809866828B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ABF65108-5AB6-40BD-BCAF-526D8E3091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C77C904B-BC3A-472F-BB70-8750D41E41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E910D569-2CFD-4010-B886-2F31BB8EC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5A816932-FBAD-46C0-AA92-336589A5A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3D914BDD-E5E0-4DFB-8072-5B498F94A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ED9E392E-46C2-4B84-A121-9B2BC452F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DF70B-5E99-4A5D-97BD-FACE5518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/>
              <a:t>Effect of the reduced peak power on the electricity network</a:t>
            </a:r>
            <a:endParaRPr lang="en-US" sz="2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9FD4B3-D318-4086-A702-67400F5E222F}"/>
              </a:ext>
            </a:extLst>
          </p:cNvPr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dirty="0"/>
              <a:t>Strategy 2, which reduces the grid peak, leads to load shifting. Electricity usage from the grid are scheduled to off-peak periods</a:t>
            </a:r>
            <a:endParaRPr lang="en-US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xmlns="" id="{21ECAAB0-702B-4C08-B30F-0AFAC3479A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67274"/>
            <a:ext cx="6705600" cy="4771525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9066727" y="4134118"/>
            <a:ext cx="399245" cy="47651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Discuss</a:t>
            </a:r>
            <a:r>
              <a:rPr lang="x-none" b="1" dirty="0"/>
              <a:t>ion</a:t>
            </a:r>
            <a:r>
              <a:rPr lang="en-US" b="1" dirty="0"/>
              <a:t> </a:t>
            </a:r>
            <a:r>
              <a:rPr lang="x-none" b="1" dirty="0"/>
              <a:t>of</a:t>
            </a:r>
            <a:r>
              <a:rPr lang="en-US" b="1" dirty="0"/>
              <a:t> topics</a:t>
            </a:r>
            <a:r>
              <a:rPr lang="x-none" b="1" dirty="0"/>
              <a:t>;</a:t>
            </a:r>
            <a:r>
              <a:rPr lang="en-US" b="1" dirty="0"/>
              <a:t> voltage, current and losses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4E52C40-CBC5-41A6-8E1C-7A0A5BC41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6802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5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8349" y="1867436"/>
            <a:ext cx="871899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 strategies make higher use of heat pump for heating due to cost effectiveness. This is because of higher conversion efficiency of the heat pump by 300% (COP  of 3</a:t>
            </a:r>
            <a:r>
              <a:rPr lang="en-US" sz="2400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Grid peak minimization can lead to cheaper </a:t>
            </a:r>
            <a:r>
              <a:rPr lang="en-US" sz="2400" dirty="0" err="1"/>
              <a:t>renumeration</a:t>
            </a:r>
            <a:r>
              <a:rPr lang="en-US" sz="2400" dirty="0"/>
              <a:t> on electric price due to reducing electricity usage in peak period to enable scheduling in off-peak.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system </a:t>
            </a:r>
            <a:r>
              <a:rPr lang="en-US" sz="2400" dirty="0" smtClean="0"/>
              <a:t>was modelled (and run in python </a:t>
            </a:r>
            <a:r>
              <a:rPr lang="en-US" sz="2400" dirty="0" err="1" smtClean="0"/>
              <a:t>puLP</a:t>
            </a:r>
            <a:r>
              <a:rPr lang="en-US" sz="2400" dirty="0" smtClean="0"/>
              <a:t>) to obtain global solution.  We believe a change of method of solution to MPC will definitely improve the results.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/>
              <a:t>We welcome your suggestions, contributions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3FF27-E86A-4357-A453-68CDAC43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IN" sz="3200" b="1">
                <a:solidFill>
                  <a:srgbClr val="FFFFFF"/>
                </a:solidFill>
              </a:rPr>
              <a:t>PV-Heat Pump-Thermal Storage</a:t>
            </a:r>
            <a:r>
              <a:rPr lang="en-IN" sz="3200">
                <a:solidFill>
                  <a:srgbClr val="FFFFFF"/>
                </a:solidFill>
              </a:rPr>
              <a:t> </a:t>
            </a:r>
            <a:r>
              <a:rPr lang="en-IN" sz="3200" b="1">
                <a:solidFill>
                  <a:srgbClr val="FFFFFF"/>
                </a:solidFill>
              </a:rPr>
              <a:t>System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8561F-FD62-4183-8AA4-8375D99B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Optimal operation of the system based on two strategies: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x-none" dirty="0"/>
              <a:t>Minimization </a:t>
            </a:r>
            <a:r>
              <a:rPr lang="en-IN" dirty="0"/>
              <a:t>of operation cost: Electricity price 25 cent/kWh, FIT 10 cent/kWh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err="1"/>
              <a:t>Minimi</a:t>
            </a:r>
            <a:r>
              <a:rPr lang="x-none" dirty="0"/>
              <a:t>z</a:t>
            </a:r>
            <a:r>
              <a:rPr lang="en-IN" dirty="0" err="1"/>
              <a:t>ing</a:t>
            </a:r>
            <a:r>
              <a:rPr lang="en-IN" dirty="0"/>
              <a:t> the annual net consumption from the </a:t>
            </a:r>
            <a:r>
              <a:rPr lang="en-IN" dirty="0" smtClean="0"/>
              <a:t>grid so as</a:t>
            </a:r>
            <a:r>
              <a:rPr lang="x-none" dirty="0" smtClean="0"/>
              <a:t> </a:t>
            </a:r>
            <a:r>
              <a:rPr lang="x-none" dirty="0"/>
              <a:t>to minimize grid peak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3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7E978655-00A1-4CA2-8B37-C48FEC4D0A13}"/>
              </a:ext>
            </a:extLst>
          </p:cNvPr>
          <p:cNvGrpSpPr/>
          <p:nvPr/>
        </p:nvGrpSpPr>
        <p:grpSpPr>
          <a:xfrm>
            <a:off x="2599957" y="1453841"/>
            <a:ext cx="8509279" cy="4578659"/>
            <a:chOff x="2081797" y="1339541"/>
            <a:chExt cx="8509279" cy="4578659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xmlns="" id="{211C76D3-27DB-40EE-AE17-627C882F9730}"/>
                </a:ext>
              </a:extLst>
            </p:cNvPr>
            <p:cNvGrpSpPr/>
            <p:nvPr/>
          </p:nvGrpSpPr>
          <p:grpSpPr>
            <a:xfrm>
              <a:off x="2081797" y="1339541"/>
              <a:ext cx="8509279" cy="2970951"/>
              <a:chOff x="604241" y="2202183"/>
              <a:chExt cx="8509279" cy="297095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10A5A6DC-37F9-4A84-B45E-43FB451E5E5E}"/>
                  </a:ext>
                </a:extLst>
              </p:cNvPr>
              <p:cNvSpPr/>
              <p:nvPr/>
            </p:nvSpPr>
            <p:spPr>
              <a:xfrm rot="3287551">
                <a:off x="7809270" y="2204156"/>
                <a:ext cx="46636" cy="476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xmlns="" id="{729DD9D2-15F7-4DBD-B144-04FFD28A779E}"/>
                  </a:ext>
                </a:extLst>
              </p:cNvPr>
              <p:cNvGrpSpPr/>
              <p:nvPr/>
            </p:nvGrpSpPr>
            <p:grpSpPr>
              <a:xfrm>
                <a:off x="1209673" y="2286000"/>
                <a:ext cx="7903847" cy="2572169"/>
                <a:chOff x="1514473" y="4074160"/>
                <a:chExt cx="7903847" cy="2572169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xmlns="" id="{632EC984-BD0F-431C-953A-2B4CEF3D8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9468" y="4821237"/>
                  <a:ext cx="0" cy="11930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xmlns="" id="{696B38EC-53CB-4CB1-A532-CCB28A5E5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9468" y="6004141"/>
                  <a:ext cx="20088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6D97B291-0FAA-41F9-9D46-A10BB0BF1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98000" y="4817370"/>
                  <a:ext cx="0" cy="11969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xmlns="" id="{BFB86073-3CA9-4284-95CF-4CCA3ABF1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9148" y="4817370"/>
                  <a:ext cx="2019012" cy="3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xmlns="" id="{76DA6C5B-2ACC-4D70-B035-26BEBFB1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3894" y="4074160"/>
                  <a:ext cx="973947" cy="743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xmlns="" id="{C1B7CF88-E501-408B-8671-471EBEBE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78989" y="4074160"/>
                  <a:ext cx="1034905" cy="743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xmlns="" id="{C0740BF9-E93F-44E9-BB71-5694F4CFE509}"/>
                    </a:ext>
                  </a:extLst>
                </p:cNvPr>
                <p:cNvSpPr/>
                <p:nvPr/>
              </p:nvSpPr>
              <p:spPr>
                <a:xfrm rot="3287551">
                  <a:off x="7680239" y="4312634"/>
                  <a:ext cx="46636" cy="4765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xmlns="" id="{3BEA3BB1-372D-4F80-8104-08E227FB50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345" y="4083462"/>
                  <a:ext cx="0" cy="64580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xmlns="" id="{AD4982FC-4EAE-4A2B-AA3E-29D388DAA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958" y="4718297"/>
                  <a:ext cx="2254775" cy="1097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xmlns="" id="{7AC294B3-EBC3-4A34-BC04-61DDCBDD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31345" y="4283335"/>
                  <a:ext cx="4657019" cy="109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xmlns="" id="{1A867123-405F-42BC-AE81-B2A9E182A2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958" y="4729269"/>
                  <a:ext cx="0" cy="32533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xmlns="" id="{46F0607C-CA11-492E-B5D0-3A8E2B6998EB}"/>
                    </a:ext>
                  </a:extLst>
                </p:cNvPr>
                <p:cNvSpPr/>
                <p:nvPr/>
              </p:nvSpPr>
              <p:spPr>
                <a:xfrm>
                  <a:off x="1514473" y="5043822"/>
                  <a:ext cx="1016821" cy="6761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noFill/>
                  </a:endParaRP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xmlns="" id="{F8EF66D6-29A5-405E-AF8E-7ACC1B75F04D}"/>
                    </a:ext>
                  </a:extLst>
                </p:cNvPr>
                <p:cNvSpPr txBox="1"/>
                <p:nvPr/>
              </p:nvSpPr>
              <p:spPr>
                <a:xfrm>
                  <a:off x="1708955" y="5061813"/>
                  <a:ext cx="86162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Heat pump</a:t>
                  </a:r>
                </a:p>
                <a:p>
                  <a:endParaRPr lang="zh-CN" altLang="en-US" dirty="0"/>
                </a:p>
              </p:txBody>
            </p: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xmlns="" id="{5252E43E-F351-4799-BD87-8A60F24291FC}"/>
                    </a:ext>
                  </a:extLst>
                </p:cNvPr>
                <p:cNvCxnSpPr/>
                <p:nvPr/>
              </p:nvCxnSpPr>
              <p:spPr>
                <a:xfrm>
                  <a:off x="4258733" y="4729269"/>
                  <a:ext cx="0" cy="325331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lg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xmlns="" id="{34B1C854-F24E-4C2F-AFC4-85D279AEE619}"/>
                    </a:ext>
                  </a:extLst>
                </p:cNvPr>
                <p:cNvSpPr/>
                <p:nvPr/>
              </p:nvSpPr>
              <p:spPr>
                <a:xfrm>
                  <a:off x="3657600" y="5054600"/>
                  <a:ext cx="1193795" cy="6810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xmlns="" id="{726495B7-143A-4647-881A-E2FF499254EF}"/>
                    </a:ext>
                  </a:extLst>
                </p:cNvPr>
                <p:cNvSpPr txBox="1"/>
                <p:nvPr/>
              </p:nvSpPr>
              <p:spPr>
                <a:xfrm>
                  <a:off x="3874055" y="5209904"/>
                  <a:ext cx="7907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Boiler</a:t>
                  </a:r>
                </a:p>
                <a:p>
                  <a:endParaRPr lang="zh-CN" altLang="en-US" dirty="0"/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xmlns="" id="{A5F05B57-B627-4D9E-8701-348BBCBB4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0833" y="5730769"/>
                  <a:ext cx="0" cy="330199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xmlns="" id="{E3534446-54DD-4186-B75E-529D176E3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958" y="6060968"/>
                  <a:ext cx="3245375" cy="0"/>
                </a:xfrm>
                <a:prstGeom prst="straightConnector1">
                  <a:avLst/>
                </a:prstGeom>
                <a:ln w="15875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xmlns="" id="{6EFF39B5-29E0-4349-9E54-22B085583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54497" y="5735637"/>
                  <a:ext cx="0" cy="325331"/>
                </a:xfrm>
                <a:prstGeom prst="line">
                  <a:avLst/>
                </a:prstGeom>
                <a:ln w="158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xmlns="" id="{5DA63D3B-FADE-4187-B672-EC168BA764E8}"/>
                    </a:ext>
                  </a:extLst>
                </p:cNvPr>
                <p:cNvSpPr/>
                <p:nvPr/>
              </p:nvSpPr>
              <p:spPr>
                <a:xfrm>
                  <a:off x="5249333" y="5384800"/>
                  <a:ext cx="1396993" cy="126152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xmlns="" id="{BE357AA9-6B17-430E-8DAF-06C801D0379E}"/>
                    </a:ext>
                  </a:extLst>
                </p:cNvPr>
                <p:cNvSpPr txBox="1"/>
                <p:nvPr/>
              </p:nvSpPr>
              <p:spPr>
                <a:xfrm>
                  <a:off x="5493158" y="5609269"/>
                  <a:ext cx="9841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Thermal storage</a:t>
                  </a:r>
                  <a:endParaRPr lang="zh-CN" altLang="en-US" dirty="0"/>
                </a:p>
              </p:txBody>
            </p:sp>
          </p:grp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1580EFAE-16F5-4D64-A778-49C9CF3C6ABE}"/>
                  </a:ext>
                </a:extLst>
              </p:cNvPr>
              <p:cNvSpPr/>
              <p:nvPr/>
            </p:nvSpPr>
            <p:spPr>
              <a:xfrm>
                <a:off x="604241" y="2202183"/>
                <a:ext cx="720511" cy="422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xmlns="" id="{68DC09B3-4C7A-418D-A55F-B4796806F92E}"/>
                  </a:ext>
                </a:extLst>
              </p:cNvPr>
              <p:cNvSpPr txBox="1"/>
              <p:nvPr/>
            </p:nvSpPr>
            <p:spPr>
              <a:xfrm>
                <a:off x="655671" y="2228545"/>
                <a:ext cx="591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Grid</a:t>
                </a:r>
                <a:endParaRPr lang="zh-CN" altLang="en-US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xmlns="" id="{65795355-F870-4263-828D-2793CAAA4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7929" y="5155080"/>
                <a:ext cx="5231165" cy="18053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xmlns="" id="{A7A054CA-D290-4DFB-A757-CCB82D7759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9094" y="4114686"/>
                <a:ext cx="0" cy="1058448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xmlns="" id="{2DEDAD4B-AFA0-4A2F-85A3-C303537223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1526" y="3851057"/>
                <a:ext cx="1435412" cy="1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xmlns="" id="{355D090F-82A5-4634-9405-52E3E665A481}"/>
                </a:ext>
              </a:extLst>
            </p:cNvPr>
            <p:cNvCxnSpPr/>
            <p:nvPr/>
          </p:nvCxnSpPr>
          <p:spPr>
            <a:xfrm>
              <a:off x="3451758" y="5198534"/>
              <a:ext cx="128195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4AC07FC9-11D9-407B-9633-389A14DEA58A}"/>
                </a:ext>
              </a:extLst>
            </p:cNvPr>
            <p:cNvSpPr txBox="1"/>
            <p:nvPr/>
          </p:nvSpPr>
          <p:spPr>
            <a:xfrm>
              <a:off x="4834466" y="5013868"/>
              <a:ext cx="2683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Electrical power</a:t>
              </a:r>
              <a:endParaRPr lang="zh-CN" altLang="en-US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xmlns="" id="{846B516E-EC6B-407B-B620-F0B4E11DC7D9}"/>
                </a:ext>
              </a:extLst>
            </p:cNvPr>
            <p:cNvCxnSpPr/>
            <p:nvPr/>
          </p:nvCxnSpPr>
          <p:spPr>
            <a:xfrm>
              <a:off x="3458632" y="5689601"/>
              <a:ext cx="1275079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54686CD6-4278-4D5A-83A6-8EA2574700C4}"/>
                </a:ext>
              </a:extLst>
            </p:cNvPr>
            <p:cNvSpPr txBox="1"/>
            <p:nvPr/>
          </p:nvSpPr>
          <p:spPr>
            <a:xfrm>
              <a:off x="4813508" y="5537201"/>
              <a:ext cx="1777578" cy="380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Thermal power</a:t>
              </a:r>
              <a:endParaRPr lang="zh-CN" altLang="en-US" dirty="0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xmlns="" id="{35ABB761-473F-496F-BA08-4E8980B9E84D}"/>
                </a:ext>
              </a:extLst>
            </p:cNvPr>
            <p:cNvCxnSpPr>
              <a:cxnSpLocks/>
            </p:cNvCxnSpPr>
            <p:nvPr/>
          </p:nvCxnSpPr>
          <p:spPr>
            <a:xfrm>
              <a:off x="2802308" y="1423358"/>
              <a:ext cx="48092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xmlns="" id="{FE5C8FBE-0CD1-416C-B777-B893822C80AD}"/>
                </a:ext>
              </a:extLst>
            </p:cNvPr>
            <p:cNvCxnSpPr>
              <a:cxnSpLocks/>
            </p:cNvCxnSpPr>
            <p:nvPr/>
          </p:nvCxnSpPr>
          <p:spPr>
            <a:xfrm>
              <a:off x="7611534" y="1432660"/>
              <a:ext cx="0" cy="1046054"/>
            </a:xfrm>
            <a:prstGeom prst="line">
              <a:avLst/>
            </a:prstGeom>
            <a:ln w="158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xmlns="" id="{6A3BC98E-516D-46C4-9DD8-C697952A2154}"/>
                </a:ext>
              </a:extLst>
            </p:cNvPr>
            <p:cNvCxnSpPr/>
            <p:nvPr/>
          </p:nvCxnSpPr>
          <p:spPr>
            <a:xfrm>
              <a:off x="7637351" y="2478714"/>
              <a:ext cx="162730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330C722D-2AF9-4055-B422-586384D6FBA7}"/>
                </a:ext>
              </a:extLst>
            </p:cNvPr>
            <p:cNvSpPr/>
            <p:nvPr/>
          </p:nvSpPr>
          <p:spPr>
            <a:xfrm>
              <a:off x="9264653" y="2848046"/>
              <a:ext cx="763141" cy="3942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8F948D4C-814B-4DCC-B499-ECD151D1D1D3}"/>
                </a:ext>
              </a:extLst>
            </p:cNvPr>
            <p:cNvSpPr txBox="1"/>
            <p:nvPr/>
          </p:nvSpPr>
          <p:spPr>
            <a:xfrm>
              <a:off x="9347073" y="2825017"/>
              <a:ext cx="763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Heating load</a:t>
              </a:r>
            </a:p>
            <a:p>
              <a:endParaRPr lang="en-US" altLang="zh-CN" sz="1200" dirty="0"/>
            </a:p>
            <a:p>
              <a:endParaRPr lang="zh-CN" altLang="en-US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B9648580-3F2F-44DE-BB7B-22004B886348}"/>
                </a:ext>
              </a:extLst>
            </p:cNvPr>
            <p:cNvSpPr/>
            <p:nvPr/>
          </p:nvSpPr>
          <p:spPr>
            <a:xfrm>
              <a:off x="9264653" y="2294467"/>
              <a:ext cx="763131" cy="42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xmlns="" id="{5E6E081E-87E3-45E2-9693-64CBDD779953}"/>
                </a:ext>
              </a:extLst>
            </p:cNvPr>
            <p:cNvSpPr txBox="1"/>
            <p:nvPr/>
          </p:nvSpPr>
          <p:spPr>
            <a:xfrm>
              <a:off x="9347073" y="2367852"/>
              <a:ext cx="7631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Electrical load</a:t>
              </a:r>
              <a:endParaRPr lang="zh-CN" altLang="en-US" sz="11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xmlns="" id="{90EE7AE6-69A8-494F-881F-0ACF29E16EFF}"/>
                </a:ext>
              </a:extLst>
            </p:cNvPr>
            <p:cNvCxnSpPr>
              <a:cxnSpLocks/>
            </p:cNvCxnSpPr>
            <p:nvPr/>
          </p:nvCxnSpPr>
          <p:spPr>
            <a:xfrm>
              <a:off x="4355485" y="3395134"/>
              <a:ext cx="0" cy="897304"/>
            </a:xfrm>
            <a:prstGeom prst="straightConnector1">
              <a:avLst/>
            </a:prstGeom>
            <a:ln w="158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9AAE9C9F-E6BB-4DAB-9D4D-909720A68825}"/>
              </a:ext>
            </a:extLst>
          </p:cNvPr>
          <p:cNvCxnSpPr>
            <a:cxnSpLocks/>
          </p:cNvCxnSpPr>
          <p:nvPr/>
        </p:nvCxnSpPr>
        <p:spPr>
          <a:xfrm flipH="1">
            <a:off x="2802308" y="1632533"/>
            <a:ext cx="1501793" cy="19636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E336C8-E9AB-45D8-A65A-1A4C93DBCD47}"/>
              </a:ext>
            </a:extLst>
          </p:cNvPr>
          <p:cNvSpPr txBox="1"/>
          <p:nvPr/>
        </p:nvSpPr>
        <p:spPr>
          <a:xfrm>
            <a:off x="4463628" y="182857"/>
            <a:ext cx="4461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System Schematics</a:t>
            </a:r>
          </a:p>
        </p:txBody>
      </p:sp>
    </p:spTree>
    <p:extLst>
      <p:ext uri="{BB962C8B-B14F-4D97-AF65-F5344CB8AC3E}">
        <p14:creationId xmlns:p14="http://schemas.microsoft.com/office/powerpoint/2010/main" val="391192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9EE80-5F98-4144-8BB9-470FFAD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610" y="64704"/>
            <a:ext cx="10515600" cy="1325563"/>
          </a:xfrm>
        </p:spPr>
        <p:txBody>
          <a:bodyPr/>
          <a:lstStyle/>
          <a:p>
            <a:r>
              <a:rPr lang="en-IN" b="1" dirty="0"/>
              <a:t>Strategy</a:t>
            </a:r>
            <a:r>
              <a:rPr lang="x-none" b="1" dirty="0"/>
              <a:t> </a:t>
            </a:r>
            <a:r>
              <a:rPr lang="en-IN" b="1" dirty="0"/>
              <a:t>1: Minimize </a:t>
            </a:r>
            <a:r>
              <a:rPr lang="x-none" b="1" dirty="0"/>
              <a:t>S</a:t>
            </a:r>
            <a:r>
              <a:rPr lang="en-IN" b="1" dirty="0"/>
              <a:t>elf </a:t>
            </a:r>
            <a:r>
              <a:rPr lang="x-none" b="1" dirty="0"/>
              <a:t>- O</a:t>
            </a:r>
            <a:r>
              <a:rPr lang="en-IN" b="1" dirty="0" err="1"/>
              <a:t>peration</a:t>
            </a:r>
            <a:r>
              <a:rPr lang="en-IN" b="1" dirty="0"/>
              <a:t> cost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5AB646-CB8D-4424-B1AF-13FF77E19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697845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3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2300" b="1" i="0" smtClean="0"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3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3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IN" sz="23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sz="23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sz="2300" b="1" i="1" smtClean="0">
                                  <a:latin typeface="Cambria Math" panose="02040503050406030204" pitchFamily="18" charset="0"/>
                                </a:rPr>
                                <m:t>𝟖𝟕𝟔𝟎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3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</a:rPr>
                                    <m:t>𝒄𝒐𝒔𝒕</m:t>
                                  </m:r>
                                  <m:r>
                                    <a:rPr lang="en-IN" sz="23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3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IN" sz="23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sub>
                                <m:sup>
                                  <m:r>
                                    <a:rPr lang="en-IN" sz="23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3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IN" sz="23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IN" sz="23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300" b="1" i="1" smtClean="0">
                          <a:latin typeface="Cambria Math" panose="02040503050406030204" pitchFamily="18" charset="0"/>
                        </a:rPr>
                        <m:t>𝑭𝑰𝑻</m:t>
                      </m:r>
                      <m:r>
                        <a:rPr lang="en-IN" sz="2300" b="1" i="1" smtClean="0">
                          <a:latin typeface="Cambria Math" panose="02040503050406030204" pitchFamily="18" charset="0"/>
                        </a:rPr>
                        <m:t> × </m:t>
                      </m:r>
                      <m:sSubSup>
                        <m:sSubSupPr>
                          <m:ctrlP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𝑷𝑽</m:t>
                          </m:r>
                          <m: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𝒇𝒆𝒆𝒅</m:t>
                          </m:r>
                        </m:sub>
                        <m:sup>
                          <m: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x-none" sz="1800" b="1" dirty="0"/>
              </a:p>
              <a:p>
                <a:pPr marL="0" indent="0">
                  <a:buNone/>
                </a:pPr>
                <a:endParaRPr lang="en-I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𝑑𝑒𝑚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	Electricity supply-demand balance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𝑠𝑡𝑜𝑟𝑎𝑔𝑒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𝑑𝑒𝑚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	</a:t>
                </a:r>
                <a:r>
                  <a:rPr lang="x-none" sz="1800" dirty="0"/>
                  <a:t>                        </a:t>
                </a:r>
                <a:r>
                  <a:rPr lang="en-IN" sz="1800" dirty="0"/>
                  <a:t>Heat supply-demand balance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/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0.98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/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𝑠𝑡𝑜𝑟𝑎𝑔𝑒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 	Dynamics of thermal storage SOC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. . .	</a:t>
                </a:r>
                <a:r>
                  <a:rPr lang="x-none" sz="1800" dirty="0"/>
                  <a:t>                                                </a:t>
                </a:r>
                <a:r>
                  <a:rPr lang="en-IN" sz="1800" dirty="0"/>
                  <a:t>Heat pump equation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. . . </a:t>
                </a:r>
                <a:r>
                  <a:rPr lang="x-none" sz="1800" dirty="0"/>
                  <a:t>                                       </a:t>
                </a:r>
                <a:r>
                  <a:rPr lang="en-IN" sz="1800" dirty="0"/>
                  <a:t>Boiler equation</a:t>
                </a:r>
                <a:endParaRPr lang="x-none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𝑓𝑒𝑒𝑑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𝑠𝑒𝑙𝑓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x-none" sz="1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		</a:t>
                </a:r>
                <a:r>
                  <a:rPr lang="x-none" sz="1800" dirty="0"/>
                  <a:t>                       PV  Equation</a:t>
                </a: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r>
                  <a:rPr lang="en-IN" sz="1800" dirty="0"/>
                  <a:t>	</a:t>
                </a:r>
              </a:p>
              <a:p>
                <a:pPr marL="0" indent="0">
                  <a:buNone/>
                </a:pPr>
                <a:r>
                  <a:rPr lang="en-IN" sz="1800" b="0" dirty="0"/>
                  <a:t>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</m:e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dirty="0"/>
                  <a:t> . . . 	</a:t>
                </a:r>
                <a:r>
                  <a:rPr lang="x-none" sz="1800" dirty="0"/>
                  <a:t>                       </a:t>
                </a:r>
                <a:r>
                  <a:rPr lang="en-IN" sz="1800" dirty="0"/>
                  <a:t>Storage capacity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b="0" dirty="0">
                    <a:ea typeface="Cambria Math" panose="02040503050406030204" pitchFamily="18" charset="0"/>
                  </a:rPr>
                  <a:t>. . . . </a:t>
                </a:r>
                <a:r>
                  <a:rPr lang="x-none" sz="1800" b="0" dirty="0">
                    <a:ea typeface="Cambria Math" panose="02040503050406030204" pitchFamily="18" charset="0"/>
                  </a:rPr>
                  <a:t>                         </a:t>
                </a:r>
                <a:r>
                  <a:rPr lang="x-none" sz="1800" dirty="0">
                    <a:ea typeface="Cambria Math" panose="02040503050406030204" pitchFamily="18" charset="0"/>
                  </a:rPr>
                  <a:t>                      </a:t>
                </a:r>
                <a:r>
                  <a:rPr lang="en-IN" sz="1800" b="0" dirty="0">
                    <a:ea typeface="Cambria Math" panose="02040503050406030204" pitchFamily="18" charset="0"/>
                  </a:rPr>
                  <a:t>Max power HP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b="0" dirty="0">
                    <a:ea typeface="Cambria Math" panose="02040503050406030204" pitchFamily="18" charset="0"/>
                  </a:rPr>
                  <a:t> . . . .	</a:t>
                </a:r>
                <a:r>
                  <a:rPr lang="x-none" sz="1800" b="0" dirty="0">
                    <a:ea typeface="Cambria Math" panose="02040503050406030204" pitchFamily="18" charset="0"/>
                  </a:rPr>
                  <a:t>                       </a:t>
                </a:r>
                <a:r>
                  <a:rPr lang="en-IN" sz="1800" b="0" dirty="0">
                    <a:ea typeface="Cambria Math" panose="02040503050406030204" pitchFamily="18" charset="0"/>
                  </a:rPr>
                  <a:t>Max power boiler</a:t>
                </a:r>
              </a:p>
              <a:p>
                <a:pPr marL="0" indent="0">
                  <a:buNone/>
                </a:pPr>
                <a:endParaRPr lang="en-IN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55AB646-CB8D-4424-B1AF-13FF77E1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697845"/>
                <a:ext cx="10515600" cy="4351338"/>
              </a:xfrm>
              <a:blipFill rotWithShape="0">
                <a:blip r:embed="rId3"/>
                <a:stretch>
                  <a:fillRect t="-10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64E2253-1A9C-47E4-B84A-F07CDF2026C9}"/>
                  </a:ext>
                </a:extLst>
              </p:cNvPr>
              <p:cNvSpPr txBox="1"/>
              <p:nvPr/>
            </p:nvSpPr>
            <p:spPr>
              <a:xfrm>
                <a:off x="8811574" y="4903960"/>
                <a:ext cx="3929269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0" dirty="0"/>
                  <a:t>Non negativity constraints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500" dirty="0"/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500" dirty="0"/>
              </a:p>
              <a:p>
                <a:r>
                  <a:rPr lang="en-IN" sz="1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𝑓𝑒𝑒𝑑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  <m:sup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E2253-1A9C-47E4-B84A-F07CDF20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74" y="4903960"/>
                <a:ext cx="3929269" cy="1226554"/>
              </a:xfrm>
              <a:prstGeom prst="rect">
                <a:avLst/>
              </a:prstGeom>
              <a:blipFill>
                <a:blip r:embed="rId4"/>
                <a:stretch>
                  <a:fillRect l="-620" t="-990" b="-99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278EC2-FD72-49EE-9315-71D09E85312D}"/>
              </a:ext>
            </a:extLst>
          </p:cNvPr>
          <p:cNvSpPr txBox="1"/>
          <p:nvPr/>
        </p:nvSpPr>
        <p:spPr>
          <a:xfrm>
            <a:off x="14378609" y="30612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9EE80-5F98-4144-8BB9-470FFAD7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Strategy</a:t>
            </a:r>
            <a:r>
              <a:rPr lang="x-none" b="1" dirty="0"/>
              <a:t> </a:t>
            </a:r>
            <a:r>
              <a:rPr lang="en-IN" b="1" dirty="0"/>
              <a:t>2: Minimize the maximum net grid consumption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55AB646-CB8D-4424-B1AF-13FF77E19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1675" y="2848329"/>
                <a:ext cx="10379073" cy="385744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ctr">
                  <a:buNone/>
                </a:pPr>
                <a:r>
                  <a:rPr lang="en-IN" sz="1800" b="1" dirty="0"/>
                  <a:t>	</a:t>
                </a:r>
                <a:r>
                  <a:rPr lang="en-IN" sz="2300" b="1" dirty="0"/>
                  <a:t>min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x-none" sz="2300" b="1" i="1" smtClean="0">
                            <a:latin typeface="Cambria Math" panose="02040503050406030204" pitchFamily="18" charset="0"/>
                          </a:rPr>
                          <m:t>𝒈𝒓𝒊𝒅</m:t>
                        </m:r>
                      </m:sub>
                      <m:sup>
                        <m:r>
                          <a:rPr lang="en-IN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sz="2300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300" b="1" i="1">
                        <a:latin typeface="Cambria Math" panose="02040503050406030204" pitchFamily="18" charset="0"/>
                      </a:rPr>
                      <m:t>− </m:t>
                    </m:r>
                    <m:sSubSup>
                      <m:sSubSupPr>
                        <m:ctrlPr>
                          <a:rPr lang="en-IN" sz="2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x-none" sz="2300" b="1" i="1" smtClean="0">
                            <a:latin typeface="Cambria Math" panose="02040503050406030204" pitchFamily="18" charset="0"/>
                          </a:rPr>
                          <m:t>𝑷𝑽</m:t>
                        </m:r>
                        <m:r>
                          <a:rPr lang="x-none" sz="23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x-none" sz="2300" b="1" i="1" smtClean="0">
                            <a:latin typeface="Cambria Math" panose="02040503050406030204" pitchFamily="18" charset="0"/>
                          </a:rPr>
                          <m:t>𝒈𝒓𝒊𝒅</m:t>
                        </m:r>
                      </m:sub>
                      <m:sup>
                        <m:d>
                          <m:dPr>
                            <m:ctrlPr>
                              <a:rPr lang="en-IN" sz="23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bSup>
                    <m:r>
                      <a:rPr lang="en-IN" sz="23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1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1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IN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𝑓𝑒𝑒𝑑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𝑑𝑒𝑚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	Electricity supply-demand balance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𝑠𝑡𝑜𝑟𝑎𝑔𝑒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𝑑𝑒𝑚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	Heat supply-demand balance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/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0.98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/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𝑠𝑡𝑜𝑟𝑎𝑔𝑒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×∆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 	Dynamics of thermal storage SOC 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. . .	Heat pump equation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800" dirty="0"/>
                  <a:t> . . . 	Boiler equation	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𝑓𝑒𝑒𝑑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𝑠𝑒𝑙𝑓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x-none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/>
                  <a:t>	</a:t>
                </a:r>
              </a:p>
              <a:p>
                <a:pPr marL="0" indent="0">
                  <a:buNone/>
                </a:pPr>
                <a:r>
                  <a:rPr lang="en-IN" sz="1800" b="0" dirty="0"/>
                  <a:t>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</m:e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≤200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dirty="0"/>
                  <a:t> . . . 	Storage capacity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b="0" dirty="0">
                    <a:ea typeface="Cambria Math" panose="02040503050406030204" pitchFamily="18" charset="0"/>
                  </a:rPr>
                  <a:t>. . . . </a:t>
                </a:r>
                <a:r>
                  <a:rPr lang="en-IN" sz="1800" dirty="0">
                    <a:ea typeface="Cambria Math" panose="02040503050406030204" pitchFamily="18" charset="0"/>
                  </a:rPr>
                  <a:t>	</a:t>
                </a:r>
                <a:r>
                  <a:rPr lang="en-IN" sz="1800" b="0" dirty="0">
                    <a:ea typeface="Cambria Math" panose="02040503050406030204" pitchFamily="18" charset="0"/>
                  </a:rPr>
                  <a:t>Max power HP	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𝐵𝑜𝑖𝑙𝑒𝑟</m:t>
                        </m:r>
                      </m:sub>
                      <m:sup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20 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𝑘𝑊h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1800" b="0" dirty="0">
                    <a:ea typeface="Cambria Math" panose="02040503050406030204" pitchFamily="18" charset="0"/>
                  </a:rPr>
                  <a:t> . . . .	Max power boiler</a:t>
                </a:r>
              </a:p>
              <a:p>
                <a:pPr marL="0" indent="0">
                  <a:buNone/>
                </a:pPr>
                <a:endParaRPr lang="en-IN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AB646-CB8D-4424-B1AF-13FF77E19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675" y="2848329"/>
                <a:ext cx="10379073" cy="3857448"/>
              </a:xfrm>
              <a:blipFill>
                <a:blip r:embed="rId3"/>
                <a:stretch>
                  <a:fillRect t="-127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64E2253-1A9C-47E4-B84A-F07CDF2026C9}"/>
                  </a:ext>
                </a:extLst>
              </p:cNvPr>
              <p:cNvSpPr txBox="1"/>
              <p:nvPr/>
            </p:nvSpPr>
            <p:spPr>
              <a:xfrm>
                <a:off x="6821143" y="4777053"/>
                <a:ext cx="3929269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500" dirty="0"/>
                  <a:t>Non negativity constraints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500" dirty="0"/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500" dirty="0"/>
              </a:p>
              <a:p>
                <a:r>
                  <a:rPr lang="en-IN" sz="15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𝑓𝑒𝑒𝑑</m:t>
                        </m:r>
                      </m:sub>
                      <m:sup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𝑠𝑒𝑙𝑓</m:t>
                        </m:r>
                      </m:sub>
                      <m:sup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4E2253-1A9C-47E4-B84A-F07CDF20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43" y="4777053"/>
                <a:ext cx="3929269" cy="1226554"/>
              </a:xfrm>
              <a:prstGeom prst="rect">
                <a:avLst/>
              </a:prstGeom>
              <a:blipFill>
                <a:blip r:embed="rId4"/>
                <a:stretch>
                  <a:fillRect l="-620" t="-1493" b="-14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278EC2-FD72-49EE-9315-71D09E85312D}"/>
              </a:ext>
            </a:extLst>
          </p:cNvPr>
          <p:cNvSpPr txBox="1"/>
          <p:nvPr/>
        </p:nvSpPr>
        <p:spPr>
          <a:xfrm>
            <a:off x="14378609" y="30612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8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"/>
            <a:ext cx="7772400" cy="1470025"/>
          </a:xfrm>
        </p:spPr>
        <p:txBody>
          <a:bodyPr/>
          <a:lstStyle/>
          <a:p>
            <a:r>
              <a:rPr lang="en-US" dirty="0"/>
              <a:t>Strategy 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43225" y="1990725"/>
            <a:ext cx="9144000" cy="54102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Reducing the load by making the maximum use of the PV generation within the system rather than feeding it to grid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usage of boiler in the second strategy 2.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Heat pump supplies all the heat load in strategy 2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GRID PEAK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5410200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76400" y="2619195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peak in Strategy 2 is reduced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Due to the usage of PV within the 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447800"/>
            <a:ext cx="419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The operation cost has reduced in the second strategy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reduction of operation costs gives more profit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Higher opportunity cost of using the Boiler from grid electricity and from PV generation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Very low opportunity cost of using the Heat Pump due to higher generation efficiency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943600" y="2209800"/>
          <a:ext cx="4724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95600" y="53340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COST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25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400" dirty="0"/>
              <a:t>PV Generation vs Grid Electricity: Strategy 1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30367968"/>
              </p:ext>
            </p:extLst>
          </p:nvPr>
        </p:nvGraphicFramePr>
        <p:xfrm>
          <a:off x="3337505" y="1268967"/>
          <a:ext cx="7620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977309" y="3256001"/>
            <a:ext cx="33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(KW)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8210" y="60669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557</Words>
  <Application>Microsoft Office PowerPoint</Application>
  <PresentationFormat>Widescreen</PresentationFormat>
  <Paragraphs>131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Courier New</vt:lpstr>
      <vt:lpstr>华文楷体</vt:lpstr>
      <vt:lpstr>Wingdings</vt:lpstr>
      <vt:lpstr>Parallax</vt:lpstr>
      <vt:lpstr>PowerPoint Presentation</vt:lpstr>
      <vt:lpstr>PV-Heat Pump-Thermal Storage System</vt:lpstr>
      <vt:lpstr>PowerPoint Presentation</vt:lpstr>
      <vt:lpstr>Strategy 1: Minimize Self - Operation cost </vt:lpstr>
      <vt:lpstr>Strategy 2: Minimize the maximum net grid consumption </vt:lpstr>
      <vt:lpstr>Strategy 2</vt:lpstr>
      <vt:lpstr>COMPARISON OF GRID PEAK</vt:lpstr>
      <vt:lpstr>PowerPoint Presentation</vt:lpstr>
      <vt:lpstr>PV Generation vs Grid Electricity: Strategy 1</vt:lpstr>
      <vt:lpstr>PV Generation vs Grid Electricity: Strategy 1</vt:lpstr>
      <vt:lpstr>Duration Curves for Grid Peak</vt:lpstr>
      <vt:lpstr>PowerPoint Presentation</vt:lpstr>
      <vt:lpstr>Energy Flow Sankey Diagram for Operation Cost Minimization Strategy </vt:lpstr>
      <vt:lpstr>Energy Flow Sankey Diagram for Grid Peak Minimization Strategy </vt:lpstr>
      <vt:lpstr>Effect of the reduced peak power on the electricity network</vt:lpstr>
      <vt:lpstr>Discussion of topics; voltage, current and losses 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Barlas Şirin</dc:creator>
  <cp:lastModifiedBy>PHODIO</cp:lastModifiedBy>
  <cp:revision>7</cp:revision>
  <dcterms:created xsi:type="dcterms:W3CDTF">2020-02-07T00:47:02Z</dcterms:created>
  <dcterms:modified xsi:type="dcterms:W3CDTF">2020-02-07T01:28:02Z</dcterms:modified>
</cp:coreProperties>
</file>