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9d64727d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9d64727d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d64727d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9d64727d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9d64727d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9d64727d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9d64727d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9d64727d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9d64727d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9d64727d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Analisador de dados estatísticos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Gustavo Moreira Silva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Vitor Almeida Pires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Gerando um arquivo CSV com os dados de respostas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2217725" cy="3667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4"/>
          <p:cNvCxnSpPr/>
          <p:nvPr/>
        </p:nvCxnSpPr>
        <p:spPr>
          <a:xfrm flipH="1" rot="10800000">
            <a:off x="3874825" y="2715450"/>
            <a:ext cx="1731900" cy="72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550" y="994513"/>
            <a:ext cx="2410050" cy="398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PostgreSQL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Criado uma base de dados para persistir os dados estatísticos obtidos nas respostas conforme a demonstração da estrutura do arquivo CSV.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Tabela DADOS contendo três colunas pergunta, opcao e quantidade conforme o arquivo a ser importado pelo analisador.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413" y="2921475"/>
            <a:ext cx="14763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250" y="3126263"/>
            <a:ext cx="22479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Realizando uma conexão com o banco de dados usando a tecnologia 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100" y="1307850"/>
            <a:ext cx="5659700" cy="33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900" y="203200"/>
            <a:ext cx="4815624" cy="473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807225" y="418300"/>
            <a:ext cx="4227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Método lerArquivoESalvarNoBanco()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      Classe Arquivo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Lato"/>
              <a:buChar char="-"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Consome o arquivo CSV gerado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Lato"/>
              <a:buChar char="-"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 Armazena o conteúdo obtido em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um array de strings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Lato"/>
              <a:buChar char="-"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Cria uma conexão com o banco de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	dados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Lato"/>
              <a:buChar char="-"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Percorre todo o arquivo CSV,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realizando um Insert no banco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na tabela DADOS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900" y="203200"/>
            <a:ext cx="4815624" cy="473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807225" y="418300"/>
            <a:ext cx="4227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Método lerArquivoESalvarNoBanco()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      Classe Arquivo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Lato"/>
              <a:buChar char="-"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Consome o arquivo CSV gerado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Lato"/>
              <a:buChar char="-"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 Armazena o conteúdo obtido em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um array de strings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Lato"/>
              <a:buChar char="-"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Cria uma conexão com o banco de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	dados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Lato"/>
              <a:buChar char="-"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Percorre todo o arquivo CSV,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realizando um Insert no banco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na tabela DADOS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