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4610072-5430-4C81-A50D-A49706AB539E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B6960E7-4245-45A4-BB9E-74792666E62F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Analisador de dados estatísticos</a:t>
            </a:r>
            <a:br/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Gustavo Moreira Silva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Vitor Almeida Pires</a:t>
            </a: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Gerando um arquivo CSV com os dados de respostas</a:t>
            </a:r>
            <a:br/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141;p14" descr=""/>
          <p:cNvPicPr/>
          <p:nvPr/>
        </p:nvPicPr>
        <p:blipFill>
          <a:blip r:embed="rId1"/>
          <a:stretch/>
        </p:blipFill>
        <p:spPr>
          <a:xfrm>
            <a:off x="1297440" y="1307880"/>
            <a:ext cx="2217240" cy="36673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 flipH="1" rot="10800000">
            <a:off x="3875040" y="2715840"/>
            <a:ext cx="17316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44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Google Shape;143;p14" descr=""/>
          <p:cNvPicPr/>
          <p:nvPr/>
        </p:nvPicPr>
        <p:blipFill>
          <a:blip r:embed="rId2"/>
          <a:stretch/>
        </p:blipFill>
        <p:spPr>
          <a:xfrm>
            <a:off x="5748480" y="994680"/>
            <a:ext cx="2409840" cy="39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Banco de dados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PostgreSQL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pc="-1" strike="noStrike">
                <a:solidFill>
                  <a:srgbClr val="ffffff"/>
                </a:solidFill>
                <a:latin typeface="Lato"/>
                <a:ea typeface="Lato"/>
              </a:rPr>
              <a:t>Criado uma base de dados para persistir os dados estatísticos obtidos nas respostas conforme a demonstração da estrutura do arquivo CSV.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pc="-1" strike="noStrike">
                <a:solidFill>
                  <a:srgbClr val="ffffff"/>
                </a:solidFill>
                <a:latin typeface="Lato"/>
                <a:ea typeface="Lato"/>
              </a:rPr>
              <a:t>Tabela DADOS contendo três colunas pergunta, opcao e quantidade conforme o arquivo a ser importado pelo analisador.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50;p15" descr=""/>
          <p:cNvPicPr/>
          <p:nvPr/>
        </p:nvPicPr>
        <p:blipFill>
          <a:blip r:embed="rId1"/>
          <a:stretch/>
        </p:blipFill>
        <p:spPr>
          <a:xfrm>
            <a:off x="2828520" y="2921400"/>
            <a:ext cx="1476000" cy="1323720"/>
          </a:xfrm>
          <a:prstGeom prst="rect">
            <a:avLst/>
          </a:prstGeom>
          <a:ln>
            <a:noFill/>
          </a:ln>
        </p:spPr>
      </p:pic>
      <p:pic>
        <p:nvPicPr>
          <p:cNvPr id="96" name="Google Shape;151;p15" descr=""/>
          <p:cNvPicPr/>
          <p:nvPr/>
        </p:nvPicPr>
        <p:blipFill>
          <a:blip r:embed="rId2"/>
          <a:stretch/>
        </p:blipFill>
        <p:spPr>
          <a:xfrm>
            <a:off x="4679280" y="3126240"/>
            <a:ext cx="224748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Realizando uma conexão com o banco de dados usando a tecnologia Java</a:t>
            </a:r>
            <a:br/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57;p16" descr=""/>
          <p:cNvPicPr/>
          <p:nvPr/>
        </p:nvPicPr>
        <p:blipFill>
          <a:blip r:embed="rId1"/>
          <a:stretch/>
        </p:blipFill>
        <p:spPr>
          <a:xfrm>
            <a:off x="1987200" y="1307880"/>
            <a:ext cx="5659200" cy="334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162;p17" descr=""/>
          <p:cNvPicPr/>
          <p:nvPr/>
        </p:nvPicPr>
        <p:blipFill>
          <a:blip r:embed="rId1"/>
          <a:stretch/>
        </p:blipFill>
        <p:spPr>
          <a:xfrm>
            <a:off x="4167000" y="203040"/>
            <a:ext cx="4815360" cy="473688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807120" y="418320"/>
            <a:ext cx="422676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Método lerArquivoESalvarNoBanco()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      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Classe Arquivo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Consome o arquivo CSV gerado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 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Armazena o conteúdo obtido em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um array de strings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Cria uma conexão com o banco de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dados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Percorre todo o arquivo CSV,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realizando um Insert no banco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na tabela DADOS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4000" y="1512000"/>
            <a:ext cx="403200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Método 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calcularDistribuicaoDeFrequencia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()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      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Classe Arquivo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Realiza o cálculo dos dados estatístico de média, moda,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mediana e desvio padrão com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base na query executada no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Postgre, onde recebe como 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parâmetro qual a pergunta em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questão.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72000" y="256680"/>
            <a:ext cx="5332320" cy="456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4000" y="1512000"/>
            <a:ext cx="403200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Método 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calcularDistribuicaoDeFrequencia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()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      </a:t>
            </a: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Classe Arquivo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Realiza o cálculo dos dados estatístico de média, moda,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mediana e desvio padrão com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base na query executada no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Postgre, onde recebe como 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parâmetro qual a pergunta em</a:t>
            </a:r>
            <a:endParaRPr b="0" lang="pt-B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d9d9d9"/>
              </a:buClr>
              <a:buFont typeface="Lato"/>
              <a:buChar char="-"/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questão.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d9d9d9"/>
                </a:solidFill>
                <a:latin typeface="Lato"/>
                <a:ea typeface="La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565800" y="648000"/>
            <a:ext cx="5578200" cy="403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2020-06-22T18:51:11Z</dcterms:modified>
  <cp:revision>1</cp:revision>
  <dc:subject/>
  <dc:title/>
</cp:coreProperties>
</file>