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6A2B-D5F0-4C8F-BF20-1F8C82EC53B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1EEB8-B9A0-4883-B62F-6CF333946F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go.gov.br/dataset/sesgo-covid-19-em-goias/resource/318837a8-8478-4523-9c76-d4bc7d8634d7" TargetMode="External"/><Relationship Id="rId2" Type="http://schemas.openxmlformats.org/officeDocument/2006/relationships/hyperlink" Target="https://dadosabertos.go.gov.br/dataset/sesgo-covid-19-em-goi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93DF3-B460-404B-B696-05647809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29" y="502508"/>
            <a:ext cx="8493212" cy="2926492"/>
          </a:xfrm>
        </p:spPr>
        <p:txBody>
          <a:bodyPr/>
          <a:lstStyle/>
          <a:p>
            <a:r>
              <a:rPr lang="pt-BR" dirty="0"/>
              <a:t>Análise e Desenvolvimento de 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97BE4E-87E8-48E3-A543-7DFD7AF31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MÓDULO 3 – PROJETO INTEGRADOR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Sistema web para análise de dados do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DF8C6-1A91-490A-8E13-03EE1337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" y="0"/>
            <a:ext cx="8596668" cy="766119"/>
          </a:xfrm>
        </p:spPr>
        <p:txBody>
          <a:bodyPr/>
          <a:lstStyle/>
          <a:p>
            <a:r>
              <a:rPr lang="pt-BR" dirty="0" err="1"/>
              <a:t>View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9E1ED8-2DBE-4CA2-8A8A-BCE500EE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6" y="766119"/>
            <a:ext cx="4037904" cy="225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EE946F-815E-410A-ABEB-5D905E34F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67" y="383059"/>
            <a:ext cx="4629796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AD690D-5F7D-430C-9223-D6DB9695C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1" y="3361924"/>
            <a:ext cx="4229358" cy="2808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49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ED08A-EEE1-4613-9BB5-5AF5218E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05" y="156238"/>
            <a:ext cx="8596668" cy="1320800"/>
          </a:xfrm>
        </p:spPr>
        <p:txBody>
          <a:bodyPr/>
          <a:lstStyle/>
          <a:p>
            <a:r>
              <a:rPr lang="pt-BR" dirty="0" err="1"/>
              <a:t>PowerBI</a:t>
            </a:r>
            <a:r>
              <a:rPr lang="pt-BR" dirty="0"/>
              <a:t> Microsoft -  Análise de dados.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A479A0-DF73-42A2-820E-EC9BE291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" y="4051171"/>
            <a:ext cx="5514259" cy="2806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F17A06-4791-4EAD-8C74-1266DB0AD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34" y="892895"/>
            <a:ext cx="6174191" cy="3324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C4CB67-0FC7-4FFE-9AE3-2EC2BEC7B574}"/>
              </a:ext>
            </a:extLst>
          </p:cNvPr>
          <p:cNvSpPr/>
          <p:nvPr/>
        </p:nvSpPr>
        <p:spPr>
          <a:xfrm>
            <a:off x="378941" y="1598141"/>
            <a:ext cx="2421924" cy="2306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E32F2D-EA9D-4931-9C8C-3261489C2870}"/>
              </a:ext>
            </a:extLst>
          </p:cNvPr>
          <p:cNvSpPr txBox="1"/>
          <p:nvPr/>
        </p:nvSpPr>
        <p:spPr>
          <a:xfrm>
            <a:off x="444843" y="1729946"/>
            <a:ext cx="2248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1"/>
                </a:solidFill>
              </a:rPr>
              <a:t>Conecta ao banco de dados, gera relatórios e fornece link de incorporação a Web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B531F-5E5D-45CB-9071-2079668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(FIGMA). Alguns exemplos: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F59694-CB1E-4474-AD74-911BFF0D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6" y="1735416"/>
            <a:ext cx="4861973" cy="288601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A3CD33-21D5-426E-8DC6-E272A6E80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02" y="2586020"/>
            <a:ext cx="4361909" cy="25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8AC43-8EF5-40F3-A16E-D37637FD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BB1F9-03C9-40E7-A7EC-FCEDD218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 Caiado Fleury</a:t>
            </a:r>
          </a:p>
          <a:p>
            <a:r>
              <a:rPr lang="pt-BR" dirty="0"/>
              <a:t>Gustavo Moreira Silva</a:t>
            </a:r>
          </a:p>
          <a:p>
            <a:r>
              <a:rPr lang="pt-BR" dirty="0"/>
              <a:t>João Claudio Moreira Dias</a:t>
            </a:r>
          </a:p>
          <a:p>
            <a:r>
              <a:rPr lang="pt-BR" dirty="0"/>
              <a:t>Vitor Almeida Pires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5A53B-1886-408D-BC83-5DB4E17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WEB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59DED-A96B-490D-B731-C4BA44C2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Controll</a:t>
            </a:r>
            <a:r>
              <a:rPr lang="pt-BR" dirty="0"/>
              <a:t>).</a:t>
            </a:r>
          </a:p>
          <a:p>
            <a:r>
              <a:rPr lang="en-US" dirty="0"/>
              <a:t>Backend (JAVA e </a:t>
            </a:r>
            <a:r>
              <a:rPr lang="en-US" dirty="0" err="1"/>
              <a:t>SpringBoot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).</a:t>
            </a:r>
          </a:p>
          <a:p>
            <a:r>
              <a:rPr lang="en-US" dirty="0"/>
              <a:t>Frontend (HTML, CSS e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  <a:p>
            <a:r>
              <a:rPr lang="en-US" dirty="0" err="1"/>
              <a:t>PowerBI</a:t>
            </a:r>
            <a:r>
              <a:rPr lang="en-US" dirty="0"/>
              <a:t> Microsoft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4048F-BDAE-4EE7-87E3-B0F5917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 do </a:t>
            </a:r>
            <a:r>
              <a:rPr lang="pt-BR" dirty="0" err="1"/>
              <a:t>Postgresql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7F620-0F27-41D4-B45B-6FB1ACF0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33616"/>
          </a:xfrm>
        </p:spPr>
        <p:txBody>
          <a:bodyPr/>
          <a:lstStyle/>
          <a:p>
            <a:r>
              <a:rPr lang="pt-BR" dirty="0"/>
              <a:t>Arquivo CSV -&gt; </a:t>
            </a:r>
            <a:r>
              <a:rPr lang="pt-BR" dirty="0">
                <a:hlinkClick r:id="rId2"/>
              </a:rPr>
              <a:t>https://dadosabertos.go.gov.br/dataset/sesgo-covid-19-em-goias</a:t>
            </a:r>
            <a:endParaRPr lang="pt-BR" dirty="0"/>
          </a:p>
          <a:p>
            <a:r>
              <a:rPr lang="pt-BR" dirty="0"/>
              <a:t>Arquivo nome: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Montserrat"/>
                <a:hlinkClick r:id="rId3" tooltip="casos_confirmados.csv"/>
              </a:rPr>
              <a:t>casos_confirmados.csv</a:t>
            </a:r>
            <a:endParaRPr lang="pt-BR" b="1" i="0" u="none" strike="noStrike" dirty="0">
              <a:solidFill>
                <a:srgbClr val="000000"/>
              </a:solidFill>
              <a:effectLst/>
              <a:latin typeface="Montserrat"/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Criação das tabelas e importar os dados para o banco (nativamente).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2B40-DEF6-4821-BDA9-B1C1EEC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9" y="65903"/>
            <a:ext cx="2436569" cy="750346"/>
          </a:xfrm>
        </p:spPr>
        <p:txBody>
          <a:bodyPr/>
          <a:lstStyle/>
          <a:p>
            <a:r>
              <a:rPr lang="pt-BR" dirty="0" err="1"/>
              <a:t>Sitemap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1DA606-4164-4BE5-B67E-1E0D288C0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6" y="724930"/>
            <a:ext cx="7219214" cy="5967884"/>
          </a:xfrm>
        </p:spPr>
      </p:pic>
    </p:spTree>
    <p:extLst>
      <p:ext uri="{BB962C8B-B14F-4D97-AF65-F5344CB8AC3E}">
        <p14:creationId xmlns:p14="http://schemas.microsoft.com/office/powerpoint/2010/main" val="27540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93FA3-9B19-4C74-A189-17A5CCC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73197"/>
            <a:ext cx="3517557" cy="865917"/>
          </a:xfrm>
        </p:spPr>
        <p:txBody>
          <a:bodyPr/>
          <a:lstStyle/>
          <a:p>
            <a:r>
              <a:rPr lang="pt-BR" dirty="0"/>
              <a:t>Estrutura MVC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DE9661-FA50-4D0A-9DC0-A40ED01E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752836"/>
            <a:ext cx="3161272" cy="5956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81E5B9A-31A0-40F4-9C13-212B328E0D85}"/>
              </a:ext>
            </a:extLst>
          </p:cNvPr>
          <p:cNvCxnSpPr/>
          <p:nvPr/>
        </p:nvCxnSpPr>
        <p:spPr>
          <a:xfrm flipH="1">
            <a:off x="3253946" y="1655805"/>
            <a:ext cx="1309816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DDDAD4-9319-46C4-B99A-13FC7B9EABD4}"/>
              </a:ext>
            </a:extLst>
          </p:cNvPr>
          <p:cNvSpPr/>
          <p:nvPr/>
        </p:nvSpPr>
        <p:spPr>
          <a:xfrm>
            <a:off x="4687330" y="1037969"/>
            <a:ext cx="2281881" cy="724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38745E-D349-4BFD-A674-D37A380445A7}"/>
              </a:ext>
            </a:extLst>
          </p:cNvPr>
          <p:cNvSpPr txBox="1"/>
          <p:nvPr/>
        </p:nvSpPr>
        <p:spPr>
          <a:xfrm>
            <a:off x="5041557" y="1112108"/>
            <a:ext cx="2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Controller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1822FA1-B9FF-49CA-922A-CFF206165C26}"/>
              </a:ext>
            </a:extLst>
          </p:cNvPr>
          <p:cNvSpPr/>
          <p:nvPr/>
        </p:nvSpPr>
        <p:spPr>
          <a:xfrm>
            <a:off x="4687329" y="2516661"/>
            <a:ext cx="2281881" cy="724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629C45-B71E-4E15-BA30-7531F2A0F0DA}"/>
              </a:ext>
            </a:extLst>
          </p:cNvPr>
          <p:cNvSpPr txBox="1"/>
          <p:nvPr/>
        </p:nvSpPr>
        <p:spPr>
          <a:xfrm>
            <a:off x="4955059" y="2616885"/>
            <a:ext cx="2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Model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D43C6C0-1437-46E2-BA18-C944884D5A7B}"/>
              </a:ext>
            </a:extLst>
          </p:cNvPr>
          <p:cNvCxnSpPr>
            <a:cxnSpLocks/>
          </p:cNvCxnSpPr>
          <p:nvPr/>
        </p:nvCxnSpPr>
        <p:spPr>
          <a:xfrm flipH="1" flipV="1">
            <a:off x="3010929" y="2611392"/>
            <a:ext cx="1495168" cy="19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10FBD28-948B-4A0C-96A3-08B1B38B3079}"/>
              </a:ext>
            </a:extLst>
          </p:cNvPr>
          <p:cNvCxnSpPr/>
          <p:nvPr/>
        </p:nvCxnSpPr>
        <p:spPr>
          <a:xfrm flipH="1">
            <a:off x="2829697" y="4765589"/>
            <a:ext cx="1309816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2AF317D2-D4B7-42DC-8E4B-99567DE0F865}"/>
              </a:ext>
            </a:extLst>
          </p:cNvPr>
          <p:cNvSpPr/>
          <p:nvPr/>
        </p:nvSpPr>
        <p:spPr>
          <a:xfrm>
            <a:off x="4361934" y="4246608"/>
            <a:ext cx="2281881" cy="724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081E24-F1B3-4D55-9B71-33AB09D04734}"/>
              </a:ext>
            </a:extLst>
          </p:cNvPr>
          <p:cNvSpPr txBox="1"/>
          <p:nvPr/>
        </p:nvSpPr>
        <p:spPr>
          <a:xfrm>
            <a:off x="4506097" y="4396257"/>
            <a:ext cx="2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View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41DC4F-190E-4B8E-8898-93386BE5E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18" y="5054602"/>
            <a:ext cx="2860588" cy="17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8778-2763-48F2-89A6-87325F06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77" y="89672"/>
            <a:ext cx="8596668" cy="1320800"/>
          </a:xfrm>
        </p:spPr>
        <p:txBody>
          <a:bodyPr/>
          <a:lstStyle/>
          <a:p>
            <a:r>
              <a:rPr lang="pt-BR" dirty="0" err="1"/>
              <a:t>Model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CCE276-1A95-4AB9-9BBA-55A7D744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193"/>
            <a:ext cx="4422171" cy="3881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4D863C-9A19-4E48-AE9D-4535F6C34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23" y="3429000"/>
            <a:ext cx="5217116" cy="1661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9FCF9BD-5AB0-4FBA-B337-7A48BEE8DD69}"/>
              </a:ext>
            </a:extLst>
          </p:cNvPr>
          <p:cNvCxnSpPr>
            <a:cxnSpLocks/>
          </p:cNvCxnSpPr>
          <p:nvPr/>
        </p:nvCxnSpPr>
        <p:spPr>
          <a:xfrm flipH="1">
            <a:off x="4422172" y="724930"/>
            <a:ext cx="561720" cy="34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5B1E394-6B04-4712-AF99-BA253C89F6FE}"/>
              </a:ext>
            </a:extLst>
          </p:cNvPr>
          <p:cNvSpPr/>
          <p:nvPr/>
        </p:nvSpPr>
        <p:spPr>
          <a:xfrm>
            <a:off x="5041557" y="172995"/>
            <a:ext cx="3402227" cy="15816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FD1965-C247-466B-9E44-085BA71B5FDC}"/>
              </a:ext>
            </a:extLst>
          </p:cNvPr>
          <p:cNvSpPr txBox="1"/>
          <p:nvPr/>
        </p:nvSpPr>
        <p:spPr>
          <a:xfrm>
            <a:off x="5165124" y="263611"/>
            <a:ext cx="305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Classe </a:t>
            </a:r>
            <a:r>
              <a:rPr lang="pt-BR" dirty="0" err="1">
                <a:solidFill>
                  <a:srgbClr val="0070C0"/>
                </a:solidFill>
              </a:rPr>
              <a:t>Covidinfo</a:t>
            </a:r>
            <a:r>
              <a:rPr lang="pt-BR" dirty="0">
                <a:solidFill>
                  <a:schemeClr val="accent1"/>
                </a:solidFill>
              </a:rPr>
              <a:t> que representa uma tabela e suas colunas no banco de dados.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A06AC6-E2ED-4B32-8D70-081548926D8D}"/>
              </a:ext>
            </a:extLst>
          </p:cNvPr>
          <p:cNvCxnSpPr>
            <a:cxnSpLocks/>
          </p:cNvCxnSpPr>
          <p:nvPr/>
        </p:nvCxnSpPr>
        <p:spPr>
          <a:xfrm flipH="1">
            <a:off x="5412260" y="3013911"/>
            <a:ext cx="568410" cy="41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8D5EF5F-5E78-4CBA-82B2-689EDDC8ADE3}"/>
              </a:ext>
            </a:extLst>
          </p:cNvPr>
          <p:cNvSpPr/>
          <p:nvPr/>
        </p:nvSpPr>
        <p:spPr>
          <a:xfrm>
            <a:off x="5980670" y="2100649"/>
            <a:ext cx="3146854" cy="11203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02C6C5-C304-4E99-B066-9073A6157588}"/>
              </a:ext>
            </a:extLst>
          </p:cNvPr>
          <p:cNvSpPr txBox="1"/>
          <p:nvPr/>
        </p:nvSpPr>
        <p:spPr>
          <a:xfrm>
            <a:off x="6108356" y="2337656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Uma interface </a:t>
            </a:r>
            <a:r>
              <a:rPr lang="pt-BR" dirty="0" err="1">
                <a:solidFill>
                  <a:srgbClr val="7030A0"/>
                </a:solidFill>
              </a:rPr>
              <a:t>CovidinfoRepository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6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4712-CE0B-4583-91D1-4CABB69D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12" y="98854"/>
            <a:ext cx="2584850" cy="864973"/>
          </a:xfrm>
        </p:spPr>
        <p:txBody>
          <a:bodyPr/>
          <a:lstStyle/>
          <a:p>
            <a:r>
              <a:rPr lang="pt-BR" dirty="0" err="1"/>
              <a:t>Postgresql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1BE1B1-CEE1-4B36-B9CC-32244019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2" y="1056717"/>
            <a:ext cx="3117728" cy="388143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26AA48-4FD5-4B85-82A7-A989D7C0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8" y="1724790"/>
            <a:ext cx="6187329" cy="340841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D7C724-06F4-4991-B698-55DE7648ACC1}"/>
              </a:ext>
            </a:extLst>
          </p:cNvPr>
          <p:cNvCxnSpPr/>
          <p:nvPr/>
        </p:nvCxnSpPr>
        <p:spPr>
          <a:xfrm>
            <a:off x="5132173" y="5133209"/>
            <a:ext cx="0" cy="3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D8CF21B-2DE3-45E4-8D0A-EBB79F27C30C}"/>
              </a:ext>
            </a:extLst>
          </p:cNvPr>
          <p:cNvSpPr/>
          <p:nvPr/>
        </p:nvSpPr>
        <p:spPr>
          <a:xfrm>
            <a:off x="4712043" y="5494638"/>
            <a:ext cx="2405445" cy="1200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CA0906-D595-4183-A411-A6267E040FC5}"/>
              </a:ext>
            </a:extLst>
          </p:cNvPr>
          <p:cNvSpPr txBox="1"/>
          <p:nvPr/>
        </p:nvSpPr>
        <p:spPr>
          <a:xfrm>
            <a:off x="4901514" y="5494638"/>
            <a:ext cx="175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Base de dados do Estado de Goiás – arquivo CSV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F1D1D6D-A68E-41A9-BC67-148DC200A697}"/>
              </a:ext>
            </a:extLst>
          </p:cNvPr>
          <p:cNvSpPr/>
          <p:nvPr/>
        </p:nvSpPr>
        <p:spPr>
          <a:xfrm>
            <a:off x="643288" y="5494637"/>
            <a:ext cx="2405445" cy="1200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8CECC-B0A1-469A-BDC9-5CDC9CEEB3E4}"/>
              </a:ext>
            </a:extLst>
          </p:cNvPr>
          <p:cNvSpPr txBox="1"/>
          <p:nvPr/>
        </p:nvSpPr>
        <p:spPr>
          <a:xfrm>
            <a:off x="831647" y="5494637"/>
            <a:ext cx="175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SQL usado para criar as tabelas no PostgreSQL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D29D8BA-3F74-4A0C-B9B9-A22DC0FCB21B}"/>
              </a:ext>
            </a:extLst>
          </p:cNvPr>
          <p:cNvCxnSpPr>
            <a:cxnSpLocks/>
          </p:cNvCxnSpPr>
          <p:nvPr/>
        </p:nvCxnSpPr>
        <p:spPr>
          <a:xfrm>
            <a:off x="1454894" y="4840766"/>
            <a:ext cx="0" cy="58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9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E33A3-D7A5-4D06-87E9-1EF3AC71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9" y="91708"/>
            <a:ext cx="2617802" cy="724930"/>
          </a:xfrm>
        </p:spPr>
        <p:txBody>
          <a:bodyPr/>
          <a:lstStyle/>
          <a:p>
            <a:r>
              <a:rPr lang="pt-BR" dirty="0" err="1"/>
              <a:t>Controller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831A4C-D4EF-4F50-811A-5083CEE8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7" y="1844538"/>
            <a:ext cx="7214910" cy="4729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9187B7-3822-49FB-9AF8-94ABD6333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1" y="489184"/>
            <a:ext cx="6363588" cy="1047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1641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179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Comic Sans MS</vt:lpstr>
      <vt:lpstr>Montserrat</vt:lpstr>
      <vt:lpstr>Trebuchet MS</vt:lpstr>
      <vt:lpstr>Wingdings 3</vt:lpstr>
      <vt:lpstr>Facetado</vt:lpstr>
      <vt:lpstr>Análise e Desenvolvimento de Sistemas</vt:lpstr>
      <vt:lpstr>Integrantes:</vt:lpstr>
      <vt:lpstr>Projeto WEB</vt:lpstr>
      <vt:lpstr>Base de Dados do Postgresql</vt:lpstr>
      <vt:lpstr>Sitemap</vt:lpstr>
      <vt:lpstr>Estrutura MVC</vt:lpstr>
      <vt:lpstr>Model</vt:lpstr>
      <vt:lpstr>Postgresql</vt:lpstr>
      <vt:lpstr>Controller</vt:lpstr>
      <vt:lpstr>View</vt:lpstr>
      <vt:lpstr>PowerBI Microsoft -  Análise de dados.</vt:lpstr>
      <vt:lpstr>Protótipo (FIGMA). Alguns exemplos: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Moreira</dc:creator>
  <cp:lastModifiedBy>Gustavo Moreira</cp:lastModifiedBy>
  <cp:revision>10</cp:revision>
  <dcterms:created xsi:type="dcterms:W3CDTF">2020-11-25T22:19:46Z</dcterms:created>
  <dcterms:modified xsi:type="dcterms:W3CDTF">2020-11-25T23:46:00Z</dcterms:modified>
</cp:coreProperties>
</file>