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61" r:id="rId4"/>
    <p:sldId id="262" r:id="rId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82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val="24166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8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4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EFB0-67D2-4891-B1F4-B0F34ECECA5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0322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DDBB4-0710-4700-B6F2-7D9265E4EEF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865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1512" cy="56372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72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E47B-71D9-4B62-8CB0-1779BB53525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0460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E078-0314-4D8F-8CFE-8393EA48D0A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2754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38F8-4FE6-4222-9003-B6218A01CEF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3941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9F58-A411-4B9D-902C-5E5E246385A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5653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12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3975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092A-64B9-40DC-8EE1-B9DCDBAC4F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301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6AF53-2B7D-46B4-A853-35D464DBCC7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99927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7DD74-4612-4175-BD3C-21C3C882087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374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00C9-170F-4E92-9BCC-936B6E5E844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368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D7DD8-03C0-49AC-B9A4-E21EC830E61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5538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BBDA-8915-436B-A3F5-4D07A605C03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11643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6639A-86B6-42D9-BB14-A3189169A5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956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E9FB3-2C6D-4DF0-ACE7-B13BC32104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691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1512" cy="56372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72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D8C00-D44E-4EA5-AC79-1F3E4738481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87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D9AD4-FB6A-400A-B71B-F3F094504FA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679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12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3975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FCFA9-D003-4C44-B041-A079F96E5FE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91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4B59-1A35-464E-9FDA-1541ECFBA7D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721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D4EE3-6917-470B-8AD8-C5EEAC8FF38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124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00F5D-82FC-4482-8C94-EEF9E0B66E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61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50911-BC0B-4EB0-BBFF-07037335DE2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482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397F0-2415-47B6-B8BE-6982EB05186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01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-4763"/>
            <a:ext cx="1063625" cy="6856413"/>
            <a:chOff x="0" y="-3"/>
            <a:chExt cx="670" cy="4319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26" y="-3"/>
              <a:ext cx="637" cy="4319"/>
              <a:chOff x="26" y="-3"/>
              <a:chExt cx="637" cy="4319"/>
            </a:xfrm>
          </p:grpSpPr>
          <p:sp>
            <p:nvSpPr>
              <p:cNvPr id="1035" name="AutoShape 3"/>
              <p:cNvSpPr>
                <a:spLocks noChangeArrowheads="1"/>
              </p:cNvSpPr>
              <p:nvPr/>
            </p:nvSpPr>
            <p:spPr bwMode="auto">
              <a:xfrm flipH="1">
                <a:off x="37" y="-3"/>
                <a:ext cx="618" cy="4304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5728 h 720"/>
                  <a:gd name="T4" fmla="*/ 382 w 1000"/>
                  <a:gd name="T5" fmla="*/ 25728 h 720"/>
                  <a:gd name="T6" fmla="*/ 382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"/>
                  <a:gd name="T16" fmla="*/ 0 h 720"/>
                  <a:gd name="T17" fmla="*/ 1000 w 1000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AutoShape 4"/>
              <p:cNvSpPr>
                <a:spLocks noChangeArrowheads="1"/>
              </p:cNvSpPr>
              <p:nvPr/>
            </p:nvSpPr>
            <p:spPr bwMode="auto">
              <a:xfrm flipH="1">
                <a:off x="35" y="1068"/>
                <a:ext cx="618" cy="31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6 h 317"/>
                  <a:gd name="T4" fmla="*/ 612 w 624"/>
                  <a:gd name="T5" fmla="*/ 266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AutoShape 5"/>
              <p:cNvSpPr>
                <a:spLocks noChangeArrowheads="1"/>
              </p:cNvSpPr>
              <p:nvPr/>
            </p:nvSpPr>
            <p:spPr bwMode="auto">
              <a:xfrm flipH="1">
                <a:off x="37" y="809"/>
                <a:ext cx="618" cy="316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0 h 317"/>
                  <a:gd name="T4" fmla="*/ 612 w 624"/>
                  <a:gd name="T5" fmla="*/ 270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AutoShape 6"/>
              <p:cNvSpPr>
                <a:spLocks noChangeArrowheads="1"/>
              </p:cNvSpPr>
              <p:nvPr/>
            </p:nvSpPr>
            <p:spPr bwMode="auto">
              <a:xfrm flipH="1">
                <a:off x="37" y="93"/>
                <a:ext cx="618" cy="190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6 h 370"/>
                  <a:gd name="T4" fmla="*/ 612 w 624"/>
                  <a:gd name="T5" fmla="*/ 86 h 370"/>
                  <a:gd name="T6" fmla="*/ 612 w 624"/>
                  <a:gd name="T7" fmla="*/ 14 h 370"/>
                  <a:gd name="T8" fmla="*/ 376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AutoShape 7"/>
              <p:cNvSpPr>
                <a:spLocks noChangeArrowheads="1"/>
              </p:cNvSpPr>
              <p:nvPr/>
            </p:nvSpPr>
            <p:spPr bwMode="auto">
              <a:xfrm flipH="1">
                <a:off x="35" y="622"/>
                <a:ext cx="618" cy="219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0 h 317"/>
                  <a:gd name="T4" fmla="*/ 612 w 624"/>
                  <a:gd name="T5" fmla="*/ 130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AutoShape 8"/>
              <p:cNvSpPr>
                <a:spLocks noChangeArrowheads="1"/>
              </p:cNvSpPr>
              <p:nvPr/>
            </p:nvSpPr>
            <p:spPr bwMode="auto">
              <a:xfrm flipH="1">
                <a:off x="36" y="428"/>
                <a:ext cx="618" cy="27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36 w 624"/>
                  <a:gd name="T5" fmla="*/ 240 h 272"/>
                  <a:gd name="T6" fmla="*/ 612 w 624"/>
                  <a:gd name="T7" fmla="*/ 272 h 272"/>
                  <a:gd name="T8" fmla="*/ 61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AutoShape 9"/>
              <p:cNvSpPr>
                <a:spLocks noChangeArrowheads="1"/>
              </p:cNvSpPr>
              <p:nvPr/>
            </p:nvSpPr>
            <p:spPr bwMode="auto">
              <a:xfrm flipH="1">
                <a:off x="36" y="235"/>
                <a:ext cx="626" cy="235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4 h 362"/>
                  <a:gd name="T4" fmla="*/ 244 w 632"/>
                  <a:gd name="T5" fmla="*/ 134 h 362"/>
                  <a:gd name="T6" fmla="*/ 620 w 632"/>
                  <a:gd name="T7" fmla="*/ 134 h 362"/>
                  <a:gd name="T8" fmla="*/ 620 w 632"/>
                  <a:gd name="T9" fmla="*/ 19 h 362"/>
                  <a:gd name="T10" fmla="*/ 102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AutoShape 10"/>
              <p:cNvSpPr>
                <a:spLocks noChangeArrowheads="1"/>
              </p:cNvSpPr>
              <p:nvPr/>
            </p:nvSpPr>
            <p:spPr bwMode="auto">
              <a:xfrm flipH="1">
                <a:off x="27" y="2479"/>
                <a:ext cx="618" cy="31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6 h 317"/>
                  <a:gd name="T4" fmla="*/ 612 w 624"/>
                  <a:gd name="T5" fmla="*/ 266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AutoShape 11"/>
              <p:cNvSpPr>
                <a:spLocks noChangeArrowheads="1"/>
              </p:cNvSpPr>
              <p:nvPr/>
            </p:nvSpPr>
            <p:spPr bwMode="auto">
              <a:xfrm flipH="1">
                <a:off x="30" y="2227"/>
                <a:ext cx="618" cy="31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6 h 317"/>
                  <a:gd name="T4" fmla="*/ 612 w 624"/>
                  <a:gd name="T5" fmla="*/ 266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AutoShape 12"/>
              <p:cNvSpPr>
                <a:spLocks noChangeArrowheads="1"/>
              </p:cNvSpPr>
              <p:nvPr/>
            </p:nvSpPr>
            <p:spPr bwMode="auto">
              <a:xfrm flipH="1">
                <a:off x="30" y="1509"/>
                <a:ext cx="618" cy="191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7 h 370"/>
                  <a:gd name="T4" fmla="*/ 612 w 624"/>
                  <a:gd name="T5" fmla="*/ 87 h 370"/>
                  <a:gd name="T6" fmla="*/ 612 w 624"/>
                  <a:gd name="T7" fmla="*/ 14 h 370"/>
                  <a:gd name="T8" fmla="*/ 376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AutoShape 13"/>
              <p:cNvSpPr>
                <a:spLocks noChangeArrowheads="1"/>
              </p:cNvSpPr>
              <p:nvPr/>
            </p:nvSpPr>
            <p:spPr bwMode="auto">
              <a:xfrm flipH="1">
                <a:off x="30" y="2035"/>
                <a:ext cx="618" cy="218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29 h 317"/>
                  <a:gd name="T4" fmla="*/ 612 w 624"/>
                  <a:gd name="T5" fmla="*/ 129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AutoShape 14"/>
              <p:cNvSpPr>
                <a:spLocks noChangeArrowheads="1"/>
              </p:cNvSpPr>
              <p:nvPr/>
            </p:nvSpPr>
            <p:spPr bwMode="auto">
              <a:xfrm flipH="1">
                <a:off x="30" y="1846"/>
                <a:ext cx="618" cy="269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6 h 272"/>
                  <a:gd name="T4" fmla="*/ 236 w 624"/>
                  <a:gd name="T5" fmla="*/ 234 h 272"/>
                  <a:gd name="T6" fmla="*/ 612 w 624"/>
                  <a:gd name="T7" fmla="*/ 266 h 272"/>
                  <a:gd name="T8" fmla="*/ 61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AutoShape 15"/>
              <p:cNvSpPr>
                <a:spLocks noChangeArrowheads="1"/>
              </p:cNvSpPr>
              <p:nvPr/>
            </p:nvSpPr>
            <p:spPr bwMode="auto">
              <a:xfrm flipH="1">
                <a:off x="29" y="1649"/>
                <a:ext cx="626" cy="236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5 h 362"/>
                  <a:gd name="T4" fmla="*/ 244 w 632"/>
                  <a:gd name="T5" fmla="*/ 135 h 362"/>
                  <a:gd name="T6" fmla="*/ 620 w 632"/>
                  <a:gd name="T7" fmla="*/ 135 h 362"/>
                  <a:gd name="T8" fmla="*/ 620 w 632"/>
                  <a:gd name="T9" fmla="*/ 19 h 362"/>
                  <a:gd name="T10" fmla="*/ 102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AutoShape 16"/>
              <p:cNvSpPr>
                <a:spLocks noChangeArrowheads="1"/>
              </p:cNvSpPr>
              <p:nvPr/>
            </p:nvSpPr>
            <p:spPr bwMode="auto">
              <a:xfrm flipH="1">
                <a:off x="30" y="3129"/>
                <a:ext cx="618" cy="31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66 h 317"/>
                  <a:gd name="T4" fmla="*/ 612 w 624"/>
                  <a:gd name="T5" fmla="*/ 266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AutoShape 17"/>
              <p:cNvSpPr>
                <a:spLocks noChangeArrowheads="1"/>
              </p:cNvSpPr>
              <p:nvPr/>
            </p:nvSpPr>
            <p:spPr bwMode="auto">
              <a:xfrm flipH="1">
                <a:off x="32" y="2870"/>
                <a:ext cx="618" cy="316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0 h 317"/>
                  <a:gd name="T4" fmla="*/ 612 w 624"/>
                  <a:gd name="T5" fmla="*/ 270 h 317"/>
                  <a:gd name="T6" fmla="*/ 61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AutoShape 18"/>
              <p:cNvSpPr>
                <a:spLocks noChangeArrowheads="1"/>
              </p:cNvSpPr>
              <p:nvPr/>
            </p:nvSpPr>
            <p:spPr bwMode="auto">
              <a:xfrm flipH="1">
                <a:off x="27" y="3568"/>
                <a:ext cx="618" cy="190"/>
              </a:xfrm>
              <a:custGeom>
                <a:avLst/>
                <a:gdLst>
                  <a:gd name="T0" fmla="*/ 0 w 624"/>
                  <a:gd name="T1" fmla="*/ 14 h 370"/>
                  <a:gd name="T2" fmla="*/ 0 w 624"/>
                  <a:gd name="T3" fmla="*/ 86 h 370"/>
                  <a:gd name="T4" fmla="*/ 612 w 624"/>
                  <a:gd name="T5" fmla="*/ 86 h 370"/>
                  <a:gd name="T6" fmla="*/ 612 w 624"/>
                  <a:gd name="T7" fmla="*/ 14 h 370"/>
                  <a:gd name="T8" fmla="*/ 376 w 624"/>
                  <a:gd name="T9" fmla="*/ 2 h 370"/>
                  <a:gd name="T10" fmla="*/ 0 w 624"/>
                  <a:gd name="T11" fmla="*/ 1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229" y="3899"/>
                <a:ext cx="217" cy="619"/>
              </a:xfrm>
              <a:custGeom>
                <a:avLst/>
                <a:gdLst>
                  <a:gd name="T0" fmla="*/ 0 w 291"/>
                  <a:gd name="T1" fmla="*/ 612 h 625"/>
                  <a:gd name="T2" fmla="*/ 162 w 291"/>
                  <a:gd name="T3" fmla="*/ 613 h 625"/>
                  <a:gd name="T4" fmla="*/ 162 w 291"/>
                  <a:gd name="T5" fmla="*/ 6 h 625"/>
                  <a:gd name="T6" fmla="*/ 0 w 291"/>
                  <a:gd name="T7" fmla="*/ 0 h 625"/>
                  <a:gd name="T8" fmla="*/ 0 w 291"/>
                  <a:gd name="T9" fmla="*/ 612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625"/>
                  <a:gd name="T17" fmla="*/ 291 w 291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" name="AutoShape 20"/>
              <p:cNvSpPr>
                <a:spLocks noChangeArrowheads="1"/>
              </p:cNvSpPr>
              <p:nvPr/>
            </p:nvSpPr>
            <p:spPr bwMode="auto">
              <a:xfrm flipH="1">
                <a:off x="26" y="3904"/>
                <a:ext cx="618" cy="269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66 h 272"/>
                  <a:gd name="T4" fmla="*/ 236 w 624"/>
                  <a:gd name="T5" fmla="*/ 234 h 272"/>
                  <a:gd name="T6" fmla="*/ 612 w 624"/>
                  <a:gd name="T7" fmla="*/ 266 h 272"/>
                  <a:gd name="T8" fmla="*/ 61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AutoShape 21"/>
              <p:cNvSpPr>
                <a:spLocks noChangeArrowheads="1"/>
              </p:cNvSpPr>
              <p:nvPr/>
            </p:nvSpPr>
            <p:spPr bwMode="auto">
              <a:xfrm flipH="1">
                <a:off x="26" y="3709"/>
                <a:ext cx="626" cy="236"/>
              </a:xfrm>
              <a:custGeom>
                <a:avLst/>
                <a:gdLst>
                  <a:gd name="T0" fmla="*/ 8 w 632"/>
                  <a:gd name="T1" fmla="*/ 19 h 362"/>
                  <a:gd name="T2" fmla="*/ 8 w 632"/>
                  <a:gd name="T3" fmla="*/ 135 h 362"/>
                  <a:gd name="T4" fmla="*/ 244 w 632"/>
                  <a:gd name="T5" fmla="*/ 135 h 362"/>
                  <a:gd name="T6" fmla="*/ 620 w 632"/>
                  <a:gd name="T7" fmla="*/ 135 h 362"/>
                  <a:gd name="T8" fmla="*/ 620 w 632"/>
                  <a:gd name="T9" fmla="*/ 19 h 362"/>
                  <a:gd name="T10" fmla="*/ 102 w 632"/>
                  <a:gd name="T11" fmla="*/ 19 h 362"/>
                  <a:gd name="T12" fmla="*/ 8 w 632"/>
                  <a:gd name="T13" fmla="*/ 1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AutoShape 22"/>
            <p:cNvSpPr>
              <a:spLocks noChangeArrowheads="1"/>
            </p:cNvSpPr>
            <p:nvPr/>
          </p:nvSpPr>
          <p:spPr bwMode="auto">
            <a:xfrm rot="16200000" flipH="1">
              <a:off x="-1954" y="1951"/>
              <a:ext cx="4319" cy="411"/>
            </a:xfrm>
            <a:custGeom>
              <a:avLst/>
              <a:gdLst>
                <a:gd name="T0" fmla="*/ 0 w 5762"/>
                <a:gd name="T1" fmla="*/ 223 h 385"/>
                <a:gd name="T2" fmla="*/ 3237 w 5762"/>
                <a:gd name="T3" fmla="*/ 215 h 385"/>
                <a:gd name="T4" fmla="*/ 3237 w 5762"/>
                <a:gd name="T5" fmla="*/ 4 h 385"/>
                <a:gd name="T6" fmla="*/ 0 w 5762"/>
                <a:gd name="T7" fmla="*/ 0 h 385"/>
                <a:gd name="T8" fmla="*/ 0 w 5762"/>
                <a:gd name="T9" fmla="*/ 22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2"/>
                <a:gd name="T16" fmla="*/ 0 h 385"/>
                <a:gd name="T17" fmla="*/ 5762 w 5762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AutoShape 23"/>
            <p:cNvSpPr>
              <a:spLocks noChangeArrowheads="1"/>
            </p:cNvSpPr>
            <p:nvPr/>
          </p:nvSpPr>
          <p:spPr bwMode="auto">
            <a:xfrm rot="16200000" flipH="1">
              <a:off x="-1582" y="2062"/>
              <a:ext cx="4318" cy="188"/>
            </a:xfrm>
            <a:custGeom>
              <a:avLst/>
              <a:gdLst>
                <a:gd name="T0" fmla="*/ 0 w 5761"/>
                <a:gd name="T1" fmla="*/ 28 h 189"/>
                <a:gd name="T2" fmla="*/ 3236 w 5761"/>
                <a:gd name="T3" fmla="*/ 0 h 189"/>
                <a:gd name="T4" fmla="*/ 3236 w 5761"/>
                <a:gd name="T5" fmla="*/ 187 h 189"/>
                <a:gd name="T6" fmla="*/ 1 w 5761"/>
                <a:gd name="T7" fmla="*/ 187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1"/>
                <a:gd name="T16" fmla="*/ 0 h 189"/>
                <a:gd name="T17" fmla="*/ 5761 w 576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08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0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1029" name="Text Box 26"/>
          <p:cNvSpPr txBox="1">
            <a:spLocks noChangeArrowheads="1"/>
          </p:cNvSpPr>
          <p:nvPr/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30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defRPr>
                <a:solidFill>
                  <a:srgbClr val="000000"/>
                </a:solidFill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2F15173C-8D35-405A-9971-08A3BA3A658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3175" y="2438400"/>
            <a:ext cx="9145588" cy="1062038"/>
            <a:chOff x="-2" y="1536"/>
            <a:chExt cx="5761" cy="669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-2" y="1562"/>
              <a:ext cx="5761" cy="638"/>
              <a:chOff x="-2" y="1562"/>
              <a:chExt cx="5761" cy="638"/>
            </a:xfrm>
          </p:grpSpPr>
          <p:sp>
            <p:nvSpPr>
              <p:cNvPr id="2059" name="AutoShape 3"/>
              <p:cNvSpPr>
                <a:spLocks noChangeArrowheads="1"/>
              </p:cNvSpPr>
              <p:nvPr/>
            </p:nvSpPr>
            <p:spPr bwMode="auto">
              <a:xfrm rot="5400000" flipH="1">
                <a:off x="2575" y="-992"/>
                <a:ext cx="623" cy="5743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08 h 720"/>
                  <a:gd name="T4" fmla="*/ 388 w 1000"/>
                  <a:gd name="T5" fmla="*/ 45808 h 720"/>
                  <a:gd name="T6" fmla="*/ 388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"/>
                  <a:gd name="T16" fmla="*/ 0 h 720"/>
                  <a:gd name="T17" fmla="*/ 1000 w 1000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0" name="AutoShape 4"/>
              <p:cNvSpPr>
                <a:spLocks noChangeArrowheads="1"/>
              </p:cNvSpPr>
              <p:nvPr/>
            </p:nvSpPr>
            <p:spPr bwMode="auto">
              <a:xfrm rot="5400000" flipH="1">
                <a:off x="3811" y="1670"/>
                <a:ext cx="623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22 w 624"/>
                  <a:gd name="T5" fmla="*/ 477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1" name="AutoShape 5"/>
              <p:cNvSpPr>
                <a:spLocks noChangeArrowheads="1"/>
              </p:cNvSpPr>
              <p:nvPr/>
            </p:nvSpPr>
            <p:spPr bwMode="auto">
              <a:xfrm rot="5400000" flipH="1">
                <a:off x="4151" y="1669"/>
                <a:ext cx="623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2 w 624"/>
                  <a:gd name="T5" fmla="*/ 479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2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5192" y="1753"/>
                <a:ext cx="623" cy="254"/>
              </a:xfrm>
              <a:custGeom>
                <a:avLst/>
                <a:gdLst>
                  <a:gd name="T0" fmla="*/ 0 w 624"/>
                  <a:gd name="T1" fmla="*/ 25 h 370"/>
                  <a:gd name="T2" fmla="*/ 0 w 624"/>
                  <a:gd name="T3" fmla="*/ 153 h 370"/>
                  <a:gd name="T4" fmla="*/ 622 w 624"/>
                  <a:gd name="T5" fmla="*/ 153 h 370"/>
                  <a:gd name="T6" fmla="*/ 622 w 624"/>
                  <a:gd name="T7" fmla="*/ 25 h 370"/>
                  <a:gd name="T8" fmla="*/ 382 w 624"/>
                  <a:gd name="T9" fmla="*/ 3 h 370"/>
                  <a:gd name="T10" fmla="*/ 0 w 624"/>
                  <a:gd name="T11" fmla="*/ 25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3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4469" y="1733"/>
                <a:ext cx="623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2 w 624"/>
                  <a:gd name="T5" fmla="*/ 232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4" name="AutoShape 8"/>
              <p:cNvSpPr>
                <a:spLocks noChangeArrowheads="1"/>
              </p:cNvSpPr>
              <p:nvPr/>
            </p:nvSpPr>
            <p:spPr bwMode="auto">
              <a:xfrm rot="5400000" flipH="1">
                <a:off x="4691" y="1699"/>
                <a:ext cx="623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2 w 624"/>
                  <a:gd name="T7" fmla="*/ 479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5" name="AutoShape 9"/>
              <p:cNvSpPr>
                <a:spLocks noChangeArrowheads="1"/>
              </p:cNvSpPr>
              <p:nvPr/>
            </p:nvSpPr>
            <p:spPr bwMode="auto">
              <a:xfrm rot="5400000" flipH="1">
                <a:off x="4972" y="1727"/>
                <a:ext cx="631" cy="314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39 h 362"/>
                  <a:gd name="T4" fmla="*/ 248 w 632"/>
                  <a:gd name="T5" fmla="*/ 239 h 362"/>
                  <a:gd name="T6" fmla="*/ 630 w 632"/>
                  <a:gd name="T7" fmla="*/ 239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6" name="AutoShape 10"/>
              <p:cNvSpPr>
                <a:spLocks noChangeArrowheads="1"/>
              </p:cNvSpPr>
              <p:nvPr/>
            </p:nvSpPr>
            <p:spPr bwMode="auto">
              <a:xfrm rot="5400000" flipH="1">
                <a:off x="1924" y="1666"/>
                <a:ext cx="623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22 w 624"/>
                  <a:gd name="T5" fmla="*/ 477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9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7" name="AutoShape 11"/>
              <p:cNvSpPr>
                <a:spLocks noChangeArrowheads="1"/>
              </p:cNvSpPr>
              <p:nvPr/>
            </p:nvSpPr>
            <p:spPr bwMode="auto">
              <a:xfrm rot="5400000" flipH="1">
                <a:off x="2264" y="1664"/>
                <a:ext cx="623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2 w 624"/>
                  <a:gd name="T5" fmla="*/ 479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8" name="AutoShape 12"/>
              <p:cNvSpPr>
                <a:spLocks noChangeArrowheads="1"/>
              </p:cNvSpPr>
              <p:nvPr/>
            </p:nvSpPr>
            <p:spPr bwMode="auto">
              <a:xfrm rot="5400000" flipH="1">
                <a:off x="3305" y="1749"/>
                <a:ext cx="623" cy="254"/>
              </a:xfrm>
              <a:custGeom>
                <a:avLst/>
                <a:gdLst>
                  <a:gd name="T0" fmla="*/ 0 w 624"/>
                  <a:gd name="T1" fmla="*/ 25 h 370"/>
                  <a:gd name="T2" fmla="*/ 0 w 624"/>
                  <a:gd name="T3" fmla="*/ 153 h 370"/>
                  <a:gd name="T4" fmla="*/ 622 w 624"/>
                  <a:gd name="T5" fmla="*/ 153 h 370"/>
                  <a:gd name="T6" fmla="*/ 622 w 624"/>
                  <a:gd name="T7" fmla="*/ 25 h 370"/>
                  <a:gd name="T8" fmla="*/ 382 w 624"/>
                  <a:gd name="T9" fmla="*/ 3 h 370"/>
                  <a:gd name="T10" fmla="*/ 0 w 624"/>
                  <a:gd name="T11" fmla="*/ 25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9" name="AutoShape 13"/>
              <p:cNvSpPr>
                <a:spLocks noChangeArrowheads="1"/>
              </p:cNvSpPr>
              <p:nvPr/>
            </p:nvSpPr>
            <p:spPr bwMode="auto">
              <a:xfrm rot="5400000" flipH="1">
                <a:off x="2582" y="1728"/>
                <a:ext cx="623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2 w 624"/>
                  <a:gd name="T5" fmla="*/ 232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0" name="AutoShape 14"/>
              <p:cNvSpPr>
                <a:spLocks noChangeArrowheads="1"/>
              </p:cNvSpPr>
              <p:nvPr/>
            </p:nvSpPr>
            <p:spPr bwMode="auto">
              <a:xfrm rot="5400000" flipH="1">
                <a:off x="2806" y="1696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1" name="AutoShape 15"/>
              <p:cNvSpPr>
                <a:spLocks noChangeArrowheads="1"/>
              </p:cNvSpPr>
              <p:nvPr/>
            </p:nvSpPr>
            <p:spPr bwMode="auto">
              <a:xfrm rot="5400000" flipH="1">
                <a:off x="3083" y="1721"/>
                <a:ext cx="631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0 w 632"/>
                  <a:gd name="T7" fmla="*/ 240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2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058" y="1670"/>
                <a:ext cx="623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22 w 624"/>
                  <a:gd name="T5" fmla="*/ 477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3" name="AutoShape 17"/>
              <p:cNvSpPr>
                <a:spLocks noChangeArrowheads="1"/>
              </p:cNvSpPr>
              <p:nvPr/>
            </p:nvSpPr>
            <p:spPr bwMode="auto">
              <a:xfrm rot="5400000" flipH="1">
                <a:off x="1398" y="1669"/>
                <a:ext cx="623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2 w 624"/>
                  <a:gd name="T5" fmla="*/ 479 h 317"/>
                  <a:gd name="T6" fmla="*/ 622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317"/>
                  <a:gd name="T17" fmla="*/ 624 w 624"/>
                  <a:gd name="T18" fmla="*/ 317 h 3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4" name="AutoShape 18"/>
              <p:cNvSpPr>
                <a:spLocks noChangeArrowheads="1"/>
              </p:cNvSpPr>
              <p:nvPr/>
            </p:nvSpPr>
            <p:spPr bwMode="auto">
              <a:xfrm rot="5400000" flipH="1">
                <a:off x="553" y="1749"/>
                <a:ext cx="623" cy="254"/>
              </a:xfrm>
              <a:custGeom>
                <a:avLst/>
                <a:gdLst>
                  <a:gd name="T0" fmla="*/ 0 w 624"/>
                  <a:gd name="T1" fmla="*/ 25 h 370"/>
                  <a:gd name="T2" fmla="*/ 0 w 624"/>
                  <a:gd name="T3" fmla="*/ 153 h 370"/>
                  <a:gd name="T4" fmla="*/ 622 w 624"/>
                  <a:gd name="T5" fmla="*/ 153 h 370"/>
                  <a:gd name="T6" fmla="*/ 622 w 624"/>
                  <a:gd name="T7" fmla="*/ 25 h 370"/>
                  <a:gd name="T8" fmla="*/ 382 w 624"/>
                  <a:gd name="T9" fmla="*/ 3 h 370"/>
                  <a:gd name="T10" fmla="*/ 0 w 624"/>
                  <a:gd name="T11" fmla="*/ 25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370"/>
                  <a:gd name="T20" fmla="*/ 624 w 624"/>
                  <a:gd name="T21" fmla="*/ 370 h 3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rgbClr val="E1E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5" name="AutoShape 19"/>
              <p:cNvSpPr>
                <a:spLocks noChangeArrowheads="1"/>
              </p:cNvSpPr>
              <p:nvPr/>
            </p:nvSpPr>
            <p:spPr bwMode="auto">
              <a:xfrm flipH="1">
                <a:off x="-2" y="1562"/>
                <a:ext cx="290" cy="624"/>
              </a:xfrm>
              <a:custGeom>
                <a:avLst/>
                <a:gdLst>
                  <a:gd name="T0" fmla="*/ 0 w 291"/>
                  <a:gd name="T1" fmla="*/ 622 h 625"/>
                  <a:gd name="T2" fmla="*/ 289 w 291"/>
                  <a:gd name="T3" fmla="*/ 623 h 625"/>
                  <a:gd name="T4" fmla="*/ 289 w 291"/>
                  <a:gd name="T5" fmla="*/ 6 h 625"/>
                  <a:gd name="T6" fmla="*/ 0 w 291"/>
                  <a:gd name="T7" fmla="*/ 0 h 625"/>
                  <a:gd name="T8" fmla="*/ 0 w 291"/>
                  <a:gd name="T9" fmla="*/ 622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625"/>
                  <a:gd name="T17" fmla="*/ 291 w 291"/>
                  <a:gd name="T18" fmla="*/ 625 h 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" name="AutoShape 20"/>
              <p:cNvSpPr>
                <a:spLocks noChangeArrowheads="1"/>
              </p:cNvSpPr>
              <p:nvPr/>
            </p:nvSpPr>
            <p:spPr bwMode="auto">
              <a:xfrm rot="5400000" flipH="1">
                <a:off x="52" y="1696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272"/>
                  <a:gd name="T20" fmla="*/ 624 w 624"/>
                  <a:gd name="T21" fmla="*/ 272 h 2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7" name="AutoShape 21"/>
              <p:cNvSpPr>
                <a:spLocks noChangeArrowheads="1"/>
              </p:cNvSpPr>
              <p:nvPr/>
            </p:nvSpPr>
            <p:spPr bwMode="auto">
              <a:xfrm rot="5400000" flipH="1">
                <a:off x="329" y="1721"/>
                <a:ext cx="631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0 w 632"/>
                  <a:gd name="T7" fmla="*/ 240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2"/>
                  <a:gd name="T22" fmla="*/ 0 h 362"/>
                  <a:gd name="T23" fmla="*/ 632 w 63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57" name="AutoShape 22"/>
            <p:cNvSpPr>
              <a:spLocks noChangeArrowheads="1"/>
            </p:cNvSpPr>
            <p:nvPr/>
          </p:nvSpPr>
          <p:spPr bwMode="auto">
            <a:xfrm flipH="1">
              <a:off x="-2" y="1536"/>
              <a:ext cx="5760" cy="411"/>
            </a:xfrm>
            <a:custGeom>
              <a:avLst/>
              <a:gdLst>
                <a:gd name="T0" fmla="*/ 0 w 5762"/>
                <a:gd name="T1" fmla="*/ 223 h 385"/>
                <a:gd name="T2" fmla="*/ 5758 w 5762"/>
                <a:gd name="T3" fmla="*/ 215 h 385"/>
                <a:gd name="T4" fmla="*/ 5758 w 5762"/>
                <a:gd name="T5" fmla="*/ 4 h 385"/>
                <a:gd name="T6" fmla="*/ 0 w 5762"/>
                <a:gd name="T7" fmla="*/ 0 h 385"/>
                <a:gd name="T8" fmla="*/ 0 w 5762"/>
                <a:gd name="T9" fmla="*/ 223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2"/>
                <a:gd name="T16" fmla="*/ 0 h 385"/>
                <a:gd name="T17" fmla="*/ 5762 w 5762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8" name="AutoShape 23"/>
            <p:cNvSpPr>
              <a:spLocks noChangeArrowheads="1"/>
            </p:cNvSpPr>
            <p:nvPr/>
          </p:nvSpPr>
          <p:spPr bwMode="auto">
            <a:xfrm flipH="1">
              <a:off x="-2" y="2017"/>
              <a:ext cx="5759" cy="188"/>
            </a:xfrm>
            <a:custGeom>
              <a:avLst/>
              <a:gdLst>
                <a:gd name="T0" fmla="*/ 0 w 5761"/>
                <a:gd name="T1" fmla="*/ 28 h 189"/>
                <a:gd name="T2" fmla="*/ 5757 w 5761"/>
                <a:gd name="T3" fmla="*/ 0 h 189"/>
                <a:gd name="T4" fmla="*/ 5757 w 5761"/>
                <a:gd name="T5" fmla="*/ 187 h 189"/>
                <a:gd name="T6" fmla="*/ 1 w 5761"/>
                <a:gd name="T7" fmla="*/ 187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1"/>
                <a:gd name="T16" fmla="*/ 0 h 189"/>
                <a:gd name="T17" fmla="*/ 5761 w 576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08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05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081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2053" name="Text Box 26"/>
          <p:cNvSpPr txBox="1">
            <a:spLocks noChangeArrowheads="1"/>
          </p:cNvSpPr>
          <p:nvPr/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Text Box 27"/>
          <p:cNvSpPr txBox="1">
            <a:spLocks noChangeArrowheads="1"/>
          </p:cNvSpPr>
          <p:nvPr/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1FBF1EA3-FC31-4466-B657-98BD5861105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3366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173163" y="1219200"/>
            <a:ext cx="7772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t-BR" sz="4400">
                <a:solidFill>
                  <a:srgbClr val="003366"/>
                </a:solidFill>
                <a:latin typeface="Times New Roman" panose="02020603050405020304" pitchFamily="18" charset="0"/>
              </a:rPr>
              <a:t>Programação </a:t>
            </a:r>
            <a:br>
              <a:rPr lang="en-US" altLang="pt-BR" sz="4400">
                <a:solidFill>
                  <a:srgbClr val="003366"/>
                </a:solidFill>
                <a:latin typeface="Times New Roman" panose="02020603050405020304" pitchFamily="18" charset="0"/>
              </a:rPr>
            </a:br>
            <a:r>
              <a:rPr lang="en-US" altLang="pt-BR" sz="4400">
                <a:solidFill>
                  <a:srgbClr val="003366"/>
                </a:solidFill>
                <a:latin typeface="Times New Roman" panose="02020603050405020304" pitchFamily="18" charset="0"/>
              </a:rPr>
              <a:t>Orientada a Objetos</a:t>
            </a: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1000125" y="4286250"/>
            <a:ext cx="7772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t-BR" sz="4400">
                <a:solidFill>
                  <a:srgbClr val="003366"/>
                </a:solidFill>
                <a:latin typeface="Times New Roman" panose="02020603050405020304" pitchFamily="18" charset="0"/>
              </a:rPr>
              <a:t>- ArrayList 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143000" y="1600200"/>
            <a:ext cx="7802563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700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lang="en-US" altLang="pt-BR" sz="2800" b="1"/>
              <a:t>Classe ArrayList: </a:t>
            </a:r>
            <a:r>
              <a:rPr lang="en-US" altLang="pt-BR" sz="2800"/>
              <a:t>permite a instanciação de objetos cujo o propósito é realizar o agrupamento dinâmico de objetos de uma mesma classe.</a:t>
            </a: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5929313" y="3286125"/>
            <a:ext cx="1857375" cy="571500"/>
          </a:xfrm>
          <a:prstGeom prst="borderCallout2">
            <a:avLst>
              <a:gd name="adj1" fmla="val 18519"/>
              <a:gd name="adj2" fmla="val -8333"/>
              <a:gd name="adj3" fmla="val 32273"/>
              <a:gd name="adj4" fmla="val -31921"/>
              <a:gd name="adj5" fmla="val 235303"/>
              <a:gd name="adj6" fmla="val -82775"/>
            </a:avLst>
          </a:prstGeom>
          <a:solidFill>
            <a:srgbClr val="0099CC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Identificador</a:t>
            </a: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5214938" y="5500688"/>
            <a:ext cx="1928812" cy="928687"/>
          </a:xfrm>
          <a:prstGeom prst="borderCallout2">
            <a:avLst>
              <a:gd name="adj1" fmla="val 18519"/>
              <a:gd name="adj2" fmla="val -8333"/>
              <a:gd name="adj3" fmla="val 32273"/>
              <a:gd name="adj4" fmla="val -31921"/>
              <a:gd name="adj5" fmla="val -50967"/>
              <a:gd name="adj6" fmla="val -110876"/>
            </a:avLst>
          </a:prstGeom>
          <a:solidFill>
            <a:srgbClr val="0099CC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Definição do ArrayList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689225" y="4653136"/>
            <a:ext cx="1018679" cy="278334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6372200" y="4581128"/>
            <a:ext cx="1241821" cy="423567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151" name="CaixaDeTexto 7"/>
          <p:cNvSpPr txBox="1">
            <a:spLocks noChangeArrowheads="1"/>
          </p:cNvSpPr>
          <p:nvPr/>
        </p:nvSpPr>
        <p:spPr bwMode="auto">
          <a:xfrm>
            <a:off x="1785938" y="463536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800" dirty="0" err="1" smtClean="0">
                <a:solidFill>
                  <a:schemeClr val="tx1"/>
                </a:solidFill>
              </a:rPr>
              <a:t>ArrayList</a:t>
            </a:r>
            <a:r>
              <a:rPr lang="pt-BR" altLang="pt-BR" sz="1800" dirty="0" smtClean="0">
                <a:solidFill>
                  <a:schemeClr val="tx1"/>
                </a:solidFill>
              </a:rPr>
              <a:t>&lt;Circulo&gt;   </a:t>
            </a:r>
            <a:r>
              <a:rPr lang="pt-BR" altLang="pt-BR" sz="1800" dirty="0" err="1" smtClean="0">
                <a:solidFill>
                  <a:schemeClr val="tx1"/>
                </a:solidFill>
              </a:rPr>
              <a:t>circulos</a:t>
            </a:r>
            <a:r>
              <a:rPr lang="pt-BR" altLang="pt-BR" sz="1800" dirty="0" smtClean="0">
                <a:solidFill>
                  <a:schemeClr val="tx1"/>
                </a:solidFill>
              </a:rPr>
              <a:t>   =  </a:t>
            </a:r>
            <a:r>
              <a:rPr lang="pt-BR" altLang="pt-BR" sz="1800" dirty="0">
                <a:solidFill>
                  <a:schemeClr val="tx1"/>
                </a:solidFill>
              </a:rPr>
              <a:t>new </a:t>
            </a:r>
            <a:r>
              <a:rPr lang="pt-BR" altLang="pt-BR" sz="1800" dirty="0" smtClean="0">
                <a:solidFill>
                  <a:schemeClr val="tx1"/>
                </a:solidFill>
              </a:rPr>
              <a:t> </a:t>
            </a:r>
            <a:r>
              <a:rPr lang="pt-BR" altLang="pt-BR" sz="1800" dirty="0" err="1" smtClean="0">
                <a:solidFill>
                  <a:schemeClr val="tx1"/>
                </a:solidFill>
              </a:rPr>
              <a:t>ArrayList</a:t>
            </a:r>
            <a:r>
              <a:rPr lang="pt-BR" altLang="pt-BR" sz="1800" dirty="0" smtClean="0">
                <a:solidFill>
                  <a:schemeClr val="tx1"/>
                </a:solidFill>
              </a:rPr>
              <a:t>&lt;Circulo&gt;( </a:t>
            </a:r>
            <a:r>
              <a:rPr lang="pt-BR" altLang="pt-BR" sz="1800" dirty="0">
                <a:solidFill>
                  <a:schemeClr val="tx1"/>
                </a:solidFill>
              </a:rPr>
              <a:t>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73163" y="28575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4400">
                <a:solidFill>
                  <a:srgbClr val="003366"/>
                </a:solidFill>
                <a:latin typeface="Times New Roman" panose="02020603050405020304" pitchFamily="18" charset="0"/>
              </a:rPr>
              <a:t>Interação com o ArrayList</a:t>
            </a:r>
          </a:p>
        </p:txBody>
      </p:sp>
      <p:sp>
        <p:nvSpPr>
          <p:cNvPr id="8195" name="AutoShape 5"/>
          <p:cNvSpPr>
            <a:spLocks/>
          </p:cNvSpPr>
          <p:nvPr/>
        </p:nvSpPr>
        <p:spPr bwMode="auto">
          <a:xfrm>
            <a:off x="5286375" y="2071688"/>
            <a:ext cx="3143250" cy="428625"/>
          </a:xfrm>
          <a:prstGeom prst="borderCallout2">
            <a:avLst>
              <a:gd name="adj1" fmla="val 34523"/>
              <a:gd name="adj2" fmla="val -10792"/>
              <a:gd name="adj3" fmla="val 1472"/>
              <a:gd name="adj4" fmla="val -57810"/>
              <a:gd name="adj5" fmla="val -68676"/>
              <a:gd name="adj6" fmla="val -71301"/>
            </a:avLst>
          </a:prstGeom>
          <a:solidFill>
            <a:srgbClr val="0099CC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Insere o objeto no ArrayList</a:t>
            </a:r>
          </a:p>
        </p:txBody>
      </p:sp>
      <p:sp>
        <p:nvSpPr>
          <p:cNvPr id="8196" name="CaixaDeTexto 8"/>
          <p:cNvSpPr txBox="1">
            <a:spLocks noChangeArrowheads="1"/>
          </p:cNvSpPr>
          <p:nvPr/>
        </p:nvSpPr>
        <p:spPr bwMode="auto">
          <a:xfrm>
            <a:off x="1214438" y="1357313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 err="1" smtClean="0">
                <a:solidFill>
                  <a:schemeClr val="tx1"/>
                </a:solidFill>
              </a:rPr>
              <a:t>circulos.add</a:t>
            </a:r>
            <a:r>
              <a:rPr lang="pt-BR" altLang="pt-BR" dirty="0" smtClean="0">
                <a:solidFill>
                  <a:schemeClr val="tx1"/>
                </a:solidFill>
              </a:rPr>
              <a:t>(d</a:t>
            </a:r>
            <a:r>
              <a:rPr lang="pt-BR" alt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97" name="CaixaDeTexto 9"/>
          <p:cNvSpPr txBox="1">
            <a:spLocks noChangeArrowheads="1"/>
          </p:cNvSpPr>
          <p:nvPr/>
        </p:nvSpPr>
        <p:spPr bwMode="auto">
          <a:xfrm>
            <a:off x="1214438" y="2643188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 err="1" smtClean="0">
                <a:solidFill>
                  <a:schemeClr val="tx1"/>
                </a:solidFill>
              </a:rPr>
              <a:t>circulos.size</a:t>
            </a:r>
            <a:r>
              <a:rPr lang="pt-BR" altLang="pt-BR" dirty="0">
                <a:solidFill>
                  <a:schemeClr val="tx1"/>
                </a:solidFill>
              </a:rPr>
              <a:t>( );</a:t>
            </a:r>
          </a:p>
        </p:txBody>
      </p:sp>
      <p:sp>
        <p:nvSpPr>
          <p:cNvPr id="8198" name="AutoShape 5"/>
          <p:cNvSpPr>
            <a:spLocks/>
          </p:cNvSpPr>
          <p:nvPr/>
        </p:nvSpPr>
        <p:spPr bwMode="auto">
          <a:xfrm>
            <a:off x="5286375" y="3643313"/>
            <a:ext cx="3143250" cy="714375"/>
          </a:xfrm>
          <a:prstGeom prst="borderCallout2">
            <a:avLst>
              <a:gd name="adj1" fmla="val 34523"/>
              <a:gd name="adj2" fmla="val -10792"/>
              <a:gd name="adj3" fmla="val -8528"/>
              <a:gd name="adj4" fmla="val -56444"/>
              <a:gd name="adj5" fmla="val -66009"/>
              <a:gd name="adj6" fmla="val -69032"/>
            </a:avLst>
          </a:prstGeom>
          <a:solidFill>
            <a:srgbClr val="0099CC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Devolve a qtde. de objetos agrupados no ArrayList</a:t>
            </a:r>
          </a:p>
        </p:txBody>
      </p:sp>
      <p:sp>
        <p:nvSpPr>
          <p:cNvPr id="8199" name="CaixaDeTexto 11"/>
          <p:cNvSpPr txBox="1">
            <a:spLocks noChangeArrowheads="1"/>
          </p:cNvSpPr>
          <p:nvPr/>
        </p:nvSpPr>
        <p:spPr bwMode="auto">
          <a:xfrm>
            <a:off x="1143000" y="4286250"/>
            <a:ext cx="307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 err="1" smtClean="0">
                <a:solidFill>
                  <a:schemeClr val="tx1"/>
                </a:solidFill>
              </a:rPr>
              <a:t>circulos.get</a:t>
            </a:r>
            <a:r>
              <a:rPr lang="pt-BR" altLang="pt-BR" dirty="0" smtClean="0">
                <a:solidFill>
                  <a:schemeClr val="tx1"/>
                </a:solidFill>
              </a:rPr>
              <a:t>(x</a:t>
            </a:r>
            <a:r>
              <a:rPr lang="pt-BR" altLang="pt-BR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200" name="AutoShape 5"/>
          <p:cNvSpPr>
            <a:spLocks/>
          </p:cNvSpPr>
          <p:nvPr/>
        </p:nvSpPr>
        <p:spPr bwMode="auto">
          <a:xfrm>
            <a:off x="5000625" y="4938713"/>
            <a:ext cx="3429000" cy="1704975"/>
          </a:xfrm>
          <a:prstGeom prst="borderCallout2">
            <a:avLst>
              <a:gd name="adj1" fmla="val 34523"/>
              <a:gd name="adj2" fmla="val -10792"/>
              <a:gd name="adj3" fmla="val 34472"/>
              <a:gd name="adj4" fmla="val -31597"/>
              <a:gd name="adj5" fmla="val -9861"/>
              <a:gd name="adj6" fmla="val -55204"/>
            </a:avLst>
          </a:prstGeom>
          <a:solidFill>
            <a:srgbClr val="0099CC"/>
          </a:solidFill>
          <a:ln w="9360" cap="sq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Acessa um objeto no ArrayList a partir de um índice sequencial.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pt-BR" altLang="pt-BR" sz="20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Onde:   0  ≤   x  &lt;  size()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pt-BR" altLang="pt-BR" sz="20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pt-BR" altLang="pt-BR" sz="20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pt-BR" altLang="pt-BR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84</Words>
  <Application>Microsoft Office PowerPoint</Application>
  <PresentationFormat>Apresentação na tela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Times New Roman</vt:lpstr>
      <vt:lpstr>Microsoft YaHei</vt:lpstr>
      <vt:lpstr>Arial</vt:lpstr>
      <vt:lpstr>Arial Unicode MS</vt:lpstr>
      <vt:lpstr>Monotype Sorts</vt:lpstr>
      <vt:lpstr>Tema do Office</vt:lpstr>
      <vt:lpstr>1_Tema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4 - Usando os Operadores Lógicos</dc:title>
  <dc:creator>Dimas Ferreira Cardoso</dc:creator>
  <cp:lastModifiedBy>Dimas Ferreira Cardoso</cp:lastModifiedBy>
  <cp:revision>60</cp:revision>
  <cp:lastPrinted>1601-01-01T00:00:00Z</cp:lastPrinted>
  <dcterms:created xsi:type="dcterms:W3CDTF">2001-03-30T19:39:29Z</dcterms:created>
  <dcterms:modified xsi:type="dcterms:W3CDTF">2016-10-18T11:15:10Z</dcterms:modified>
</cp:coreProperties>
</file>