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9230975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do Resumo" id="{BB4C0E68-E467-41F2-BE8E-DAA855C72B1A}">
          <p14:sldIdLst>
            <p14:sldId id="257"/>
          </p14:sldIdLst>
        </p14:section>
        <p14:section name="Seção 1" id="{D17D0A7E-B8A6-483D-8D21-86DE2B91845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872" y="1770320"/>
            <a:ext cx="14423231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3872" y="5681548"/>
            <a:ext cx="14423231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4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4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62166" y="575917"/>
            <a:ext cx="4146679" cy="91670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2129" y="575917"/>
            <a:ext cx="12199650" cy="916709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8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4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13" y="2696796"/>
            <a:ext cx="16586716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113" y="7239029"/>
            <a:ext cx="16586716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2130" y="2879585"/>
            <a:ext cx="8173164" cy="686343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35681" y="2879585"/>
            <a:ext cx="8173164" cy="686343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9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4" y="575918"/>
            <a:ext cx="16586716" cy="209083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635" y="2651723"/>
            <a:ext cx="813560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4635" y="3951292"/>
            <a:ext cx="8135603" cy="58117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35681" y="2651723"/>
            <a:ext cx="8175669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35681" y="3951292"/>
            <a:ext cx="8175669" cy="58117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31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4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5" y="721148"/>
            <a:ext cx="6202489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669" y="1557481"/>
            <a:ext cx="9735681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4635" y="3245168"/>
            <a:ext cx="6202489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7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5" y="721148"/>
            <a:ext cx="6202489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75669" y="1557481"/>
            <a:ext cx="9735681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4635" y="3245168"/>
            <a:ext cx="6202489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30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2130" y="575918"/>
            <a:ext cx="16586716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130" y="2879585"/>
            <a:ext cx="16586716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2130" y="10025966"/>
            <a:ext cx="432696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5777-0646-4045-A87C-0F2D4E3E7B90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0261" y="10025966"/>
            <a:ext cx="6490454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876" y="10025966"/>
            <a:ext cx="432696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D5DD-ACF4-4D92-8911-CA86612B1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3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8A3A3-2DBF-49A4-BEF0-E26535F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o Resumo 4">
                <a:extLst>
                  <a:ext uri="{FF2B5EF4-FFF2-40B4-BE49-F238E27FC236}">
                    <a16:creationId xmlns:a16="http://schemas.microsoft.com/office/drawing/2014/main" id="{5807630A-7B19-46EF-925D-C522487197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0450617"/>
                  </p:ext>
                </p:extLst>
              </p:nvPr>
            </p:nvGraphicFramePr>
            <p:xfrm>
              <a:off x="1322129" y="2879538"/>
              <a:ext cx="16586716" cy="6863556"/>
            </p:xfrm>
            <a:graphic>
              <a:graphicData uri="http://schemas.microsoft.com/office/powerpoint/2016/summaryzoom">
                <psuz:summaryZm>
                  <psuz:summaryZmObj sectionId="{D17D0A7E-B8A6-483D-8D21-86DE2B91845E}">
                    <psuz:zmPr id="{91D758C2-DD78-41C2-93F5-26A64A63CD4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02412" y="343178"/>
                          <a:ext cx="10981891" cy="6177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o Resumo 4">
                <a:extLst>
                  <a:ext uri="{FF2B5EF4-FFF2-40B4-BE49-F238E27FC236}">
                    <a16:creationId xmlns:a16="http://schemas.microsoft.com/office/drawing/2014/main" id="{5807630A-7B19-46EF-925D-C5224871974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322129" y="2879538"/>
                <a:ext cx="16586716" cy="6863556"/>
                <a:chOff x="1322129" y="2879538"/>
                <a:chExt cx="16586716" cy="6863556"/>
              </a:xfrm>
            </p:grpSpPr>
            <p:pic>
              <p:nvPicPr>
                <p:cNvPr id="3" name="Imagem 3">
                  <a:hlinkClick r:id="rId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24541" y="3222716"/>
                  <a:ext cx="10981891" cy="61772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93541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sultado de imagem para individuo">
            <a:extLst>
              <a:ext uri="{FF2B5EF4-FFF2-40B4-BE49-F238E27FC236}">
                <a16:creationId xmlns:a16="http://schemas.microsoft.com/office/drawing/2014/main" id="{57E6BA75-0F4C-4F89-9692-C2A8CC276F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58" y="3326463"/>
            <a:ext cx="2820710" cy="2306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06581F5-527E-4A91-B857-68C3198CE50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331479" y="397068"/>
            <a:ext cx="3632856" cy="460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4A9A93D-CC21-4279-822B-9937ED985D88}"/>
              </a:ext>
            </a:extLst>
          </p:cNvPr>
          <p:cNvSpPr/>
          <p:nvPr/>
        </p:nvSpPr>
        <p:spPr>
          <a:xfrm>
            <a:off x="5964335" y="-92"/>
            <a:ext cx="3204626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Logar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03D1B3D-09E6-43BA-8A79-769AC7D0659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9168969" y="397063"/>
            <a:ext cx="1108710" cy="72019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40F5AA9E-2599-45B6-A00B-856551B710F6}"/>
              </a:ext>
            </a:extLst>
          </p:cNvPr>
          <p:cNvSpPr/>
          <p:nvPr/>
        </p:nvSpPr>
        <p:spPr>
          <a:xfrm>
            <a:off x="10277673" y="720105"/>
            <a:ext cx="4123369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Cadastrar Usuário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B8DC737-5ACE-4318-9700-41C7670C7904}"/>
              </a:ext>
            </a:extLst>
          </p:cNvPr>
          <p:cNvSpPr/>
          <p:nvPr/>
        </p:nvSpPr>
        <p:spPr>
          <a:xfrm>
            <a:off x="13086424" y="2116925"/>
            <a:ext cx="3204626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Tutorial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9EDC7FD-7D23-4AEB-B9D4-21C264E08929}"/>
              </a:ext>
            </a:extLst>
          </p:cNvPr>
          <p:cNvCxnSpPr>
            <a:cxnSpLocks/>
          </p:cNvCxnSpPr>
          <p:nvPr/>
        </p:nvCxnSpPr>
        <p:spPr>
          <a:xfrm>
            <a:off x="16146436" y="2701682"/>
            <a:ext cx="0" cy="6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0A6C1B84-6C64-4A57-9F00-0A418D78D688}"/>
              </a:ext>
            </a:extLst>
          </p:cNvPr>
          <p:cNvSpPr/>
          <p:nvPr/>
        </p:nvSpPr>
        <p:spPr>
          <a:xfrm>
            <a:off x="5387966" y="1235017"/>
            <a:ext cx="4357365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Cadastrar Objetivo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4572D04-5105-47A9-8D58-7A04F52BCF56}"/>
              </a:ext>
            </a:extLst>
          </p:cNvPr>
          <p:cNvSpPr/>
          <p:nvPr/>
        </p:nvSpPr>
        <p:spPr>
          <a:xfrm>
            <a:off x="5365951" y="4664730"/>
            <a:ext cx="4357365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Calcular taxa Basal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1CA02B9-44E6-4364-A910-938E3AA88DA4}"/>
              </a:ext>
            </a:extLst>
          </p:cNvPr>
          <p:cNvSpPr/>
          <p:nvPr/>
        </p:nvSpPr>
        <p:spPr>
          <a:xfrm>
            <a:off x="4546429" y="3649506"/>
            <a:ext cx="6040438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Cadastrar disponibilidade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35F9A12-4A8F-4FFB-A645-213B56778BC9}"/>
              </a:ext>
            </a:extLst>
          </p:cNvPr>
          <p:cNvSpPr/>
          <p:nvPr/>
        </p:nvSpPr>
        <p:spPr>
          <a:xfrm>
            <a:off x="4572516" y="2532147"/>
            <a:ext cx="6102344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Cadastrar Medidas e Pesos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9F4D538-D314-4E98-AC5E-CF1F457C0BE7}"/>
              </a:ext>
            </a:extLst>
          </p:cNvPr>
          <p:cNvSpPr/>
          <p:nvPr/>
        </p:nvSpPr>
        <p:spPr>
          <a:xfrm>
            <a:off x="5387966" y="5699661"/>
            <a:ext cx="4357365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Gerar Cardápio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ADF958A-DDBA-4952-BD06-06467E0C3FE6}"/>
              </a:ext>
            </a:extLst>
          </p:cNvPr>
          <p:cNvSpPr/>
          <p:nvPr/>
        </p:nvSpPr>
        <p:spPr>
          <a:xfrm>
            <a:off x="4618250" y="7682423"/>
            <a:ext cx="5355203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Notificação Nutricional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50B8532-C166-4D8E-AD1C-6BA9CAA27BEC}"/>
              </a:ext>
            </a:extLst>
          </p:cNvPr>
          <p:cNvSpPr/>
          <p:nvPr/>
        </p:nvSpPr>
        <p:spPr>
          <a:xfrm>
            <a:off x="5387966" y="6647492"/>
            <a:ext cx="4357365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Cadastrar Treino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38424C4-F294-4179-B236-B2828CD897D6}"/>
              </a:ext>
            </a:extLst>
          </p:cNvPr>
          <p:cNvCxnSpPr>
            <a:cxnSpLocks/>
          </p:cNvCxnSpPr>
          <p:nvPr/>
        </p:nvCxnSpPr>
        <p:spPr>
          <a:xfrm>
            <a:off x="12339365" y="1535063"/>
            <a:ext cx="1108710" cy="72019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44D33A94-FF65-4380-9C2F-CA2938883B59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331485" y="1632172"/>
            <a:ext cx="3056487" cy="333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FF43501-DDC3-4F7D-AF42-C7B09589BFC0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31485" y="2929302"/>
            <a:ext cx="2241028" cy="208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8353C11-8060-424D-9DFC-2BF49B9FD56E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377213" y="4046660"/>
            <a:ext cx="2169217" cy="92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54479652-B840-4F1F-A8CA-91768F4A45FA}"/>
              </a:ext>
            </a:extLst>
          </p:cNvPr>
          <p:cNvCxnSpPr>
            <a:cxnSpLocks/>
          </p:cNvCxnSpPr>
          <p:nvPr/>
        </p:nvCxnSpPr>
        <p:spPr>
          <a:xfrm flipV="1">
            <a:off x="9723317" y="4664731"/>
            <a:ext cx="4793450" cy="43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2AA9A08-395F-4C6C-A9B2-B15FC8EE9285}"/>
              </a:ext>
            </a:extLst>
          </p:cNvPr>
          <p:cNvCxnSpPr>
            <a:cxnSpLocks/>
          </p:cNvCxnSpPr>
          <p:nvPr/>
        </p:nvCxnSpPr>
        <p:spPr>
          <a:xfrm flipV="1">
            <a:off x="9723317" y="4664722"/>
            <a:ext cx="4793450" cy="142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D46C74E-0D4A-41AF-A184-E90365CBCEC9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2377218" y="5016201"/>
            <a:ext cx="3010753" cy="202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FB9298-C553-4080-BB10-D1942789297F}"/>
              </a:ext>
            </a:extLst>
          </p:cNvPr>
          <p:cNvCxnSpPr>
            <a:cxnSpLocks/>
          </p:cNvCxnSpPr>
          <p:nvPr/>
        </p:nvCxnSpPr>
        <p:spPr>
          <a:xfrm flipV="1">
            <a:off x="9942640" y="4664164"/>
            <a:ext cx="4574134" cy="340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ACF2E44-F3F7-41C0-A3E2-5873BC180107}"/>
              </a:ext>
            </a:extLst>
          </p:cNvPr>
          <p:cNvSpPr/>
          <p:nvPr/>
        </p:nvSpPr>
        <p:spPr>
          <a:xfrm>
            <a:off x="4297412" y="9863562"/>
            <a:ext cx="6119051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Atualizar Medidas e Pesos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99E73-30D9-4ADD-958A-6D38F5B8EFC8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2396999" y="4967598"/>
            <a:ext cx="1900412" cy="529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3A84F9-5D34-4331-8C5B-57DEE3D77854}"/>
              </a:ext>
            </a:extLst>
          </p:cNvPr>
          <p:cNvSpPr txBox="1"/>
          <p:nvPr/>
        </p:nvSpPr>
        <p:spPr>
          <a:xfrm>
            <a:off x="682331" y="3032941"/>
            <a:ext cx="2145568" cy="67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6" b="1" dirty="0"/>
              <a:t>Usuário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1A4D432-CC2E-423C-9E82-4C77C916EDBC}"/>
              </a:ext>
            </a:extLst>
          </p:cNvPr>
          <p:cNvSpPr txBox="1"/>
          <p:nvPr/>
        </p:nvSpPr>
        <p:spPr>
          <a:xfrm>
            <a:off x="15218274" y="3149643"/>
            <a:ext cx="2145568" cy="67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6" b="1" dirty="0"/>
              <a:t>Usuário</a:t>
            </a:r>
          </a:p>
        </p:txBody>
      </p:sp>
      <p:pic>
        <p:nvPicPr>
          <p:cNvPr id="73" name="Imagem 72" descr="Resultado de imagem para individuo">
            <a:extLst>
              <a:ext uri="{FF2B5EF4-FFF2-40B4-BE49-F238E27FC236}">
                <a16:creationId xmlns:a16="http://schemas.microsoft.com/office/drawing/2014/main" id="{0A2187F9-AAF7-4668-A02C-89E5C175C8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163" y="3762391"/>
            <a:ext cx="2820710" cy="230668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Elipse 77">
            <a:extLst>
              <a:ext uri="{FF2B5EF4-FFF2-40B4-BE49-F238E27FC236}">
                <a16:creationId xmlns:a16="http://schemas.microsoft.com/office/drawing/2014/main" id="{E14398F9-66E7-44BD-91DE-CB3751E5E4F1}"/>
              </a:ext>
            </a:extLst>
          </p:cNvPr>
          <p:cNvSpPr/>
          <p:nvPr/>
        </p:nvSpPr>
        <p:spPr>
          <a:xfrm>
            <a:off x="4651868" y="8679603"/>
            <a:ext cx="5393845" cy="794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39" dirty="0"/>
              <a:t>Anexar Arquivos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3C89AAB7-95FC-4EF9-9761-B5B9CAA18CAD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2428942" y="5006308"/>
            <a:ext cx="2222925" cy="407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58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29</Words>
  <Application>Microsoft Office PowerPoint</Application>
  <PresentationFormat>Personalizar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</dc:creator>
  <cp:lastModifiedBy>Fernanda</cp:lastModifiedBy>
  <cp:revision>7</cp:revision>
  <dcterms:created xsi:type="dcterms:W3CDTF">2017-10-19T11:32:16Z</dcterms:created>
  <dcterms:modified xsi:type="dcterms:W3CDTF">2017-10-19T14:41:05Z</dcterms:modified>
</cp:coreProperties>
</file>