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gChTkwglN7qjdv/5ywMiGoiWgW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Docker Compose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your application needs more than one container, managing them manually can be difficult. For example, a web application might need one container for the web server and another for the database.</a:t>
            </a:r>
            <a:endParaRPr/>
          </a:p>
          <a:p>
            <a:pPr indent="-6857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Docker Compose is a tool provided by Docker that helps you define and manage multi-container applications.</a:t>
            </a:r>
            <a:endParaRPr/>
          </a:p>
          <a:p>
            <a:pPr indent="-6857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Instead of running containers manually with long docker run commands, you describe your application’s </a:t>
            </a:r>
            <a:r>
              <a:rPr lang="en-US">
                <a:highlight>
                  <a:srgbClr val="FFFF00"/>
                </a:highlight>
              </a:rPr>
              <a:t>services, networks, and volumes in a single YAML file (usually docker-compose.yml).</a:t>
            </a:r>
            <a:endParaRPr>
              <a:highlight>
                <a:srgbClr val="FFFF00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YAML- Ain’t Markup Language" to emphasize that YAML is more about data serialization (like JSON or XML), not just a markup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10"/>
              <a:t>Open browser:</a:t>
            </a:r>
            <a:br>
              <a:rPr lang="en-US" sz="3110"/>
            </a:br>
            <a:r>
              <a:rPr lang="en-US" sz="3110">
                <a:highlight>
                  <a:srgbClr val="FFFF00"/>
                </a:highlight>
              </a:rPr>
              <a:t>http://localhost:8082</a:t>
            </a:r>
            <a:br>
              <a:rPr lang="en-US" sz="3110">
                <a:highlight>
                  <a:srgbClr val="FFFF00"/>
                </a:highlight>
              </a:rPr>
            </a:br>
            <a:r>
              <a:rPr lang="en-US" sz="3110"/>
              <a:t> → You should see the WordPress setup page</a:t>
            </a:r>
            <a:endParaRPr sz="3110"/>
          </a:p>
        </p:txBody>
      </p:sp>
      <p:pic>
        <p:nvPicPr>
          <p:cNvPr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545" y="2040890"/>
            <a:ext cx="7746365" cy="377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sitetitle,user name,password,your E-mail and click on install wordpress</a:t>
            </a:r>
            <a:endParaRPr/>
          </a:p>
        </p:txBody>
      </p:sp>
      <p:pic>
        <p:nvPicPr>
          <p:cNvPr id="153" name="Google Shape;15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1825625"/>
            <a:ext cx="774636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click on login</a:t>
            </a:r>
            <a:endParaRPr/>
          </a:p>
        </p:txBody>
      </p:sp>
      <p:pic>
        <p:nvPicPr>
          <p:cNvPr id="159" name="Google Shape;15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79040"/>
            <a:ext cx="10515600" cy="304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Login page </a:t>
            </a:r>
            <a:endParaRPr/>
          </a:p>
        </p:txBody>
      </p:sp>
      <p:pic>
        <p:nvPicPr>
          <p:cNvPr id="165" name="Google Shape;16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03805"/>
            <a:ext cx="10515600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opens the wordpress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87220"/>
            <a:ext cx="10005695" cy="428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--scale in Docker Compose?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--scale option in Docker Compose is used to tell Docker how many copies (replicas) of a service you want to run at the same 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--scale = Run multiple instances of the same service, all managed by Docker Compose.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10"/>
              <a:t>To scale the container</a:t>
            </a:r>
            <a:br>
              <a:rPr lang="en-US" sz="3110"/>
            </a:br>
            <a:r>
              <a:rPr lang="en-US" sz="3110">
                <a:highlight>
                  <a:srgbClr val="FFFF00"/>
                </a:highlight>
              </a:rPr>
              <a:t>docker-compose up --scale docker-compose up --scale web=2 -d</a:t>
            </a:r>
            <a:br>
              <a:rPr lang="en-US" sz="3110">
                <a:highlight>
                  <a:srgbClr val="FFFF00"/>
                </a:highlight>
              </a:rPr>
            </a:br>
            <a:br>
              <a:rPr lang="en-US" sz="3110"/>
            </a:br>
            <a:endParaRPr sz="3110"/>
          </a:p>
        </p:txBody>
      </p:sp>
      <p:pic>
        <p:nvPicPr>
          <p:cNvPr id="184" name="Google Shape;18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20950"/>
            <a:ext cx="10515600" cy="217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1506855" y="5789930"/>
            <a:ext cx="975995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an error, That happened because in your docker-compose.yml, the service name is wordpress, not web. </a:t>
            </a:r>
            <a:r>
              <a:rPr lang="en-US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There is no service called web → hence the error.</a:t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10"/>
              <a:t>Compose starts 1 container of wordpress.change the ports -8082-8083</a:t>
            </a:r>
            <a:br>
              <a:rPr lang="en-US" sz="3110"/>
            </a:br>
            <a:r>
              <a:rPr lang="en-US" sz="3110"/>
              <a:t>But if you run:</a:t>
            </a:r>
            <a:br>
              <a:rPr lang="en-US" sz="3110"/>
            </a:br>
            <a:r>
              <a:rPr lang="en-US" sz="3110">
                <a:highlight>
                  <a:srgbClr val="FFFF00"/>
                </a:highlight>
              </a:rPr>
              <a:t>docker-compose up --scale wordpress=2 -d</a:t>
            </a:r>
            <a:br>
              <a:rPr lang="en-US" sz="3110">
                <a:highlight>
                  <a:srgbClr val="FFFF00"/>
                </a:highlight>
              </a:rPr>
            </a:br>
            <a:endParaRPr sz="3110">
              <a:highlight>
                <a:srgbClr val="FFFF00"/>
              </a:highlight>
            </a:endParaRPr>
          </a:p>
        </p:txBody>
      </p:sp>
      <p:pic>
        <p:nvPicPr>
          <p:cNvPr id="191" name="Google Shape;19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755" y="1585595"/>
            <a:ext cx="7778750" cy="22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364990"/>
            <a:ext cx="7759700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0"/>
              <a:buFont typeface="Calibri"/>
              <a:buNone/>
            </a:pPr>
            <a:r>
              <a:rPr lang="en-US" sz="3110"/>
              <a:t>Open in your browser:</a:t>
            </a:r>
            <a:br>
              <a:rPr lang="en-US" sz="3110"/>
            </a:br>
            <a:r>
              <a:rPr lang="en-US" sz="3110">
                <a:highlight>
                  <a:srgbClr val="FFFF00"/>
                </a:highlight>
              </a:rPr>
              <a:t>http://localhost:8082</a:t>
            </a:r>
            <a:r>
              <a:rPr lang="en-US" sz="3110"/>
              <a:t>      			  </a:t>
            </a:r>
            <a:r>
              <a:rPr lang="en-US" sz="3110">
                <a:highlight>
                  <a:srgbClr val="FFFF00"/>
                </a:highlight>
              </a:rPr>
              <a:t>http://localhost:8083</a:t>
            </a:r>
            <a:endParaRPr sz="3110">
              <a:highlight>
                <a:srgbClr val="FFFF00"/>
              </a:highlight>
            </a:endParaRPr>
          </a:p>
        </p:txBody>
      </p:sp>
      <p:pic>
        <p:nvPicPr>
          <p:cNvPr id="198" name="Google Shape;19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265" y="2342515"/>
            <a:ext cx="5181600" cy="204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4140" y="2559050"/>
            <a:ext cx="5181600" cy="174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Try this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838200" y="1403350"/>
            <a:ext cx="10515600" cy="4773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/>
              <a:t> </a:t>
            </a:r>
            <a:r>
              <a:rPr lang="en-US" sz="2400"/>
              <a:t>A homepage (Home page you created).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menu with navigation.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 theme for design.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104140"/>
            <a:ext cx="10515600" cy="902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Purpose of Docker Compose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899160"/>
            <a:ext cx="10515600" cy="52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Simplifies Multi-Container Apps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Many real-world applications need more than one container (e.g., a web app + database + cache).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Compose lets you define them all in one file and start them together.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Centralized Configuration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Instead of remembering many docker run commands, you define everything (images, ports, environment variables, volumes, networks) in one YAML file.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Environment Management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Easily define dev, test, and production environments.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You can scale services (e.g., multiple web app containers) with a single command.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Networking Made Easy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Compose automatically creates a private network for your containers so they can talk to each other by name (service name).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8000">
                <a:latin typeface="Times New Roman"/>
                <a:ea typeface="Times New Roman"/>
                <a:cs typeface="Times New Roman"/>
                <a:sym typeface="Times New Roman"/>
              </a:rPr>
              <a:t>Reproducibility</a:t>
            </a:r>
            <a:endParaRPr b="1"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Anyone with the YAML file can spin up the same setup consistently with docker-compose up.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479"/>
              <a:buFont typeface="Calibri"/>
              <a:buNone/>
            </a:pPr>
            <a:r>
              <a:rPr lang="en-US"/>
              <a:t>docker-compose logs -f</a:t>
            </a:r>
            <a:br>
              <a:rPr lang="en-US"/>
            </a:br>
            <a:r>
              <a:rPr lang="en-US" sz="3110"/>
              <a:t>Apache started.</a:t>
            </a:r>
            <a:br>
              <a:rPr lang="en-US" sz="3110"/>
            </a:br>
            <a:r>
              <a:rPr lang="en-US" sz="3110"/>
              <a:t>MySQL should say MySQL init process done. Ready for start up.</a:t>
            </a:r>
            <a:endParaRPr sz="3110"/>
          </a:p>
        </p:txBody>
      </p:sp>
      <p:pic>
        <p:nvPicPr>
          <p:cNvPr id="211" name="Google Shape;21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58390"/>
            <a:ext cx="10515600" cy="328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docker ps</a:t>
            </a:r>
            <a:br>
              <a:rPr lang="en-US"/>
            </a:br>
            <a:r>
              <a:rPr lang="en-US"/>
              <a:t>will come to know the containers names</a:t>
            </a:r>
            <a:endParaRPr/>
          </a:p>
        </p:txBody>
      </p:sp>
      <p:pic>
        <p:nvPicPr>
          <p:cNvPr id="217" name="Google Shape;21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44065"/>
            <a:ext cx="10515600" cy="30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/>
        </p:nvSpPr>
        <p:spPr>
          <a:xfrm>
            <a:off x="2409825" y="5429250"/>
            <a:ext cx="7415530" cy="21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container name → dockerproject-db-1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 container names →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dockerproject-wordpress-1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dockerproject-wordpress-2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665">
                <a:highlight>
                  <a:srgbClr val="FFFF00"/>
                </a:highlight>
              </a:rPr>
              <a:t>connect into MySQL container</a:t>
            </a:r>
            <a:br>
              <a:rPr lang="en-US" sz="2665">
                <a:highlight>
                  <a:srgbClr val="FFFF00"/>
                </a:highlight>
              </a:rPr>
            </a:br>
            <a:r>
              <a:rPr lang="en-US" sz="2665">
                <a:highlight>
                  <a:srgbClr val="FFFF00"/>
                </a:highlight>
              </a:rPr>
              <a:t>docker exec -it dockerproject-db-1 mysql -u wp_user -p</a:t>
            </a:r>
            <a:br>
              <a:rPr lang="en-US" sz="2665">
                <a:highlight>
                  <a:srgbClr val="FFFF00"/>
                </a:highlight>
              </a:rPr>
            </a:br>
            <a:r>
              <a:rPr lang="en-US" sz="2665"/>
              <a:t>asks the password take from docker-compose.yml file</a:t>
            </a:r>
            <a:r>
              <a:rPr lang="en-US" sz="2665">
                <a:highlight>
                  <a:srgbClr val="FFFF00"/>
                </a:highlight>
              </a:rPr>
              <a:t> i.e wp_pass</a:t>
            </a:r>
            <a:br>
              <a:rPr lang="en-US" sz="2665">
                <a:highlight>
                  <a:srgbClr val="FFFF00"/>
                </a:highlight>
              </a:rPr>
            </a:br>
            <a:endParaRPr sz="2665">
              <a:highlight>
                <a:srgbClr val="FFFF00"/>
              </a:highlight>
            </a:endParaRPr>
          </a:p>
        </p:txBody>
      </p:sp>
      <p:pic>
        <p:nvPicPr>
          <p:cNvPr id="224" name="Google Shape;22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75255"/>
            <a:ext cx="10515600" cy="265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See which databases exist</a:t>
            </a:r>
            <a:endParaRPr/>
          </a:p>
        </p:txBody>
      </p:sp>
      <p:pic>
        <p:nvPicPr>
          <p:cNvPr id="230" name="Google Shape;23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46605"/>
            <a:ext cx="10515600" cy="39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 to your WordPress database:</a:t>
            </a:r>
            <a:endParaRPr/>
          </a:p>
        </p:txBody>
      </p:sp>
      <p:pic>
        <p:nvPicPr>
          <p:cNvPr id="236" name="Google Shape;23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045" y="1897380"/>
            <a:ext cx="816292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See all tables inside</a:t>
            </a:r>
            <a:endParaRPr/>
          </a:p>
        </p:txBody>
      </p:sp>
      <p:pic>
        <p:nvPicPr>
          <p:cNvPr id="242" name="Google Shape;24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980" y="1825625"/>
            <a:ext cx="3621405" cy="4351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SELECT user_login, user_email FROM wp_users;</a:t>
            </a:r>
            <a:br>
              <a:rPr lang="en-US"/>
            </a:br>
            <a:endParaRPr/>
          </a:p>
        </p:txBody>
      </p:sp>
      <p:pic>
        <p:nvPicPr>
          <p:cNvPr id="248" name="Google Shape;24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1210" y="1691005"/>
            <a:ext cx="6477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Exit MySQL</a:t>
            </a:r>
            <a:endParaRPr/>
          </a:p>
        </p:txBody>
      </p:sp>
      <p:pic>
        <p:nvPicPr>
          <p:cNvPr id="254" name="Google Shape;25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2104390"/>
            <a:ext cx="78200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Remove containers</a:t>
            </a:r>
            <a:endParaRPr/>
          </a:p>
        </p:txBody>
      </p:sp>
      <p:sp>
        <p:nvSpPr>
          <p:cNvPr id="260" name="Google Shape;26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docker compose down</a:t>
            </a:r>
            <a:endParaRPr/>
          </a:p>
        </p:txBody>
      </p:sp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605" y="2699385"/>
            <a:ext cx="955929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To stop the containers without removing them: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docker-compose stop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267" name="Google Shape;26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940" y="2547620"/>
            <a:ext cx="726757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highlight>
                  <a:srgbClr val="FFFF00"/>
                </a:highlight>
              </a:rPr>
              <a:t>docker-compose.yml File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docker-compose.yml file is a configuration file that defines: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containers (services) to create.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they should work together (like connecting WordPress to MySQL).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Settings for each container (such as ports, environment variables,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file is written in YAML format, which is a simple, human-readable way to structure data.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Start Again</a:t>
            </a:r>
            <a:br>
              <a:rPr lang="en-US"/>
            </a:br>
            <a:r>
              <a:rPr lang="en-US"/>
              <a:t>To restart the containers: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docker-compose start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273" name="Google Shape;27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43885"/>
            <a:ext cx="10515600" cy="1713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Remove Containers</a:t>
            </a:r>
            <a:br>
              <a:rPr lang="en-US"/>
            </a:br>
            <a:r>
              <a:rPr lang="en-US"/>
              <a:t>To stop and remove everything: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docker-compose down 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279" name="Google Shape;27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068955"/>
            <a:ext cx="10515600" cy="186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Basic docker-compose.yml File </a:t>
            </a:r>
            <a:br>
              <a:rPr lang="en-US"/>
            </a:b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181735"/>
            <a:ext cx="10515600" cy="499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1: Create a Folder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Go to your desktop or any folder you prefer.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Right-click and select New Folder.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Name the folder my_docker_project.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2: Open a Text Editor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Visual Studio Code, Notepad, or any other text editor.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Create a new file.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Step 3: Write the YAML Configuration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Here’s a simple example of a docker-compose.yml file for WordPress and MySQL: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939165" y="103505"/>
            <a:ext cx="1051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2665"/>
              <a:t>4. docker-compose.yml file to run WordPress with a MySQL database</a:t>
            </a:r>
            <a:endParaRPr b="1" sz="2665"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020445"/>
            <a:ext cx="5181600" cy="557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version: '3.8'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services: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wordpress: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image: wordpress:latest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container_name: wordpress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restart: always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ports: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- "8082:80"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environment: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WORDPRESS_DB_HOST: db:3306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WORDPRESS_DB_USER: wp_user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WORDPRESS_DB_PASSWORD: wp_pass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WORDPRESS_DB_NAME: wordpress_db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>
            <p:ph idx="2" type="body"/>
          </p:nvPr>
        </p:nvSpPr>
        <p:spPr>
          <a:xfrm>
            <a:off x="5800090" y="563880"/>
            <a:ext cx="6275705" cy="618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 </a:t>
            </a:r>
            <a:r>
              <a:rPr lang="en-US" sz="4800"/>
              <a:t>  </a:t>
            </a:r>
            <a:r>
              <a:rPr lang="en-US" sz="5600"/>
              <a:t> depends_on: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- db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volumes: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- wordpress_data:/var/www/html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db: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image: mysql:5.7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container_name: mysql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restart: always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environment: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MYSQL_ROOT_PASSWORD: rootpassword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MYSQL_DATABASE: wordpress_db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MYSQL_USER: wp_user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MYSQL_PASSWORD: wp_pass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volumes: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    - db_data:/var/lib/mysql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volumes: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wordpress_data:</a:t>
            </a:r>
            <a:endParaRPr sz="5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600"/>
              <a:t>  db_data:</a:t>
            </a:r>
            <a:endParaRPr sz="56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600"/>
          </a:p>
        </p:txBody>
      </p:sp>
      <p:sp>
        <p:nvSpPr>
          <p:cNvPr id="115" name="Google Shape;115;p5"/>
          <p:cNvSpPr txBox="1"/>
          <p:nvPr/>
        </p:nvSpPr>
        <p:spPr>
          <a:xfrm>
            <a:off x="8693785" y="696278"/>
            <a:ext cx="5080000" cy="304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containers (WordPress, MySQL).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passes config (DB connection info).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ports: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maps local port to container port.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depends_on: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ensures WordPress waits for MySQL.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volumes: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keeps your data safe across restarts.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wordpress_data stores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WordPress files.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db_data stores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database files.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Saving the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Save the file as docker-compose.yml.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Place it in the my_docker_project folder.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Running the Setup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Step 1: Open Command 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 PowerShell or Command Prompt.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Navigate to the my_docker_project folder: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cd path_to_my_docker_project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Step 2: Start the Containers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Run: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</a:rPr>
              <a:t>docker-compose up -d</a:t>
            </a:r>
            <a:r>
              <a:rPr lang="en-US"/>
              <a:t>  </a:t>
            </a:r>
            <a:endParaRPr/>
          </a:p>
          <a:p>
            <a:pPr indent="-9144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941070" y="107950"/>
            <a:ext cx="10515600" cy="490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have the same port for another then change it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2512060" y="306070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do docker compose down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1683385" y="5485765"/>
            <a:ext cx="441261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Run:   docker-compose up -d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205" y="3429000"/>
            <a:ext cx="1327531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1895" y="5859780"/>
            <a:ext cx="1208024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5205" y="597535"/>
            <a:ext cx="10515600" cy="25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7. Accessing the Application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your web browser.</a:t>
            </a:r>
            <a:endParaRPr/>
          </a:p>
          <a:p>
            <a:pPr indent="0" lvl="1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 to </a:t>
            </a:r>
            <a:r>
              <a:rPr lang="en-US">
                <a:highlight>
                  <a:srgbClr val="FFFF00"/>
                </a:highlight>
              </a:rPr>
              <a:t>docker-compose up -d</a:t>
            </a:r>
            <a:r>
              <a:rPr lang="en-US"/>
              <a:t>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Follow the WordPress setup wizard to complete the installation: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Site Name.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Admin Username and Password.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Email Address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highlight>
                  <a:srgbClr val="FFFF00"/>
                </a:highlight>
              </a:rPr>
              <a:t>docker ps</a:t>
            </a:r>
            <a:br>
              <a:rPr lang="en-US">
                <a:highlight>
                  <a:srgbClr val="FFFF00"/>
                </a:highlight>
              </a:rPr>
            </a:br>
            <a:r>
              <a:rPr lang="en-US"/>
              <a:t>Verify containers of wordpress and mysql 5.7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515" y="2538095"/>
            <a:ext cx="1106297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2025-08-22T06:10:00Z</dcterms:created>
  <dc:creator>BHARGAVI KUMBHAM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104C0F3CD8A84E3BB1B664056B1A4BF3_13</vt:lpwstr>
  </property>
  <property fmtid="{D5CDD505-2E9C-101B-9397-08002B2CF9AE}" pid="3" name="KSOProductBuildVer">
    <vt:lpwstr>1033-12.2.0.21931</vt:lpwstr>
  </property>
</Properties>
</file>