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8Twj7WjOKZnnd9wmlly2jypwS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Docker compose : simple Flask app in app.py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838200" y="365125"/>
            <a:ext cx="10515600" cy="1697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110"/>
              <a:t>Change the  text in app.py (e.g., "Hello from AIML DEPT,Docker Compose!").</a:t>
            </a:r>
            <a:br>
              <a:rPr lang="en-US" sz="3110"/>
            </a:br>
            <a:r>
              <a:rPr lang="en-US" sz="3110"/>
              <a:t>Rebuild:</a:t>
            </a:r>
            <a:br>
              <a:rPr lang="en-US" sz="3110"/>
            </a:br>
            <a:r>
              <a:rPr lang="en-US" sz="3110">
                <a:highlight>
                  <a:srgbClr val="FFFF00"/>
                </a:highlight>
              </a:rPr>
              <a:t>docker compose up --build</a:t>
            </a:r>
            <a:endParaRPr sz="3110"/>
          </a:p>
        </p:txBody>
      </p:sp>
      <p:pic>
        <p:nvPicPr>
          <p:cNvPr id="145" name="Google Shape;14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663190"/>
            <a:ext cx="10515600" cy="228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press Ctrl + c to come out of this</a:t>
            </a:r>
            <a:endParaRPr/>
          </a:p>
        </p:txBody>
      </p:sp>
      <p:pic>
        <p:nvPicPr>
          <p:cNvPr id="151" name="Google Shape;15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40" y="2734310"/>
            <a:ext cx="84772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Remove containers</a:t>
            </a:r>
            <a:br>
              <a:rPr lang="en-US"/>
            </a:br>
            <a:r>
              <a:rPr lang="en-US">
                <a:highlight>
                  <a:srgbClr val="FFFF00"/>
                </a:highlight>
              </a:rPr>
              <a:t>docker-compose down </a:t>
            </a:r>
            <a:endParaRPr/>
          </a:p>
        </p:txBody>
      </p:sp>
      <p:pic>
        <p:nvPicPr>
          <p:cNvPr id="157" name="Google Shape;157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408045"/>
            <a:ext cx="10515600" cy="1185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Create a new project folder FlaskDockerDemo</a:t>
            </a:r>
            <a:endParaRPr/>
          </a:p>
        </p:txBody>
      </p:sp>
      <p:pic>
        <p:nvPicPr>
          <p:cNvPr id="90" name="Google Shape;9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7715" y="1619885"/>
            <a:ext cx="268795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050" y="3940810"/>
            <a:ext cx="7085330" cy="22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2278380" y="342900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folder and go to terminal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98" name="Google Shape;98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91055"/>
            <a:ext cx="10515600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FF0000"/>
                </a:solidFill>
              </a:rPr>
              <a:t>    </a:t>
            </a: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</a:rPr>
              <a:t> Task :  Try this</a:t>
            </a:r>
            <a:br>
              <a:rPr lang="en-US" sz="240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sz="2400">
                <a:solidFill>
                  <a:srgbClr val="FF0000"/>
                </a:solidFill>
                <a:highlight>
                  <a:srgbClr val="FFFF00"/>
                </a:highlight>
              </a:rPr>
              <a:t>Create a simple Flask app in app.py:</a:t>
            </a:r>
            <a:endParaRPr sz="24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flask import Flask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app = Flask(__name__)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@app.route("/")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def home():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return "Hello from Flask + Docker!"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if __name__ == "__main__":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app.run(host="0.0.0.0", port=5000)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180" y="914400"/>
            <a:ext cx="5788025" cy="3213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Add a Dockerfile in the same folder:</a:t>
            </a:r>
            <a:endParaRPr/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FROM python:3.10-slim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WORKDIR /app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COPY app.py /app/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RUN pip install flask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CMD ["python", "app.py"]</a:t>
            </a:r>
            <a:endParaRPr/>
          </a:p>
        </p:txBody>
      </p:sp>
      <p:pic>
        <p:nvPicPr>
          <p:cNvPr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9855" y="1671320"/>
            <a:ext cx="6894195" cy="273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Update docker-compose.yml:</a:t>
            </a:r>
            <a:endParaRPr/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web: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build: 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ports: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- "5000:5000"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depends_on: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- db</a:t>
            </a:r>
            <a:endParaRPr/>
          </a:p>
        </p:txBody>
      </p:sp>
      <p:pic>
        <p:nvPicPr>
          <p:cNvPr id="119" name="Google Shape;1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9470" y="1557655"/>
            <a:ext cx="7542530" cy="35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 txBox="1"/>
          <p:nvPr>
            <p:ph type="title"/>
          </p:nvPr>
        </p:nvSpPr>
        <p:spPr>
          <a:xfrm>
            <a:off x="506095" y="183515"/>
            <a:ext cx="10515600" cy="6819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>
                <a:highlight>
                  <a:srgbClr val="FFFF00"/>
                </a:highlight>
              </a:rPr>
              <a:t>docker-compose up --build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6802755" y="7901940"/>
            <a:ext cx="406400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v ----&gt;  opens the docker hub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810" y="1271905"/>
            <a:ext cx="10151110" cy="2740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8840" y="4150360"/>
            <a:ext cx="10669270" cy="4119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Visit </a:t>
            </a:r>
            <a:r>
              <a:rPr lang="en-US">
                <a:highlight>
                  <a:srgbClr val="FFFF00"/>
                </a:highlight>
              </a:rPr>
              <a:t>http://localhost:5000</a:t>
            </a:r>
            <a:endParaRPr>
              <a:highlight>
                <a:srgbClr val="FFFF00"/>
              </a:highlight>
            </a:endParaRPr>
          </a:p>
        </p:txBody>
      </p:sp>
      <p:pic>
        <p:nvPicPr>
          <p:cNvPr id="133" name="Google Shape;133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787015"/>
            <a:ext cx="10515600" cy="1732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Change the return text in app.py (e.g., "Hello from AIML DEPT,Docker Compose!").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Rebuild: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highlight>
                  <a:srgbClr val="FFFF00"/>
                </a:highlight>
              </a:rPr>
              <a:t>docker compose up --build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Expected Output: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 message appears instantly after rebuild.</a:t>
            </a:r>
            <a:endParaRPr/>
          </a:p>
        </p:txBody>
      </p:sp>
      <p:pic>
        <p:nvPicPr>
          <p:cNvPr id="139" name="Google Shape;13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9347" y="2434175"/>
            <a:ext cx="6161150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2025-08-29T16:56:55Z</dcterms:created>
  <dc:creator>BHARGAVI KUMBHAM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5308DE962E9C4673A06D5AAAE25EF2CF_13</vt:lpwstr>
  </property>
  <property fmtid="{D5CDD505-2E9C-101B-9397-08002B2CF9AE}" pid="3" name="KSOProductBuildVer">
    <vt:lpwstr>1033-12.2.0.21931</vt:lpwstr>
  </property>
</Properties>
</file>