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C123"/>
    <a:srgbClr val="1D3075"/>
    <a:srgbClr val="5690C2"/>
    <a:srgbClr val="77C8EF"/>
    <a:srgbClr val="5C9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3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4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9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8F71-6562-EE41-8032-2B4DE1F1FBD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582C-C822-3641-A0B8-D1340BFB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3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source=images&amp;cd=&amp;ved=2ahUKEwiAldXPtpDlAhWBpY8KHQ_eDT4QjRx6BAgBEAQ&amp;url=https%3A%2F%2Fwww.vexels.com%2Fpng-svg%2Fpreview%2F131799%2Fpower-button-icon&amp;psig=AOvVaw16rqAP5I_6J-bzYxETtoLV&amp;ust=157075342058973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8B058CC-9B1D-124A-A2F1-D31F4BC8B53D}"/>
              </a:ext>
            </a:extLst>
          </p:cNvPr>
          <p:cNvSpPr/>
          <p:nvPr/>
        </p:nvSpPr>
        <p:spPr>
          <a:xfrm>
            <a:off x="2286556" y="7427369"/>
            <a:ext cx="7407321" cy="1746172"/>
          </a:xfrm>
          <a:prstGeom prst="roundRect">
            <a:avLst>
              <a:gd name="adj" fmla="val 14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6C41E9B-B9E3-B448-9DFB-4571F1CAD401}"/>
              </a:ext>
            </a:extLst>
          </p:cNvPr>
          <p:cNvSpPr/>
          <p:nvPr/>
        </p:nvSpPr>
        <p:spPr>
          <a:xfrm>
            <a:off x="6096000" y="1646009"/>
            <a:ext cx="3597876" cy="2409568"/>
          </a:xfrm>
          <a:prstGeom prst="roundRect">
            <a:avLst>
              <a:gd name="adj" fmla="val 14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38DD41-7890-7147-8432-694B4188D986}"/>
              </a:ext>
            </a:extLst>
          </p:cNvPr>
          <p:cNvSpPr/>
          <p:nvPr/>
        </p:nvSpPr>
        <p:spPr>
          <a:xfrm>
            <a:off x="2286555" y="1646009"/>
            <a:ext cx="3597876" cy="2409568"/>
          </a:xfrm>
          <a:prstGeom prst="roundRect">
            <a:avLst>
              <a:gd name="adj" fmla="val 24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BD20E0-0BB2-E149-BB78-F99B2DD5A555}"/>
              </a:ext>
            </a:extLst>
          </p:cNvPr>
          <p:cNvSpPr/>
          <p:nvPr/>
        </p:nvSpPr>
        <p:spPr>
          <a:xfrm>
            <a:off x="0" y="0"/>
            <a:ext cx="12192000" cy="751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1D07B6-5C7A-1243-BC4A-6821D3F02B57}"/>
              </a:ext>
            </a:extLst>
          </p:cNvPr>
          <p:cNvSpPr/>
          <p:nvPr/>
        </p:nvSpPr>
        <p:spPr>
          <a:xfrm>
            <a:off x="2498124" y="1818795"/>
            <a:ext cx="1544594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MiR 100</a:t>
            </a:r>
          </a:p>
        </p:txBody>
      </p:sp>
      <p:pic>
        <p:nvPicPr>
          <p:cNvPr id="1026" name="Picture 2" descr="Image result for on button png">
            <a:hlinkClick r:id="rId2"/>
            <a:extLst>
              <a:ext uri="{FF2B5EF4-FFF2-40B4-BE49-F238E27FC236}">
                <a16:creationId xmlns:a16="http://schemas.microsoft.com/office/drawing/2014/main" id="{8E0540E5-B826-DA48-902A-920F60FE6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33" y="1808627"/>
            <a:ext cx="421241" cy="4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B6A16E-19A9-4D42-8C31-3574EFE7C1E0}"/>
              </a:ext>
            </a:extLst>
          </p:cNvPr>
          <p:cNvSpPr txBox="1"/>
          <p:nvPr/>
        </p:nvSpPr>
        <p:spPr>
          <a:xfrm>
            <a:off x="2399272" y="2288770"/>
            <a:ext cx="2086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ID: 209DFFSA-29334JFD-AFSAF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020C3-F65E-254C-B838-2E6C8A7F23D6}"/>
              </a:ext>
            </a:extLst>
          </p:cNvPr>
          <p:cNvSpPr/>
          <p:nvPr/>
        </p:nvSpPr>
        <p:spPr>
          <a:xfrm>
            <a:off x="6313742" y="1818795"/>
            <a:ext cx="1544594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HAE</a:t>
            </a:r>
          </a:p>
        </p:txBody>
      </p:sp>
      <p:pic>
        <p:nvPicPr>
          <p:cNvPr id="13" name="Picture 2" descr="Image result for on button png">
            <a:hlinkClick r:id="rId2"/>
            <a:extLst>
              <a:ext uri="{FF2B5EF4-FFF2-40B4-BE49-F238E27FC236}">
                <a16:creationId xmlns:a16="http://schemas.microsoft.com/office/drawing/2014/main" id="{A2536780-8F50-F444-AA68-CD840C111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57" y="1818797"/>
            <a:ext cx="421241" cy="4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244665-B905-E442-868F-B47F249679F9}"/>
              </a:ext>
            </a:extLst>
          </p:cNvPr>
          <p:cNvCxnSpPr>
            <a:cxnSpLocks/>
          </p:cNvCxnSpPr>
          <p:nvPr/>
        </p:nvCxnSpPr>
        <p:spPr>
          <a:xfrm>
            <a:off x="2276258" y="4399850"/>
            <a:ext cx="740732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42BDED0-5CF5-544C-B64E-51A6CC2E3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31822"/>
              </p:ext>
            </p:extLst>
          </p:nvPr>
        </p:nvGraphicFramePr>
        <p:xfrm>
          <a:off x="2276257" y="5075811"/>
          <a:ext cx="7477900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549">
                  <a:extLst>
                    <a:ext uri="{9D8B030D-6E8A-4147-A177-3AD203B41FA5}">
                      <a16:colId xmlns:a16="http://schemas.microsoft.com/office/drawing/2014/main" val="2542514550"/>
                    </a:ext>
                  </a:extLst>
                </a:gridCol>
                <a:gridCol w="1423010">
                  <a:extLst>
                    <a:ext uri="{9D8B030D-6E8A-4147-A177-3AD203B41FA5}">
                      <a16:colId xmlns:a16="http://schemas.microsoft.com/office/drawing/2014/main" val="2030340850"/>
                    </a:ext>
                  </a:extLst>
                </a:gridCol>
                <a:gridCol w="5018341">
                  <a:extLst>
                    <a:ext uri="{9D8B030D-6E8A-4147-A177-3AD203B41FA5}">
                      <a16:colId xmlns:a16="http://schemas.microsoft.com/office/drawing/2014/main" val="820789323"/>
                    </a:ext>
                  </a:extLst>
                </a:gridCol>
              </a:tblGrid>
              <a:tr h="2388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Current Pose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298424"/>
                  </a:ext>
                </a:extLst>
              </a:tr>
              <a:tr h="2388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12.03, 18.09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84925"/>
                  </a:ext>
                </a:extLst>
              </a:tr>
              <a:tr h="2388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11.63, 13.03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61679"/>
                  </a:ext>
                </a:extLst>
              </a:tr>
              <a:tr h="2417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11.8, 12.01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Left Arm Pointing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010696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8E34457-65EC-C247-8572-DB7BC8BB75E1}"/>
              </a:ext>
            </a:extLst>
          </p:cNvPr>
          <p:cNvSpPr txBox="1"/>
          <p:nvPr/>
        </p:nvSpPr>
        <p:spPr>
          <a:xfrm>
            <a:off x="2399271" y="2635235"/>
            <a:ext cx="346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STATUS: CHARGING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101D10-65BB-6C4C-AB42-C938C26E895F}"/>
              </a:ext>
            </a:extLst>
          </p:cNvPr>
          <p:cNvSpPr txBox="1"/>
          <p:nvPr/>
        </p:nvSpPr>
        <p:spPr>
          <a:xfrm>
            <a:off x="2388973" y="3316399"/>
            <a:ext cx="347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POS: </a:t>
            </a:r>
            <a:r>
              <a:rPr lang="en-US" dirty="0">
                <a:latin typeface="+mj-lt"/>
              </a:rPr>
              <a:t>12.02, 17.88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7D8016-E252-4942-B0E2-46FBEDCAE395}"/>
              </a:ext>
            </a:extLst>
          </p:cNvPr>
          <p:cNvSpPr txBox="1"/>
          <p:nvPr/>
        </p:nvSpPr>
        <p:spPr>
          <a:xfrm>
            <a:off x="2388973" y="3641490"/>
            <a:ext cx="347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ROT: </a:t>
            </a:r>
            <a:r>
              <a:rPr lang="en-US" dirty="0">
                <a:latin typeface="+mj-lt"/>
              </a:rPr>
              <a:t>83*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42DE6-F5A7-144B-B8B3-BB2CCA1DA2A8}"/>
              </a:ext>
            </a:extLst>
          </p:cNvPr>
          <p:cNvSpPr txBox="1"/>
          <p:nvPr/>
        </p:nvSpPr>
        <p:spPr>
          <a:xfrm>
            <a:off x="2399272" y="2980498"/>
            <a:ext cx="347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AWAITING ORDER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05A8EE-79ED-864D-90DF-9E3C6A656961}"/>
              </a:ext>
            </a:extLst>
          </p:cNvPr>
          <p:cNvSpPr txBox="1"/>
          <p:nvPr/>
        </p:nvSpPr>
        <p:spPr>
          <a:xfrm>
            <a:off x="3734355" y="3739760"/>
            <a:ext cx="2129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+mj-lt"/>
              </a:rPr>
              <a:t>BATTERY LEVEL: 73%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4BD480-E060-D24B-85CC-47A95D5D269F}"/>
              </a:ext>
            </a:extLst>
          </p:cNvPr>
          <p:cNvSpPr txBox="1"/>
          <p:nvPr/>
        </p:nvSpPr>
        <p:spPr>
          <a:xfrm>
            <a:off x="6219015" y="2282437"/>
            <a:ext cx="2086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UDP PORT: 21234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E00FEF-39F6-C741-8997-C3DF1D53721A}"/>
              </a:ext>
            </a:extLst>
          </p:cNvPr>
          <p:cNvSpPr txBox="1"/>
          <p:nvPr/>
        </p:nvSpPr>
        <p:spPr>
          <a:xfrm>
            <a:off x="6219014" y="2628902"/>
            <a:ext cx="346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STATUS: ONLINE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AAD0DE-BF78-D84C-8748-FC956AA68146}"/>
              </a:ext>
            </a:extLst>
          </p:cNvPr>
          <p:cNvSpPr txBox="1"/>
          <p:nvPr/>
        </p:nvSpPr>
        <p:spPr>
          <a:xfrm>
            <a:off x="6208716" y="2998234"/>
            <a:ext cx="347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PEOPLE: </a:t>
            </a:r>
            <a:r>
              <a:rPr lang="en-US" dirty="0">
                <a:latin typeface="+mj-lt"/>
              </a:rPr>
              <a:t>4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3138C7-B131-5C49-B735-23B317FCB87E}"/>
              </a:ext>
            </a:extLst>
          </p:cNvPr>
          <p:cNvSpPr txBox="1"/>
          <p:nvPr/>
        </p:nvSpPr>
        <p:spPr>
          <a:xfrm>
            <a:off x="6208716" y="3323325"/>
            <a:ext cx="347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COMMAND: 5 MIN AGO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99D83F-874B-2044-BE23-61BABB9DC6B7}"/>
              </a:ext>
            </a:extLst>
          </p:cNvPr>
          <p:cNvSpPr txBox="1"/>
          <p:nvPr/>
        </p:nvSpPr>
        <p:spPr>
          <a:xfrm>
            <a:off x="7554098" y="3733427"/>
            <a:ext cx="2129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+mj-lt"/>
              </a:rPr>
              <a:t>UPTIME: 16 MINUTES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BAE542-A52E-3E42-8EF7-86173BC9E9D8}"/>
              </a:ext>
            </a:extLst>
          </p:cNvPr>
          <p:cNvCxnSpPr>
            <a:cxnSpLocks/>
          </p:cNvCxnSpPr>
          <p:nvPr/>
        </p:nvCxnSpPr>
        <p:spPr>
          <a:xfrm>
            <a:off x="0" y="75184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CF70DC-91CE-364C-AB2D-C7872C6DB307}"/>
              </a:ext>
            </a:extLst>
          </p:cNvPr>
          <p:cNvSpPr txBox="1"/>
          <p:nvPr/>
        </p:nvSpPr>
        <p:spPr>
          <a:xfrm>
            <a:off x="88557" y="172445"/>
            <a:ext cx="416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UMAN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WARE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NVIRONMENT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375951-2B2F-9648-9BCE-BB2B127939CD}"/>
              </a:ext>
            </a:extLst>
          </p:cNvPr>
          <p:cNvSpPr txBox="1"/>
          <p:nvPr/>
        </p:nvSpPr>
        <p:spPr>
          <a:xfrm>
            <a:off x="10021332" y="218610"/>
            <a:ext cx="208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Connection Settings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513E8E-CDD0-F24A-B649-7B356FD37210}"/>
              </a:ext>
            </a:extLst>
          </p:cNvPr>
          <p:cNvSpPr txBox="1"/>
          <p:nvPr/>
        </p:nvSpPr>
        <p:spPr>
          <a:xfrm>
            <a:off x="2286556" y="1022975"/>
            <a:ext cx="416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CONTROL DASHBOARD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D5E7B-05B7-E640-A45D-F279995008A2}"/>
              </a:ext>
            </a:extLst>
          </p:cNvPr>
          <p:cNvSpPr txBox="1"/>
          <p:nvPr/>
        </p:nvSpPr>
        <p:spPr>
          <a:xfrm>
            <a:off x="2276258" y="4588745"/>
            <a:ext cx="416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CURRENT DETECTIONS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CE4CC4-C378-3E4B-905F-5C4D4263BD76}"/>
              </a:ext>
            </a:extLst>
          </p:cNvPr>
          <p:cNvCxnSpPr>
            <a:cxnSpLocks/>
          </p:cNvCxnSpPr>
          <p:nvPr/>
        </p:nvCxnSpPr>
        <p:spPr>
          <a:xfrm>
            <a:off x="2276257" y="6927150"/>
            <a:ext cx="740732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66C1C9-64C0-F44E-B1B7-F42FF51D04D9}"/>
              </a:ext>
            </a:extLst>
          </p:cNvPr>
          <p:cNvSpPr txBox="1"/>
          <p:nvPr/>
        </p:nvSpPr>
        <p:spPr>
          <a:xfrm>
            <a:off x="2276257" y="7074225"/>
            <a:ext cx="416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ACTION MAP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14E8CB3-3B2D-7546-8694-4AB3901B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90032"/>
              </p:ext>
            </p:extLst>
          </p:nvPr>
        </p:nvGraphicFramePr>
        <p:xfrm>
          <a:off x="2388972" y="7542217"/>
          <a:ext cx="7164106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32">
                  <a:extLst>
                    <a:ext uri="{9D8B030D-6E8A-4147-A177-3AD203B41FA5}">
                      <a16:colId xmlns:a16="http://schemas.microsoft.com/office/drawing/2014/main" val="1431160809"/>
                    </a:ext>
                  </a:extLst>
                </a:gridCol>
                <a:gridCol w="3443495">
                  <a:extLst>
                    <a:ext uri="{9D8B030D-6E8A-4147-A177-3AD203B41FA5}">
                      <a16:colId xmlns:a16="http://schemas.microsoft.com/office/drawing/2014/main" val="254251455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30340850"/>
                    </a:ext>
                  </a:extLst>
                </a:gridCol>
                <a:gridCol w="1564779">
                  <a:extLst>
                    <a:ext uri="{9D8B030D-6E8A-4147-A177-3AD203B41FA5}">
                      <a16:colId xmlns:a16="http://schemas.microsoft.com/office/drawing/2014/main" val="820789323"/>
                    </a:ext>
                  </a:extLst>
                </a:gridCol>
              </a:tblGrid>
              <a:tr h="238823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On Pose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Priority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3298424"/>
                  </a:ext>
                </a:extLst>
              </a:tr>
              <a:tr h="238823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Go to summon location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Right Arm Up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Immediately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484925"/>
                  </a:ext>
                </a:extLst>
              </a:tr>
              <a:tr h="238823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Go to summon location, beep, return to original position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Arms Out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Add to queue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2561679"/>
                  </a:ext>
                </a:extLst>
              </a:tr>
              <a:tr h="241702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Return to charger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Left Arm Pointing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Immediately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106965"/>
                  </a:ext>
                </a:extLst>
              </a:tr>
            </a:tbl>
          </a:graphicData>
        </a:graphic>
      </p:graphicFrame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380E5DB-EAB4-014F-AA1C-3D8E4C23BF4C}"/>
              </a:ext>
            </a:extLst>
          </p:cNvPr>
          <p:cNvSpPr/>
          <p:nvPr/>
        </p:nvSpPr>
        <p:spPr>
          <a:xfrm>
            <a:off x="5708974" y="8975434"/>
            <a:ext cx="429312" cy="3851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A6C7C84-DBA5-6043-8165-57B4B0BC4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24" y="7935172"/>
            <a:ext cx="225370" cy="22537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477D52-0400-0446-9229-CB323B354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24" y="8242509"/>
            <a:ext cx="225370" cy="22537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03BD931-A369-AE48-B31C-6A2538824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24" y="8818430"/>
            <a:ext cx="225370" cy="2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</TotalTime>
  <Words>115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Alkemade</dc:creator>
  <cp:lastModifiedBy>Paul Alkemade</cp:lastModifiedBy>
  <cp:revision>11</cp:revision>
  <cp:lastPrinted>2019-10-10T03:09:11Z</cp:lastPrinted>
  <dcterms:created xsi:type="dcterms:W3CDTF">2019-10-10T00:23:12Z</dcterms:created>
  <dcterms:modified xsi:type="dcterms:W3CDTF">2019-10-10T20:41:56Z</dcterms:modified>
</cp:coreProperties>
</file>