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4" r:id="rId3"/>
    <p:sldId id="258" r:id="rId4"/>
    <p:sldId id="267" r:id="rId5"/>
    <p:sldId id="277" r:id="rId6"/>
    <p:sldId id="286" r:id="rId7"/>
    <p:sldId id="285" r:id="rId8"/>
    <p:sldId id="284" r:id="rId9"/>
    <p:sldId id="283" r:id="rId10"/>
    <p:sldId id="281" r:id="rId11"/>
    <p:sldId id="290" r:id="rId12"/>
    <p:sldId id="289" r:id="rId13"/>
    <p:sldId id="279" r:id="rId14"/>
    <p:sldId id="280"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96EE3B-3C13-43D1-BA8A-6725B7270236}" v="42" dt="2023-04-23T05:05:13.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9" autoAdjust="0"/>
    <p:restoredTop sz="94660"/>
  </p:normalViewPr>
  <p:slideViewPr>
    <p:cSldViewPr snapToGrid="0">
      <p:cViewPr varScale="1">
        <p:scale>
          <a:sx n="79" d="100"/>
          <a:sy n="79" d="100"/>
        </p:scale>
        <p:origin x="108"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Reynolds" userId="2858f4c311c921ca" providerId="LiveId" clId="{FD96EE3B-3C13-43D1-BA8A-6725B7270236}"/>
    <pc:docChg chg="undo custSel addSld delSld modSld sldOrd">
      <pc:chgData name="John Reynolds" userId="2858f4c311c921ca" providerId="LiveId" clId="{FD96EE3B-3C13-43D1-BA8A-6725B7270236}" dt="2023-04-23T05:05:37.426" v="4322" actId="14100"/>
      <pc:docMkLst>
        <pc:docMk/>
      </pc:docMkLst>
      <pc:sldChg chg="modSp mod setBg">
        <pc:chgData name="John Reynolds" userId="2858f4c311c921ca" providerId="LiveId" clId="{FD96EE3B-3C13-43D1-BA8A-6725B7270236}" dt="2023-04-16T20:22:07.884" v="26" actId="1038"/>
        <pc:sldMkLst>
          <pc:docMk/>
          <pc:sldMk cId="3622897384" sldId="258"/>
        </pc:sldMkLst>
        <pc:spChg chg="mod">
          <ac:chgData name="John Reynolds" userId="2858f4c311c921ca" providerId="LiveId" clId="{FD96EE3B-3C13-43D1-BA8A-6725B7270236}" dt="2023-04-16T20:22:07.884" v="26" actId="1038"/>
          <ac:spMkLst>
            <pc:docMk/>
            <pc:sldMk cId="3622897384" sldId="258"/>
            <ac:spMk id="27" creationId="{3AFAB89C-2CD9-4C64-8509-75920527BE13}"/>
          </ac:spMkLst>
        </pc:spChg>
      </pc:sldChg>
      <pc:sldChg chg="setBg">
        <pc:chgData name="John Reynolds" userId="2858f4c311c921ca" providerId="LiveId" clId="{FD96EE3B-3C13-43D1-BA8A-6725B7270236}" dt="2023-04-16T20:21:28.716" v="3"/>
        <pc:sldMkLst>
          <pc:docMk/>
          <pc:sldMk cId="4118901844" sldId="267"/>
        </pc:sldMkLst>
      </pc:sldChg>
      <pc:sldChg chg="modSp del mod">
        <pc:chgData name="John Reynolds" userId="2858f4c311c921ca" providerId="LiveId" clId="{FD96EE3B-3C13-43D1-BA8A-6725B7270236}" dt="2023-04-21T12:15:54.005" v="4012" actId="2696"/>
        <pc:sldMkLst>
          <pc:docMk/>
          <pc:sldMk cId="4235645987" sldId="268"/>
        </pc:sldMkLst>
        <pc:spChg chg="mod">
          <ac:chgData name="John Reynolds" userId="2858f4c311c921ca" providerId="LiveId" clId="{FD96EE3B-3C13-43D1-BA8A-6725B7270236}" dt="2023-04-21T12:14:45.977" v="3989" actId="1038"/>
          <ac:spMkLst>
            <pc:docMk/>
            <pc:sldMk cId="4235645987" sldId="268"/>
            <ac:spMk id="3" creationId="{24EC3D39-AF9A-CD00-4D45-AA3BDEAECA03}"/>
          </ac:spMkLst>
        </pc:spChg>
        <pc:spChg chg="mod">
          <ac:chgData name="John Reynolds" userId="2858f4c311c921ca" providerId="LiveId" clId="{FD96EE3B-3C13-43D1-BA8A-6725B7270236}" dt="2023-04-21T12:14:45.977" v="3989" actId="1038"/>
          <ac:spMkLst>
            <pc:docMk/>
            <pc:sldMk cId="4235645987" sldId="268"/>
            <ac:spMk id="26" creationId="{27ED0F80-138B-4A4E-B34B-8C68CC474DC4}"/>
          </ac:spMkLst>
        </pc:spChg>
        <pc:picChg chg="mod">
          <ac:chgData name="John Reynolds" userId="2858f4c311c921ca" providerId="LiveId" clId="{FD96EE3B-3C13-43D1-BA8A-6725B7270236}" dt="2023-04-21T12:14:45.977" v="3989" actId="1038"/>
          <ac:picMkLst>
            <pc:docMk/>
            <pc:sldMk cId="4235645987" sldId="268"/>
            <ac:picMk id="7" creationId="{59EF4242-B91D-4C92-3AA1-734CCAE80632}"/>
          </ac:picMkLst>
        </pc:picChg>
      </pc:sldChg>
      <pc:sldChg chg="del">
        <pc:chgData name="John Reynolds" userId="2858f4c311c921ca" providerId="LiveId" clId="{FD96EE3B-3C13-43D1-BA8A-6725B7270236}" dt="2023-04-21T12:17:11.147" v="4029" actId="47"/>
        <pc:sldMkLst>
          <pc:docMk/>
          <pc:sldMk cId="2134524787" sldId="269"/>
        </pc:sldMkLst>
      </pc:sldChg>
      <pc:sldChg chg="del">
        <pc:chgData name="John Reynolds" userId="2858f4c311c921ca" providerId="LiveId" clId="{FD96EE3B-3C13-43D1-BA8A-6725B7270236}" dt="2023-04-21T12:17:56.172" v="4086" actId="47"/>
        <pc:sldMkLst>
          <pc:docMk/>
          <pc:sldMk cId="2748576771" sldId="270"/>
        </pc:sldMkLst>
      </pc:sldChg>
      <pc:sldChg chg="addSp delSp modSp del mod">
        <pc:chgData name="John Reynolds" userId="2858f4c311c921ca" providerId="LiveId" clId="{FD96EE3B-3C13-43D1-BA8A-6725B7270236}" dt="2023-04-21T12:19:36.054" v="4127" actId="47"/>
        <pc:sldMkLst>
          <pc:docMk/>
          <pc:sldMk cId="3772805219" sldId="271"/>
        </pc:sldMkLst>
        <pc:spChg chg="mod">
          <ac:chgData name="John Reynolds" userId="2858f4c311c921ca" providerId="LiveId" clId="{FD96EE3B-3C13-43D1-BA8A-6725B7270236}" dt="2023-04-21T12:19:04.405" v="4101" actId="1076"/>
          <ac:spMkLst>
            <pc:docMk/>
            <pc:sldMk cId="3772805219" sldId="271"/>
            <ac:spMk id="3" creationId="{24EC3D39-AF9A-CD00-4D45-AA3BDEAECA03}"/>
          </ac:spMkLst>
        </pc:spChg>
        <pc:spChg chg="add del">
          <ac:chgData name="John Reynolds" userId="2858f4c311c921ca" providerId="LiveId" clId="{FD96EE3B-3C13-43D1-BA8A-6725B7270236}" dt="2023-04-18T21:41:22.417" v="301" actId="22"/>
          <ac:spMkLst>
            <pc:docMk/>
            <pc:sldMk cId="3772805219" sldId="271"/>
            <ac:spMk id="4" creationId="{DB592217-F551-914F-166E-1FA2BBFADE23}"/>
          </ac:spMkLst>
        </pc:spChg>
        <pc:spChg chg="mod">
          <ac:chgData name="John Reynolds" userId="2858f4c311c921ca" providerId="LiveId" clId="{FD96EE3B-3C13-43D1-BA8A-6725B7270236}" dt="2023-04-21T12:19:04.405" v="4101" actId="1076"/>
          <ac:spMkLst>
            <pc:docMk/>
            <pc:sldMk cId="3772805219" sldId="271"/>
            <ac:spMk id="26" creationId="{27ED0F80-138B-4A4E-B34B-8C68CC474DC4}"/>
          </ac:spMkLst>
        </pc:spChg>
        <pc:picChg chg="mod">
          <ac:chgData name="John Reynolds" userId="2858f4c311c921ca" providerId="LiveId" clId="{FD96EE3B-3C13-43D1-BA8A-6725B7270236}" dt="2023-04-21T12:19:04.405" v="4101" actId="1076"/>
          <ac:picMkLst>
            <pc:docMk/>
            <pc:sldMk cId="3772805219" sldId="271"/>
            <ac:picMk id="5" creationId="{B244F6DA-1498-DAE9-3D93-82AB35AB0545}"/>
          </ac:picMkLst>
        </pc:picChg>
        <pc:picChg chg="add del mod modCrop">
          <ac:chgData name="John Reynolds" userId="2858f4c311c921ca" providerId="LiveId" clId="{FD96EE3B-3C13-43D1-BA8A-6725B7270236}" dt="2023-04-18T21:52:24.996" v="761" actId="478"/>
          <ac:picMkLst>
            <pc:docMk/>
            <pc:sldMk cId="3772805219" sldId="271"/>
            <ac:picMk id="7" creationId="{5ADCBFB6-276C-760B-7473-99F92BA6E5AB}"/>
          </ac:picMkLst>
        </pc:picChg>
        <pc:picChg chg="del">
          <ac:chgData name="John Reynolds" userId="2858f4c311c921ca" providerId="LiveId" clId="{FD96EE3B-3C13-43D1-BA8A-6725B7270236}" dt="2023-04-18T21:41:56.362" v="306" actId="478"/>
          <ac:picMkLst>
            <pc:docMk/>
            <pc:sldMk cId="3772805219" sldId="271"/>
            <ac:picMk id="9" creationId="{13D8ECA4-3D22-A556-3847-B5F00A2FBD4C}"/>
          </ac:picMkLst>
        </pc:picChg>
        <pc:picChg chg="add mod modCrop">
          <ac:chgData name="John Reynolds" userId="2858f4c311c921ca" providerId="LiveId" clId="{FD96EE3B-3C13-43D1-BA8A-6725B7270236}" dt="2023-04-18T21:52:50.523" v="775" actId="1037"/>
          <ac:picMkLst>
            <pc:docMk/>
            <pc:sldMk cId="3772805219" sldId="271"/>
            <ac:picMk id="10" creationId="{4ADB4940-72B9-F99B-5A64-EF4EBCC13A90}"/>
          </ac:picMkLst>
        </pc:picChg>
      </pc:sldChg>
      <pc:sldChg chg="addSp delSp modSp del mod">
        <pc:chgData name="John Reynolds" userId="2858f4c311c921ca" providerId="LiveId" clId="{FD96EE3B-3C13-43D1-BA8A-6725B7270236}" dt="2023-04-21T12:18:43.494" v="4096" actId="47"/>
        <pc:sldMkLst>
          <pc:docMk/>
          <pc:sldMk cId="3520342423" sldId="272"/>
        </pc:sldMkLst>
        <pc:spChg chg="mod">
          <ac:chgData name="John Reynolds" userId="2858f4c311c921ca" providerId="LiveId" clId="{FD96EE3B-3C13-43D1-BA8A-6725B7270236}" dt="2023-04-21T12:18:33.457" v="4094" actId="1076"/>
          <ac:spMkLst>
            <pc:docMk/>
            <pc:sldMk cId="3520342423" sldId="272"/>
            <ac:spMk id="6" creationId="{E3E1CC66-826A-4CA8-2736-C4567DFA42E6}"/>
          </ac:spMkLst>
        </pc:spChg>
        <pc:spChg chg="mod">
          <ac:chgData name="John Reynolds" userId="2858f4c311c921ca" providerId="LiveId" clId="{FD96EE3B-3C13-43D1-BA8A-6725B7270236}" dt="2023-04-21T12:18:33.457" v="4094" actId="1076"/>
          <ac:spMkLst>
            <pc:docMk/>
            <pc:sldMk cId="3520342423" sldId="272"/>
            <ac:spMk id="11" creationId="{EB66A8A1-BD18-01A2-ECAC-7BCE5FDF3598}"/>
          </ac:spMkLst>
        </pc:spChg>
        <pc:spChg chg="mod">
          <ac:chgData name="John Reynolds" userId="2858f4c311c921ca" providerId="LiveId" clId="{FD96EE3B-3C13-43D1-BA8A-6725B7270236}" dt="2023-04-21T12:18:33.457" v="4094" actId="1076"/>
          <ac:spMkLst>
            <pc:docMk/>
            <pc:sldMk cId="3520342423" sldId="272"/>
            <ac:spMk id="14" creationId="{44435DC4-5E12-5313-2442-AFECDC02ED20}"/>
          </ac:spMkLst>
        </pc:spChg>
        <pc:spChg chg="mod">
          <ac:chgData name="John Reynolds" userId="2858f4c311c921ca" providerId="LiveId" clId="{FD96EE3B-3C13-43D1-BA8A-6725B7270236}" dt="2023-04-21T12:18:33.457" v="4094" actId="1076"/>
          <ac:spMkLst>
            <pc:docMk/>
            <pc:sldMk cId="3520342423" sldId="272"/>
            <ac:spMk id="15" creationId="{DC47BF33-00A6-B2DF-9357-236C69D12A01}"/>
          </ac:spMkLst>
        </pc:spChg>
        <pc:spChg chg="mod">
          <ac:chgData name="John Reynolds" userId="2858f4c311c921ca" providerId="LiveId" clId="{FD96EE3B-3C13-43D1-BA8A-6725B7270236}" dt="2023-04-21T12:18:33.457" v="4094" actId="1076"/>
          <ac:spMkLst>
            <pc:docMk/>
            <pc:sldMk cId="3520342423" sldId="272"/>
            <ac:spMk id="26" creationId="{27ED0F80-138B-4A4E-B34B-8C68CC474DC4}"/>
          </ac:spMkLst>
        </pc:spChg>
        <pc:picChg chg="add mod modCrop">
          <ac:chgData name="John Reynolds" userId="2858f4c311c921ca" providerId="LiveId" clId="{FD96EE3B-3C13-43D1-BA8A-6725B7270236}" dt="2023-04-16T20:44:59.342" v="104" actId="1038"/>
          <ac:picMkLst>
            <pc:docMk/>
            <pc:sldMk cId="3520342423" sldId="272"/>
            <ac:picMk id="2" creationId="{D295EB13-C549-D1BC-66CE-F7BC257EC77C}"/>
          </ac:picMkLst>
        </pc:picChg>
        <pc:picChg chg="mod">
          <ac:chgData name="John Reynolds" userId="2858f4c311c921ca" providerId="LiveId" clId="{FD96EE3B-3C13-43D1-BA8A-6725B7270236}" dt="2023-04-21T12:18:33.457" v="4094" actId="1076"/>
          <ac:picMkLst>
            <pc:docMk/>
            <pc:sldMk cId="3520342423" sldId="272"/>
            <ac:picMk id="9" creationId="{13D8ECA4-3D22-A556-3847-B5F00A2FBD4C}"/>
          </ac:picMkLst>
        </pc:picChg>
        <pc:picChg chg="del">
          <ac:chgData name="John Reynolds" userId="2858f4c311c921ca" providerId="LiveId" clId="{FD96EE3B-3C13-43D1-BA8A-6725B7270236}" dt="2023-04-16T20:44:03.609" v="59" actId="478"/>
          <ac:picMkLst>
            <pc:docMk/>
            <pc:sldMk cId="3520342423" sldId="272"/>
            <ac:picMk id="10" creationId="{B4A80756-F8EE-742B-4DD4-04AD77BB6027}"/>
          </ac:picMkLst>
        </pc:picChg>
      </pc:sldChg>
      <pc:sldChg chg="addSp delSp modSp del mod">
        <pc:chgData name="John Reynolds" userId="2858f4c311c921ca" providerId="LiveId" clId="{FD96EE3B-3C13-43D1-BA8A-6725B7270236}" dt="2023-04-21T12:20:17.185" v="4147" actId="47"/>
        <pc:sldMkLst>
          <pc:docMk/>
          <pc:sldMk cId="1135084300" sldId="274"/>
        </pc:sldMkLst>
        <pc:spChg chg="mod ord">
          <ac:chgData name="John Reynolds" userId="2858f4c311c921ca" providerId="LiveId" clId="{FD96EE3B-3C13-43D1-BA8A-6725B7270236}" dt="2023-04-18T21:55:33.523" v="1060" actId="20577"/>
          <ac:spMkLst>
            <pc:docMk/>
            <pc:sldMk cId="1135084300" sldId="274"/>
            <ac:spMk id="3" creationId="{24EC3D39-AF9A-CD00-4D45-AA3BDEAECA03}"/>
          </ac:spMkLst>
        </pc:spChg>
        <pc:spChg chg="mod">
          <ac:chgData name="John Reynolds" userId="2858f4c311c921ca" providerId="LiveId" clId="{FD96EE3B-3C13-43D1-BA8A-6725B7270236}" dt="2023-04-18T21:50:20.666" v="688" actId="1035"/>
          <ac:spMkLst>
            <pc:docMk/>
            <pc:sldMk cId="1135084300" sldId="274"/>
            <ac:spMk id="26" creationId="{27ED0F80-138B-4A4E-B34B-8C68CC474DC4}"/>
          </ac:spMkLst>
        </pc:spChg>
        <pc:spChg chg="add del">
          <ac:chgData name="John Reynolds" userId="2858f4c311c921ca" providerId="LiveId" clId="{FD96EE3B-3C13-43D1-BA8A-6725B7270236}" dt="2023-04-18T21:44:42.151" v="361" actId="26606"/>
          <ac:spMkLst>
            <pc:docMk/>
            <pc:sldMk cId="1135084300" sldId="274"/>
            <ac:spMk id="54" creationId="{0AAD52C3-F510-4AD2-8B1D-7D8A574BA0F3}"/>
          </ac:spMkLst>
        </pc:spChg>
        <pc:spChg chg="add del">
          <ac:chgData name="John Reynolds" userId="2858f4c311c921ca" providerId="LiveId" clId="{FD96EE3B-3C13-43D1-BA8A-6725B7270236}" dt="2023-04-18T21:44:42.151" v="361" actId="26606"/>
          <ac:spMkLst>
            <pc:docMk/>
            <pc:sldMk cId="1135084300" sldId="274"/>
            <ac:spMk id="59" creationId="{9CCE8A2E-61E7-4667-90A8-34285A8C4057}"/>
          </ac:spMkLst>
        </pc:spChg>
        <pc:spChg chg="add del">
          <ac:chgData name="John Reynolds" userId="2858f4c311c921ca" providerId="LiveId" clId="{FD96EE3B-3C13-43D1-BA8A-6725B7270236}" dt="2023-04-18T21:44:42.151" v="361" actId="26606"/>
          <ac:spMkLst>
            <pc:docMk/>
            <pc:sldMk cId="1135084300" sldId="274"/>
            <ac:spMk id="61" creationId="{1C938212-FA12-4FF1-87C8-ACDE99D06F69}"/>
          </ac:spMkLst>
        </pc:spChg>
        <pc:spChg chg="add del">
          <ac:chgData name="John Reynolds" userId="2858f4c311c921ca" providerId="LiveId" clId="{FD96EE3B-3C13-43D1-BA8A-6725B7270236}" dt="2023-04-18T21:44:42.151" v="361" actId="26606"/>
          <ac:spMkLst>
            <pc:docMk/>
            <pc:sldMk cId="1135084300" sldId="274"/>
            <ac:spMk id="63" creationId="{369F152D-E540-4B48-BA11-2ADF043C6111}"/>
          </ac:spMkLst>
        </pc:spChg>
        <pc:spChg chg="add del">
          <ac:chgData name="John Reynolds" userId="2858f4c311c921ca" providerId="LiveId" clId="{FD96EE3B-3C13-43D1-BA8A-6725B7270236}" dt="2023-04-18T21:44:42.151" v="361" actId="26606"/>
          <ac:spMkLst>
            <pc:docMk/>
            <pc:sldMk cId="1135084300" sldId="274"/>
            <ac:spMk id="65" creationId="{0C059F7E-04C4-4C46-9B3E-E5CE267E347D}"/>
          </ac:spMkLst>
        </pc:spChg>
        <pc:picChg chg="add del mod">
          <ac:chgData name="John Reynolds" userId="2858f4c311c921ca" providerId="LiveId" clId="{FD96EE3B-3C13-43D1-BA8A-6725B7270236}" dt="2023-04-18T21:44:38.151" v="358" actId="478"/>
          <ac:picMkLst>
            <pc:docMk/>
            <pc:sldMk cId="1135084300" sldId="274"/>
            <ac:picMk id="2" creationId="{4FEDEEB8-CF48-89C2-4CEC-188700D86EA9}"/>
          </ac:picMkLst>
        </pc:picChg>
        <pc:picChg chg="add del mod">
          <ac:chgData name="John Reynolds" userId="2858f4c311c921ca" providerId="LiveId" clId="{FD96EE3B-3C13-43D1-BA8A-6725B7270236}" dt="2023-04-18T21:44:46.114" v="362" actId="478"/>
          <ac:picMkLst>
            <pc:docMk/>
            <pc:sldMk cId="1135084300" sldId="274"/>
            <ac:picMk id="4" creationId="{E3C19BCA-69C9-D6BB-E5C9-6563CEEE6547}"/>
          </ac:picMkLst>
        </pc:picChg>
        <pc:picChg chg="add del mod">
          <ac:chgData name="John Reynolds" userId="2858f4c311c921ca" providerId="LiveId" clId="{FD96EE3B-3C13-43D1-BA8A-6725B7270236}" dt="2023-04-18T21:44:38.151" v="358" actId="478"/>
          <ac:picMkLst>
            <pc:docMk/>
            <pc:sldMk cId="1135084300" sldId="274"/>
            <ac:picMk id="5" creationId="{EFE9A37B-E54A-05DA-1274-1210D5F55121}"/>
          </ac:picMkLst>
        </pc:picChg>
        <pc:picChg chg="add del mod">
          <ac:chgData name="John Reynolds" userId="2858f4c311c921ca" providerId="LiveId" clId="{FD96EE3B-3C13-43D1-BA8A-6725B7270236}" dt="2023-04-18T21:44:46.114" v="362" actId="478"/>
          <ac:picMkLst>
            <pc:docMk/>
            <pc:sldMk cId="1135084300" sldId="274"/>
            <ac:picMk id="6" creationId="{5F82D1D4-9262-2D2D-C469-A5A23FBAA9D5}"/>
          </ac:picMkLst>
        </pc:picChg>
        <pc:picChg chg="add mod">
          <ac:chgData name="John Reynolds" userId="2858f4c311c921ca" providerId="LiveId" clId="{FD96EE3B-3C13-43D1-BA8A-6725B7270236}" dt="2023-04-18T21:48:08.274" v="480" actId="1076"/>
          <ac:picMkLst>
            <pc:docMk/>
            <pc:sldMk cId="1135084300" sldId="274"/>
            <ac:picMk id="8" creationId="{9B64D736-48E1-0B87-A9B6-D60B2B8F8FC4}"/>
          </ac:picMkLst>
        </pc:picChg>
        <pc:picChg chg="add mod">
          <ac:chgData name="John Reynolds" userId="2858f4c311c921ca" providerId="LiveId" clId="{FD96EE3B-3C13-43D1-BA8A-6725B7270236}" dt="2023-04-18T21:47:41.357" v="454" actId="1037"/>
          <ac:picMkLst>
            <pc:docMk/>
            <pc:sldMk cId="1135084300" sldId="274"/>
            <ac:picMk id="10" creationId="{98E5408A-076E-CEB4-589E-51E8119A8365}"/>
          </ac:picMkLst>
        </pc:picChg>
        <pc:picChg chg="del mod">
          <ac:chgData name="John Reynolds" userId="2858f4c311c921ca" providerId="LiveId" clId="{FD96EE3B-3C13-43D1-BA8A-6725B7270236}" dt="2023-04-16T20:32:09.284" v="40" actId="478"/>
          <ac:picMkLst>
            <pc:docMk/>
            <pc:sldMk cId="1135084300" sldId="274"/>
            <ac:picMk id="19" creationId="{9989E397-FF21-B942-5EF6-3991B96E0ABD}"/>
          </ac:picMkLst>
        </pc:picChg>
        <pc:picChg chg="del mod">
          <ac:chgData name="John Reynolds" userId="2858f4c311c921ca" providerId="LiveId" clId="{FD96EE3B-3C13-43D1-BA8A-6725B7270236}" dt="2023-04-16T20:32:09.284" v="40" actId="478"/>
          <ac:picMkLst>
            <pc:docMk/>
            <pc:sldMk cId="1135084300" sldId="274"/>
            <ac:picMk id="21" creationId="{DBBC4996-EDA3-C907-E2B0-99D257579331}"/>
          </ac:picMkLst>
        </pc:picChg>
        <pc:picChg chg="add del">
          <ac:chgData name="John Reynolds" userId="2858f4c311c921ca" providerId="LiveId" clId="{FD96EE3B-3C13-43D1-BA8A-6725B7270236}" dt="2023-04-18T21:44:42.151" v="361" actId="26606"/>
          <ac:picMkLst>
            <pc:docMk/>
            <pc:sldMk cId="1135084300" sldId="274"/>
            <ac:picMk id="56" creationId="{4FEDEEB8-CF48-89C2-4CEC-188700D86EA9}"/>
          </ac:picMkLst>
        </pc:picChg>
        <pc:picChg chg="add del">
          <ac:chgData name="John Reynolds" userId="2858f4c311c921ca" providerId="LiveId" clId="{FD96EE3B-3C13-43D1-BA8A-6725B7270236}" dt="2023-04-18T21:44:42.151" v="361" actId="26606"/>
          <ac:picMkLst>
            <pc:docMk/>
            <pc:sldMk cId="1135084300" sldId="274"/>
            <ac:picMk id="57" creationId="{EFE9A37B-E54A-05DA-1274-1210D5F55121}"/>
          </ac:picMkLst>
        </pc:picChg>
      </pc:sldChg>
      <pc:sldChg chg="addSp delSp modSp del mod">
        <pc:chgData name="John Reynolds" userId="2858f4c311c921ca" providerId="LiveId" clId="{FD96EE3B-3C13-43D1-BA8A-6725B7270236}" dt="2023-04-21T12:21:20.354" v="4210" actId="47"/>
        <pc:sldMkLst>
          <pc:docMk/>
          <pc:sldMk cId="812677070" sldId="275"/>
        </pc:sldMkLst>
        <pc:spChg chg="mod">
          <ac:chgData name="John Reynolds" userId="2858f4c311c921ca" providerId="LiveId" clId="{FD96EE3B-3C13-43D1-BA8A-6725B7270236}" dt="2023-04-21T09:11:05.209" v="2327" actId="20577"/>
          <ac:spMkLst>
            <pc:docMk/>
            <pc:sldMk cId="812677070" sldId="275"/>
            <ac:spMk id="3" creationId="{24EC3D39-AF9A-CD00-4D45-AA3BDEAECA03}"/>
          </ac:spMkLst>
        </pc:spChg>
        <pc:picChg chg="add del mod">
          <ac:chgData name="John Reynolds" userId="2858f4c311c921ca" providerId="LiveId" clId="{FD96EE3B-3C13-43D1-BA8A-6725B7270236}" dt="2023-04-18T21:46:18.207" v="363" actId="478"/>
          <ac:picMkLst>
            <pc:docMk/>
            <pc:sldMk cId="812677070" sldId="275"/>
            <ac:picMk id="4" creationId="{15F8B812-2B66-1E6B-2127-B6CE946418BB}"/>
          </ac:picMkLst>
        </pc:picChg>
        <pc:picChg chg="add mod">
          <ac:chgData name="John Reynolds" userId="2858f4c311c921ca" providerId="LiveId" clId="{FD96EE3B-3C13-43D1-BA8A-6725B7270236}" dt="2023-04-18T22:06:37.637" v="2310" actId="1076"/>
          <ac:picMkLst>
            <pc:docMk/>
            <pc:sldMk cId="812677070" sldId="275"/>
            <ac:picMk id="5" creationId="{133ABBD9-B4CA-C776-DB21-DCA6C7DE36F8}"/>
          </ac:picMkLst>
        </pc:picChg>
        <pc:picChg chg="del mod">
          <ac:chgData name="John Reynolds" userId="2858f4c311c921ca" providerId="LiveId" clId="{FD96EE3B-3C13-43D1-BA8A-6725B7270236}" dt="2023-04-16T20:31:19.444" v="28" actId="478"/>
          <ac:picMkLst>
            <pc:docMk/>
            <pc:sldMk cId="812677070" sldId="275"/>
            <ac:picMk id="6" creationId="{C609E3A5-AA9B-7914-A208-0239671F507D}"/>
          </ac:picMkLst>
        </pc:picChg>
        <pc:picChg chg="add del mod">
          <ac:chgData name="John Reynolds" userId="2858f4c311c921ca" providerId="LiveId" clId="{FD96EE3B-3C13-43D1-BA8A-6725B7270236}" dt="2023-04-18T21:46:18.207" v="363" actId="478"/>
          <ac:picMkLst>
            <pc:docMk/>
            <pc:sldMk cId="812677070" sldId="275"/>
            <ac:picMk id="7" creationId="{BECB05B7-DE64-5FD1-3D35-337C6B4727DE}"/>
          </ac:picMkLst>
        </pc:picChg>
        <pc:picChg chg="add mod">
          <ac:chgData name="John Reynolds" userId="2858f4c311c921ca" providerId="LiveId" clId="{FD96EE3B-3C13-43D1-BA8A-6725B7270236}" dt="2023-04-18T22:01:08.574" v="1818" actId="1037"/>
          <ac:picMkLst>
            <pc:docMk/>
            <pc:sldMk cId="812677070" sldId="275"/>
            <ac:picMk id="8" creationId="{4836CD10-BB47-5D12-596F-9BFBB4279EE0}"/>
          </ac:picMkLst>
        </pc:picChg>
        <pc:picChg chg="del">
          <ac:chgData name="John Reynolds" userId="2858f4c311c921ca" providerId="LiveId" clId="{FD96EE3B-3C13-43D1-BA8A-6725B7270236}" dt="2023-04-16T20:31:19.444" v="28" actId="478"/>
          <ac:picMkLst>
            <pc:docMk/>
            <pc:sldMk cId="812677070" sldId="275"/>
            <ac:picMk id="8" creationId="{CE541C8A-F81C-68A3-D4EC-40A5F1D23F7F}"/>
          </ac:picMkLst>
        </pc:picChg>
      </pc:sldChg>
      <pc:sldChg chg="addSp delSp modSp add del mod">
        <pc:chgData name="John Reynolds" userId="2858f4c311c921ca" providerId="LiveId" clId="{FD96EE3B-3C13-43D1-BA8A-6725B7270236}" dt="2023-04-16T20:45:21.929" v="112" actId="2696"/>
        <pc:sldMkLst>
          <pc:docMk/>
          <pc:sldMk cId="1287976174" sldId="276"/>
        </pc:sldMkLst>
        <pc:spChg chg="add del">
          <ac:chgData name="John Reynolds" userId="2858f4c311c921ca" providerId="LiveId" clId="{FD96EE3B-3C13-43D1-BA8A-6725B7270236}" dt="2023-04-16T20:43:16.278" v="53" actId="22"/>
          <ac:spMkLst>
            <pc:docMk/>
            <pc:sldMk cId="1287976174" sldId="276"/>
            <ac:spMk id="3" creationId="{30A2FF57-6F42-DC03-2A75-75C51BF430C7}"/>
          </ac:spMkLst>
        </pc:spChg>
        <pc:picChg chg="add mod modCrop">
          <ac:chgData name="John Reynolds" userId="2858f4c311c921ca" providerId="LiveId" clId="{FD96EE3B-3C13-43D1-BA8A-6725B7270236}" dt="2023-04-16T20:44:22.978" v="61" actId="732"/>
          <ac:picMkLst>
            <pc:docMk/>
            <pc:sldMk cId="1287976174" sldId="276"/>
            <ac:picMk id="5" creationId="{AC2BD3DB-93C7-5D9E-4453-A83B9CDCDD44}"/>
          </ac:picMkLst>
        </pc:picChg>
        <pc:picChg chg="del">
          <ac:chgData name="John Reynolds" userId="2858f4c311c921ca" providerId="LiveId" clId="{FD96EE3B-3C13-43D1-BA8A-6725B7270236}" dt="2023-04-16T20:43:13.859" v="51" actId="478"/>
          <ac:picMkLst>
            <pc:docMk/>
            <pc:sldMk cId="1287976174" sldId="276"/>
            <ac:picMk id="8" creationId="{151F8FBF-49AF-A2D7-6E80-3462F419E5AF}"/>
          </ac:picMkLst>
        </pc:picChg>
        <pc:picChg chg="del">
          <ac:chgData name="John Reynolds" userId="2858f4c311c921ca" providerId="LiveId" clId="{FD96EE3B-3C13-43D1-BA8A-6725B7270236}" dt="2023-04-16T20:43:13.859" v="51" actId="478"/>
          <ac:picMkLst>
            <pc:docMk/>
            <pc:sldMk cId="1287976174" sldId="276"/>
            <ac:picMk id="9" creationId="{13D8ECA4-3D22-A556-3847-B5F00A2FBD4C}"/>
          </ac:picMkLst>
        </pc:picChg>
        <pc:picChg chg="del">
          <ac:chgData name="John Reynolds" userId="2858f4c311c921ca" providerId="LiveId" clId="{FD96EE3B-3C13-43D1-BA8A-6725B7270236}" dt="2023-04-16T20:43:13.859" v="51" actId="478"/>
          <ac:picMkLst>
            <pc:docMk/>
            <pc:sldMk cId="1287976174" sldId="276"/>
            <ac:picMk id="10" creationId="{B4A80756-F8EE-742B-4DD4-04AD77BB6027}"/>
          </ac:picMkLst>
        </pc:picChg>
      </pc:sldChg>
      <pc:sldChg chg="del">
        <pc:chgData name="John Reynolds" userId="2858f4c311c921ca" providerId="LiveId" clId="{FD96EE3B-3C13-43D1-BA8A-6725B7270236}" dt="2023-04-16T20:19:06.548" v="2" actId="47"/>
        <pc:sldMkLst>
          <pc:docMk/>
          <pc:sldMk cId="2074738818" sldId="276"/>
        </pc:sldMkLst>
      </pc:sldChg>
      <pc:sldChg chg="addSp delSp modSp add del mod">
        <pc:chgData name="John Reynolds" userId="2858f4c311c921ca" providerId="LiveId" clId="{FD96EE3B-3C13-43D1-BA8A-6725B7270236}" dt="2023-04-21T12:11:56.767" v="3859" actId="47"/>
        <pc:sldMkLst>
          <pc:docMk/>
          <pc:sldMk cId="2599489625" sldId="276"/>
        </pc:sldMkLst>
        <pc:spChg chg="mod">
          <ac:chgData name="John Reynolds" userId="2858f4c311c921ca" providerId="LiveId" clId="{FD96EE3B-3C13-43D1-BA8A-6725B7270236}" dt="2023-04-21T11:50:13.919" v="3139"/>
          <ac:spMkLst>
            <pc:docMk/>
            <pc:sldMk cId="2599489625" sldId="276"/>
            <ac:spMk id="3" creationId="{24EC3D39-AF9A-CD00-4D45-AA3BDEAECA03}"/>
          </ac:spMkLst>
        </pc:spChg>
        <pc:spChg chg="mod">
          <ac:chgData name="John Reynolds" userId="2858f4c311c921ca" providerId="LiveId" clId="{FD96EE3B-3C13-43D1-BA8A-6725B7270236}" dt="2023-04-18T22:02:56.863" v="1917" actId="14100"/>
          <ac:spMkLst>
            <pc:docMk/>
            <pc:sldMk cId="2599489625" sldId="276"/>
            <ac:spMk id="26" creationId="{27ED0F80-138B-4A4E-B34B-8C68CC474DC4}"/>
          </ac:spMkLst>
        </pc:spChg>
        <pc:picChg chg="add del mod modCrop">
          <ac:chgData name="John Reynolds" userId="2858f4c311c921ca" providerId="LiveId" clId="{FD96EE3B-3C13-43D1-BA8A-6725B7270236}" dt="2023-04-21T12:11:26.165" v="3786" actId="21"/>
          <ac:picMkLst>
            <pc:docMk/>
            <pc:sldMk cId="2599489625" sldId="276"/>
            <ac:picMk id="4" creationId="{DFAFD751-C732-576C-E991-E807C3B97278}"/>
          </ac:picMkLst>
        </pc:picChg>
        <pc:picChg chg="del mod">
          <ac:chgData name="John Reynolds" userId="2858f4c311c921ca" providerId="LiveId" clId="{FD96EE3B-3C13-43D1-BA8A-6725B7270236}" dt="2023-04-18T22:01:26.822" v="1823" actId="478"/>
          <ac:picMkLst>
            <pc:docMk/>
            <pc:sldMk cId="2599489625" sldId="276"/>
            <ac:picMk id="5" creationId="{133ABBD9-B4CA-C776-DB21-DCA6C7DE36F8}"/>
          </ac:picMkLst>
        </pc:picChg>
        <pc:picChg chg="del mod">
          <ac:chgData name="John Reynolds" userId="2858f4c311c921ca" providerId="LiveId" clId="{FD96EE3B-3C13-43D1-BA8A-6725B7270236}" dt="2023-04-18T22:01:24.424" v="1821" actId="478"/>
          <ac:picMkLst>
            <pc:docMk/>
            <pc:sldMk cId="2599489625" sldId="276"/>
            <ac:picMk id="8" creationId="{4836CD10-BB47-5D12-596F-9BFBB4279EE0}"/>
          </ac:picMkLst>
        </pc:picChg>
      </pc:sldChg>
      <pc:sldChg chg="del">
        <pc:chgData name="John Reynolds" userId="2858f4c311c921ca" providerId="LiveId" clId="{FD96EE3B-3C13-43D1-BA8A-6725B7270236}" dt="2023-04-16T20:18:41.421" v="0" actId="47"/>
        <pc:sldMkLst>
          <pc:docMk/>
          <pc:sldMk cId="1710391779" sldId="277"/>
        </pc:sldMkLst>
      </pc:sldChg>
      <pc:sldChg chg="addSp delSp modSp add mod">
        <pc:chgData name="John Reynolds" userId="2858f4c311c921ca" providerId="LiveId" clId="{FD96EE3B-3C13-43D1-BA8A-6725B7270236}" dt="2023-04-21T12:06:52.606" v="3659" actId="20577"/>
        <pc:sldMkLst>
          <pc:docMk/>
          <pc:sldMk cId="1977064590" sldId="277"/>
        </pc:sldMkLst>
        <pc:spChg chg="del">
          <ac:chgData name="John Reynolds" userId="2858f4c311c921ca" providerId="LiveId" clId="{FD96EE3B-3C13-43D1-BA8A-6725B7270236}" dt="2023-04-21T11:56:51.912" v="3141" actId="478"/>
          <ac:spMkLst>
            <pc:docMk/>
            <pc:sldMk cId="1977064590" sldId="277"/>
            <ac:spMk id="2" creationId="{5CE332D7-1B42-CBD1-0D76-502EBF25FCFA}"/>
          </ac:spMkLst>
        </pc:spChg>
        <pc:spChg chg="mod">
          <ac:chgData name="John Reynolds" userId="2858f4c311c921ca" providerId="LiveId" clId="{FD96EE3B-3C13-43D1-BA8A-6725B7270236}" dt="2023-04-21T12:06:52.606" v="3659" actId="20577"/>
          <ac:spMkLst>
            <pc:docMk/>
            <pc:sldMk cId="1977064590" sldId="277"/>
            <ac:spMk id="3" creationId="{24EC3D39-AF9A-CD00-4D45-AA3BDEAECA03}"/>
          </ac:spMkLst>
        </pc:spChg>
        <pc:spChg chg="add del mod">
          <ac:chgData name="John Reynolds" userId="2858f4c311c921ca" providerId="LiveId" clId="{FD96EE3B-3C13-43D1-BA8A-6725B7270236}" dt="2023-04-21T11:56:55.545" v="3142" actId="478"/>
          <ac:spMkLst>
            <pc:docMk/>
            <pc:sldMk cId="1977064590" sldId="277"/>
            <ac:spMk id="5" creationId="{D7BE3BC7-0919-DA6A-25AE-24E081517CE9}"/>
          </ac:spMkLst>
        </pc:spChg>
        <pc:spChg chg="mod">
          <ac:chgData name="John Reynolds" userId="2858f4c311c921ca" providerId="LiveId" clId="{FD96EE3B-3C13-43D1-BA8A-6725B7270236}" dt="2023-04-21T11:57:06.199" v="3164" actId="20577"/>
          <ac:spMkLst>
            <pc:docMk/>
            <pc:sldMk cId="1977064590" sldId="277"/>
            <ac:spMk id="26" creationId="{27ED0F80-138B-4A4E-B34B-8C68CC474DC4}"/>
          </ac:spMkLst>
        </pc:spChg>
        <pc:spChg chg="del">
          <ac:chgData name="John Reynolds" userId="2858f4c311c921ca" providerId="LiveId" clId="{FD96EE3B-3C13-43D1-BA8A-6725B7270236}" dt="2023-04-21T11:56:51.912" v="3141" actId="478"/>
          <ac:spMkLst>
            <pc:docMk/>
            <pc:sldMk cId="1977064590" sldId="277"/>
            <ac:spMk id="27" creationId="{3AFAB89C-2CD9-4C64-8509-75920527BE13}"/>
          </ac:spMkLst>
        </pc:spChg>
      </pc:sldChg>
      <pc:sldChg chg="delSp modSp add del mod">
        <pc:chgData name="John Reynolds" userId="2858f4c311c921ca" providerId="LiveId" clId="{FD96EE3B-3C13-43D1-BA8A-6725B7270236}" dt="2023-04-21T12:12:30.152" v="3886" actId="47"/>
        <pc:sldMkLst>
          <pc:docMk/>
          <pc:sldMk cId="3244890584" sldId="278"/>
        </pc:sldMkLst>
        <pc:spChg chg="mod">
          <ac:chgData name="John Reynolds" userId="2858f4c311c921ca" providerId="LiveId" clId="{FD96EE3B-3C13-43D1-BA8A-6725B7270236}" dt="2023-04-21T12:08:31.535" v="3737" actId="20577"/>
          <ac:spMkLst>
            <pc:docMk/>
            <pc:sldMk cId="3244890584" sldId="278"/>
            <ac:spMk id="3" creationId="{24EC3D39-AF9A-CD00-4D45-AA3BDEAECA03}"/>
          </ac:spMkLst>
        </pc:spChg>
        <pc:spChg chg="mod">
          <ac:chgData name="John Reynolds" userId="2858f4c311c921ca" providerId="LiveId" clId="{FD96EE3B-3C13-43D1-BA8A-6725B7270236}" dt="2023-04-21T12:12:05.896" v="3861" actId="1076"/>
          <ac:spMkLst>
            <pc:docMk/>
            <pc:sldMk cId="3244890584" sldId="278"/>
            <ac:spMk id="26" creationId="{27ED0F80-138B-4A4E-B34B-8C68CC474DC4}"/>
          </ac:spMkLst>
        </pc:spChg>
        <pc:picChg chg="del">
          <ac:chgData name="John Reynolds" userId="2858f4c311c921ca" providerId="LiveId" clId="{FD96EE3B-3C13-43D1-BA8A-6725B7270236}" dt="2023-04-21T12:07:33.849" v="3661" actId="478"/>
          <ac:picMkLst>
            <pc:docMk/>
            <pc:sldMk cId="3244890584" sldId="278"/>
            <ac:picMk id="4" creationId="{DFAFD751-C732-576C-E991-E807C3B97278}"/>
          </ac:picMkLst>
        </pc:picChg>
      </pc:sldChg>
      <pc:sldChg chg="del">
        <pc:chgData name="John Reynolds" userId="2858f4c311c921ca" providerId="LiveId" clId="{FD96EE3B-3C13-43D1-BA8A-6725B7270236}" dt="2023-04-16T20:18:44.094" v="1" actId="47"/>
        <pc:sldMkLst>
          <pc:docMk/>
          <pc:sldMk cId="3562029006" sldId="278"/>
        </pc:sldMkLst>
      </pc:sldChg>
      <pc:sldChg chg="addSp delSp modSp add mod ord">
        <pc:chgData name="John Reynolds" userId="2858f4c311c921ca" providerId="LiveId" clId="{FD96EE3B-3C13-43D1-BA8A-6725B7270236}" dt="2023-04-21T12:40:43.510" v="4301" actId="14100"/>
        <pc:sldMkLst>
          <pc:docMk/>
          <pc:sldMk cId="2875600140" sldId="279"/>
        </pc:sldMkLst>
        <pc:spChg chg="del">
          <ac:chgData name="John Reynolds" userId="2858f4c311c921ca" providerId="LiveId" clId="{FD96EE3B-3C13-43D1-BA8A-6725B7270236}" dt="2023-04-21T12:09:19.884" v="3760" actId="478"/>
          <ac:spMkLst>
            <pc:docMk/>
            <pc:sldMk cId="2875600140" sldId="279"/>
            <ac:spMk id="3" creationId="{24EC3D39-AF9A-CD00-4D45-AA3BDEAECA03}"/>
          </ac:spMkLst>
        </pc:spChg>
        <pc:spChg chg="add del mod">
          <ac:chgData name="John Reynolds" userId="2858f4c311c921ca" providerId="LiveId" clId="{FD96EE3B-3C13-43D1-BA8A-6725B7270236}" dt="2023-04-21T12:09:17.414" v="3759" actId="478"/>
          <ac:spMkLst>
            <pc:docMk/>
            <pc:sldMk cId="2875600140" sldId="279"/>
            <ac:spMk id="4" creationId="{E47601F3-F1BD-0D50-2395-37EB234FD9FD}"/>
          </ac:spMkLst>
        </pc:spChg>
        <pc:spChg chg="add del mod">
          <ac:chgData name="John Reynolds" userId="2858f4c311c921ca" providerId="LiveId" clId="{FD96EE3B-3C13-43D1-BA8A-6725B7270236}" dt="2023-04-21T12:09:22.620" v="3762"/>
          <ac:spMkLst>
            <pc:docMk/>
            <pc:sldMk cId="2875600140" sldId="279"/>
            <ac:spMk id="5" creationId="{408DF3FF-F1BE-DBE3-2B85-55DC57E05C4C}"/>
          </ac:spMkLst>
        </pc:spChg>
        <pc:spChg chg="add del mod">
          <ac:chgData name="John Reynolds" userId="2858f4c311c921ca" providerId="LiveId" clId="{FD96EE3B-3C13-43D1-BA8A-6725B7270236}" dt="2023-04-21T12:09:22.620" v="3762"/>
          <ac:spMkLst>
            <pc:docMk/>
            <pc:sldMk cId="2875600140" sldId="279"/>
            <ac:spMk id="6" creationId="{B4889693-ECD1-D8AA-E00E-49F24CCF8853}"/>
          </ac:spMkLst>
        </pc:spChg>
        <pc:spChg chg="add del mod">
          <ac:chgData name="John Reynolds" userId="2858f4c311c921ca" providerId="LiveId" clId="{FD96EE3B-3C13-43D1-BA8A-6725B7270236}" dt="2023-04-21T12:09:22.620" v="3762"/>
          <ac:spMkLst>
            <pc:docMk/>
            <pc:sldMk cId="2875600140" sldId="279"/>
            <ac:spMk id="7" creationId="{BB0D7219-BA14-4010-942A-C6587DD15FA7}"/>
          </ac:spMkLst>
        </pc:spChg>
        <pc:spChg chg="add del mod">
          <ac:chgData name="John Reynolds" userId="2858f4c311c921ca" providerId="LiveId" clId="{FD96EE3B-3C13-43D1-BA8A-6725B7270236}" dt="2023-04-21T12:09:22.620" v="3762"/>
          <ac:spMkLst>
            <pc:docMk/>
            <pc:sldMk cId="2875600140" sldId="279"/>
            <ac:spMk id="8" creationId="{75E6EDD6-B41A-3AFA-7FF9-1B96FAD4255C}"/>
          </ac:spMkLst>
        </pc:spChg>
        <pc:spChg chg="add del mod">
          <ac:chgData name="John Reynolds" userId="2858f4c311c921ca" providerId="LiveId" clId="{FD96EE3B-3C13-43D1-BA8A-6725B7270236}" dt="2023-04-21T12:09:43.363" v="3771"/>
          <ac:spMkLst>
            <pc:docMk/>
            <pc:sldMk cId="2875600140" sldId="279"/>
            <ac:spMk id="10" creationId="{985989F7-1580-24CE-4A68-A0B5F59BD519}"/>
          </ac:spMkLst>
        </pc:spChg>
        <pc:spChg chg="add del mod">
          <ac:chgData name="John Reynolds" userId="2858f4c311c921ca" providerId="LiveId" clId="{FD96EE3B-3C13-43D1-BA8A-6725B7270236}" dt="2023-04-21T12:09:43.363" v="3771"/>
          <ac:spMkLst>
            <pc:docMk/>
            <pc:sldMk cId="2875600140" sldId="279"/>
            <ac:spMk id="11" creationId="{76C7705A-9C78-8D80-FC57-73F06F748F28}"/>
          </ac:spMkLst>
        </pc:spChg>
        <pc:spChg chg="add del mod">
          <ac:chgData name="John Reynolds" userId="2858f4c311c921ca" providerId="LiveId" clId="{FD96EE3B-3C13-43D1-BA8A-6725B7270236}" dt="2023-04-21T12:09:43.363" v="3771"/>
          <ac:spMkLst>
            <pc:docMk/>
            <pc:sldMk cId="2875600140" sldId="279"/>
            <ac:spMk id="12" creationId="{4EE4A295-7AC5-8AFF-BB3A-8181D4378B1E}"/>
          </ac:spMkLst>
        </pc:spChg>
        <pc:spChg chg="add del mod">
          <ac:chgData name="John Reynolds" userId="2858f4c311c921ca" providerId="LiveId" clId="{FD96EE3B-3C13-43D1-BA8A-6725B7270236}" dt="2023-04-21T12:09:43.363" v="3771"/>
          <ac:spMkLst>
            <pc:docMk/>
            <pc:sldMk cId="2875600140" sldId="279"/>
            <ac:spMk id="13" creationId="{61CE3089-B307-75EC-BDC0-834971139987}"/>
          </ac:spMkLst>
        </pc:spChg>
        <pc:spChg chg="add del mod">
          <ac:chgData name="John Reynolds" userId="2858f4c311c921ca" providerId="LiveId" clId="{FD96EE3B-3C13-43D1-BA8A-6725B7270236}" dt="2023-04-21T12:10:26.895" v="3777"/>
          <ac:spMkLst>
            <pc:docMk/>
            <pc:sldMk cId="2875600140" sldId="279"/>
            <ac:spMk id="15" creationId="{CEC34FA2-65C3-4013-22AA-BB8223B2534C}"/>
          </ac:spMkLst>
        </pc:spChg>
        <pc:spChg chg="add del mod">
          <ac:chgData name="John Reynolds" userId="2858f4c311c921ca" providerId="LiveId" clId="{FD96EE3B-3C13-43D1-BA8A-6725B7270236}" dt="2023-04-21T12:10:26.895" v="3777"/>
          <ac:spMkLst>
            <pc:docMk/>
            <pc:sldMk cId="2875600140" sldId="279"/>
            <ac:spMk id="16" creationId="{ABF01CB4-2CCC-FA14-8D37-4F96AE3BB8A4}"/>
          </ac:spMkLst>
        </pc:spChg>
        <pc:spChg chg="add del mod">
          <ac:chgData name="John Reynolds" userId="2858f4c311c921ca" providerId="LiveId" clId="{FD96EE3B-3C13-43D1-BA8A-6725B7270236}" dt="2023-04-21T12:10:26.895" v="3777"/>
          <ac:spMkLst>
            <pc:docMk/>
            <pc:sldMk cId="2875600140" sldId="279"/>
            <ac:spMk id="17" creationId="{24355295-8301-B9D5-044B-8EE53EDD9772}"/>
          </ac:spMkLst>
        </pc:spChg>
        <pc:spChg chg="add del mod">
          <ac:chgData name="John Reynolds" userId="2858f4c311c921ca" providerId="LiveId" clId="{FD96EE3B-3C13-43D1-BA8A-6725B7270236}" dt="2023-04-21T12:10:26.895" v="3777"/>
          <ac:spMkLst>
            <pc:docMk/>
            <pc:sldMk cId="2875600140" sldId="279"/>
            <ac:spMk id="18" creationId="{5CA201BB-F22D-798B-3CB5-456BFB607DD6}"/>
          </ac:spMkLst>
        </pc:spChg>
        <pc:spChg chg="add del mod">
          <ac:chgData name="John Reynolds" userId="2858f4c311c921ca" providerId="LiveId" clId="{FD96EE3B-3C13-43D1-BA8A-6725B7270236}" dt="2023-04-21T12:10:26.635" v="3776" actId="478"/>
          <ac:spMkLst>
            <pc:docMk/>
            <pc:sldMk cId="2875600140" sldId="279"/>
            <ac:spMk id="21" creationId="{4AA42524-BE79-C997-DD62-BF7B690D7155}"/>
          </ac:spMkLst>
        </pc:spChg>
        <pc:spChg chg="add del mod">
          <ac:chgData name="John Reynolds" userId="2858f4c311c921ca" providerId="LiveId" clId="{FD96EE3B-3C13-43D1-BA8A-6725B7270236}" dt="2023-04-21T12:10:59.280" v="3781"/>
          <ac:spMkLst>
            <pc:docMk/>
            <pc:sldMk cId="2875600140" sldId="279"/>
            <ac:spMk id="22" creationId="{55E2B329-C1AD-6B33-766D-FEBA174308D9}"/>
          </ac:spMkLst>
        </pc:spChg>
        <pc:spChg chg="add del mod">
          <ac:chgData name="John Reynolds" userId="2858f4c311c921ca" providerId="LiveId" clId="{FD96EE3B-3C13-43D1-BA8A-6725B7270236}" dt="2023-04-21T12:10:59.280" v="3781"/>
          <ac:spMkLst>
            <pc:docMk/>
            <pc:sldMk cId="2875600140" sldId="279"/>
            <ac:spMk id="23" creationId="{F9F288F8-4EEB-69BB-92F1-7CCD9569C368}"/>
          </ac:spMkLst>
        </pc:spChg>
        <pc:spChg chg="add del mod">
          <ac:chgData name="John Reynolds" userId="2858f4c311c921ca" providerId="LiveId" clId="{FD96EE3B-3C13-43D1-BA8A-6725B7270236}" dt="2023-04-21T12:10:59.280" v="3781"/>
          <ac:spMkLst>
            <pc:docMk/>
            <pc:sldMk cId="2875600140" sldId="279"/>
            <ac:spMk id="24" creationId="{8538A02F-82AB-0CFA-4729-70F1AF1CB607}"/>
          </ac:spMkLst>
        </pc:spChg>
        <pc:spChg chg="del">
          <ac:chgData name="John Reynolds" userId="2858f4c311c921ca" providerId="LiveId" clId="{FD96EE3B-3C13-43D1-BA8A-6725B7270236}" dt="2023-04-21T12:09:13.776" v="3758" actId="478"/>
          <ac:spMkLst>
            <pc:docMk/>
            <pc:sldMk cId="2875600140" sldId="279"/>
            <ac:spMk id="26" creationId="{27ED0F80-138B-4A4E-B34B-8C68CC474DC4}"/>
          </ac:spMkLst>
        </pc:spChg>
        <pc:spChg chg="add del mod">
          <ac:chgData name="John Reynolds" userId="2858f4c311c921ca" providerId="LiveId" clId="{FD96EE3B-3C13-43D1-BA8A-6725B7270236}" dt="2023-04-21T12:11:01.427" v="3783"/>
          <ac:spMkLst>
            <pc:docMk/>
            <pc:sldMk cId="2875600140" sldId="279"/>
            <ac:spMk id="27" creationId="{E324B5B4-773A-ACB4-D6C2-84867F4128C8}"/>
          </ac:spMkLst>
        </pc:spChg>
        <pc:spChg chg="add del mod">
          <ac:chgData name="John Reynolds" userId="2858f4c311c921ca" providerId="LiveId" clId="{FD96EE3B-3C13-43D1-BA8A-6725B7270236}" dt="2023-04-21T12:11:01.427" v="3783"/>
          <ac:spMkLst>
            <pc:docMk/>
            <pc:sldMk cId="2875600140" sldId="279"/>
            <ac:spMk id="28" creationId="{10ED3FC8-87E0-C875-4AAF-8C2D8443851D}"/>
          </ac:spMkLst>
        </pc:spChg>
        <pc:spChg chg="add del mod">
          <ac:chgData name="John Reynolds" userId="2858f4c311c921ca" providerId="LiveId" clId="{FD96EE3B-3C13-43D1-BA8A-6725B7270236}" dt="2023-04-21T12:11:01.427" v="3783"/>
          <ac:spMkLst>
            <pc:docMk/>
            <pc:sldMk cId="2875600140" sldId="279"/>
            <ac:spMk id="29" creationId="{581B1A0C-B2A2-6130-795F-59B5A6482F60}"/>
          </ac:spMkLst>
        </pc:spChg>
        <pc:spChg chg="add mod">
          <ac:chgData name="John Reynolds" userId="2858f4c311c921ca" providerId="LiveId" clId="{FD96EE3B-3C13-43D1-BA8A-6725B7270236}" dt="2023-04-21T12:23:55.941" v="4298" actId="1035"/>
          <ac:spMkLst>
            <pc:docMk/>
            <pc:sldMk cId="2875600140" sldId="279"/>
            <ac:spMk id="31" creationId="{1B2460AA-06DF-0AFD-0BC7-7ADCDC3B07A2}"/>
          </ac:spMkLst>
        </pc:spChg>
        <pc:spChg chg="add mod">
          <ac:chgData name="John Reynolds" userId="2858f4c311c921ca" providerId="LiveId" clId="{FD96EE3B-3C13-43D1-BA8A-6725B7270236}" dt="2023-04-21T12:40:43.510" v="4301" actId="14100"/>
          <ac:spMkLst>
            <pc:docMk/>
            <pc:sldMk cId="2875600140" sldId="279"/>
            <ac:spMk id="32" creationId="{9AF22635-8B84-1A97-5FBB-952243903C13}"/>
          </ac:spMkLst>
        </pc:spChg>
        <pc:picChg chg="add del mod">
          <ac:chgData name="John Reynolds" userId="2858f4c311c921ca" providerId="LiveId" clId="{FD96EE3B-3C13-43D1-BA8A-6725B7270236}" dt="2023-04-21T12:09:22.620" v="3762"/>
          <ac:picMkLst>
            <pc:docMk/>
            <pc:sldMk cId="2875600140" sldId="279"/>
            <ac:picMk id="9" creationId="{938DF238-F7C8-4C71-BA7E-0D6B5F0DEDA2}"/>
          </ac:picMkLst>
        </pc:picChg>
        <pc:picChg chg="add del mod">
          <ac:chgData name="John Reynolds" userId="2858f4c311c921ca" providerId="LiveId" clId="{FD96EE3B-3C13-43D1-BA8A-6725B7270236}" dt="2023-04-21T12:09:43.363" v="3771"/>
          <ac:picMkLst>
            <pc:docMk/>
            <pc:sldMk cId="2875600140" sldId="279"/>
            <ac:picMk id="14" creationId="{9E083990-5E17-381C-782B-681A91BBAF8F}"/>
          </ac:picMkLst>
        </pc:picChg>
        <pc:picChg chg="add del mod">
          <ac:chgData name="John Reynolds" userId="2858f4c311c921ca" providerId="LiveId" clId="{FD96EE3B-3C13-43D1-BA8A-6725B7270236}" dt="2023-04-21T12:10:26.895" v="3777"/>
          <ac:picMkLst>
            <pc:docMk/>
            <pc:sldMk cId="2875600140" sldId="279"/>
            <ac:picMk id="19" creationId="{18E5FA24-FE34-2CC6-99AB-A7F494B9F8F5}"/>
          </ac:picMkLst>
        </pc:picChg>
        <pc:picChg chg="add del mod">
          <ac:chgData name="John Reynolds" userId="2858f4c311c921ca" providerId="LiveId" clId="{FD96EE3B-3C13-43D1-BA8A-6725B7270236}" dt="2023-04-21T12:10:59.280" v="3781"/>
          <ac:picMkLst>
            <pc:docMk/>
            <pc:sldMk cId="2875600140" sldId="279"/>
            <ac:picMk id="25" creationId="{7800C83B-C51C-89DF-894F-76287F33FEF0}"/>
          </ac:picMkLst>
        </pc:picChg>
        <pc:picChg chg="add del mod">
          <ac:chgData name="John Reynolds" userId="2858f4c311c921ca" providerId="LiveId" clId="{FD96EE3B-3C13-43D1-BA8A-6725B7270236}" dt="2023-04-21T12:11:01.427" v="3783"/>
          <ac:picMkLst>
            <pc:docMk/>
            <pc:sldMk cId="2875600140" sldId="279"/>
            <ac:picMk id="30" creationId="{E857C30D-0197-C811-0538-A18EC7601A71}"/>
          </ac:picMkLst>
        </pc:picChg>
        <pc:picChg chg="add mod">
          <ac:chgData name="John Reynolds" userId="2858f4c311c921ca" providerId="LiveId" clId="{FD96EE3B-3C13-43D1-BA8A-6725B7270236}" dt="2023-04-21T12:21:44.433" v="4277" actId="1038"/>
          <ac:picMkLst>
            <pc:docMk/>
            <pc:sldMk cId="2875600140" sldId="279"/>
            <ac:picMk id="33" creationId="{16FD20E6-7902-E0BB-0F00-107456CDB827}"/>
          </ac:picMkLst>
        </pc:picChg>
      </pc:sldChg>
      <pc:sldChg chg="del">
        <pc:chgData name="John Reynolds" userId="2858f4c311c921ca" providerId="LiveId" clId="{FD96EE3B-3C13-43D1-BA8A-6725B7270236}" dt="2023-04-16T20:18:41.421" v="0" actId="47"/>
        <pc:sldMkLst>
          <pc:docMk/>
          <pc:sldMk cId="3962736764" sldId="279"/>
        </pc:sldMkLst>
      </pc:sldChg>
      <pc:sldChg chg="addSp delSp modSp add mod">
        <pc:chgData name="John Reynolds" userId="2858f4c311c921ca" providerId="LiveId" clId="{FD96EE3B-3C13-43D1-BA8A-6725B7270236}" dt="2023-04-21T12:12:25.848" v="3885" actId="1037"/>
        <pc:sldMkLst>
          <pc:docMk/>
          <pc:sldMk cId="2761724064" sldId="280"/>
        </pc:sldMkLst>
        <pc:spChg chg="add del mod">
          <ac:chgData name="John Reynolds" userId="2858f4c311c921ca" providerId="LiveId" clId="{FD96EE3B-3C13-43D1-BA8A-6725B7270236}" dt="2023-04-21T12:12:19.058" v="3863" actId="478"/>
          <ac:spMkLst>
            <pc:docMk/>
            <pc:sldMk cId="2761724064" sldId="280"/>
            <ac:spMk id="3" creationId="{40E8E27C-01BD-BCCE-A730-15644F92A0D4}"/>
          </ac:spMkLst>
        </pc:spChg>
        <pc:spChg chg="add mod">
          <ac:chgData name="John Reynolds" userId="2858f4c311c921ca" providerId="LiveId" clId="{FD96EE3B-3C13-43D1-BA8A-6725B7270236}" dt="2023-04-21T12:12:25.848" v="3885" actId="1037"/>
          <ac:spMkLst>
            <pc:docMk/>
            <pc:sldMk cId="2761724064" sldId="280"/>
            <ac:spMk id="4" creationId="{A973B429-07E2-01A6-E7A4-5B2F10DD694F}"/>
          </ac:spMkLst>
        </pc:spChg>
        <pc:spChg chg="add mod">
          <ac:chgData name="John Reynolds" userId="2858f4c311c921ca" providerId="LiveId" clId="{FD96EE3B-3C13-43D1-BA8A-6725B7270236}" dt="2023-04-21T12:12:25.848" v="3885" actId="1037"/>
          <ac:spMkLst>
            <pc:docMk/>
            <pc:sldMk cId="2761724064" sldId="280"/>
            <ac:spMk id="5" creationId="{FF9150DF-A432-8323-4D96-5C49E3F63381}"/>
          </ac:spMkLst>
        </pc:spChg>
        <pc:spChg chg="del">
          <ac:chgData name="John Reynolds" userId="2858f4c311c921ca" providerId="LiveId" clId="{FD96EE3B-3C13-43D1-BA8A-6725B7270236}" dt="2023-04-21T12:12:16.836" v="3862" actId="478"/>
          <ac:spMkLst>
            <pc:docMk/>
            <pc:sldMk cId="2761724064" sldId="280"/>
            <ac:spMk id="31" creationId="{1B2460AA-06DF-0AFD-0BC7-7ADCDC3B07A2}"/>
          </ac:spMkLst>
        </pc:spChg>
        <pc:spChg chg="del">
          <ac:chgData name="John Reynolds" userId="2858f4c311c921ca" providerId="LiveId" clId="{FD96EE3B-3C13-43D1-BA8A-6725B7270236}" dt="2023-04-21T12:12:16.836" v="3862" actId="478"/>
          <ac:spMkLst>
            <pc:docMk/>
            <pc:sldMk cId="2761724064" sldId="280"/>
            <ac:spMk id="32" creationId="{9AF22635-8B84-1A97-5FBB-952243903C13}"/>
          </ac:spMkLst>
        </pc:spChg>
        <pc:picChg chg="del">
          <ac:chgData name="John Reynolds" userId="2858f4c311c921ca" providerId="LiveId" clId="{FD96EE3B-3C13-43D1-BA8A-6725B7270236}" dt="2023-04-21T12:12:16.836" v="3862" actId="478"/>
          <ac:picMkLst>
            <pc:docMk/>
            <pc:sldMk cId="2761724064" sldId="280"/>
            <ac:picMk id="33" creationId="{16FD20E6-7902-E0BB-0F00-107456CDB827}"/>
          </ac:picMkLst>
        </pc:picChg>
      </pc:sldChg>
      <pc:sldChg chg="del">
        <pc:chgData name="John Reynolds" userId="2858f4c311c921ca" providerId="LiveId" clId="{FD96EE3B-3C13-43D1-BA8A-6725B7270236}" dt="2023-04-16T20:18:41.421" v="0" actId="47"/>
        <pc:sldMkLst>
          <pc:docMk/>
          <pc:sldMk cId="3894222963" sldId="280"/>
        </pc:sldMkLst>
      </pc:sldChg>
      <pc:sldChg chg="del">
        <pc:chgData name="John Reynolds" userId="2858f4c311c921ca" providerId="LiveId" clId="{FD96EE3B-3C13-43D1-BA8A-6725B7270236}" dt="2023-04-16T20:18:41.421" v="0" actId="47"/>
        <pc:sldMkLst>
          <pc:docMk/>
          <pc:sldMk cId="1310404061" sldId="281"/>
        </pc:sldMkLst>
      </pc:sldChg>
      <pc:sldChg chg="addSp delSp modSp add mod">
        <pc:chgData name="John Reynolds" userId="2858f4c311c921ca" providerId="LiveId" clId="{FD96EE3B-3C13-43D1-BA8A-6725B7270236}" dt="2023-04-21T12:19:32.650" v="4126" actId="1037"/>
        <pc:sldMkLst>
          <pc:docMk/>
          <pc:sldMk cId="2912860317" sldId="281"/>
        </pc:sldMkLst>
        <pc:spChg chg="del">
          <ac:chgData name="John Reynolds" userId="2858f4c311c921ca" providerId="LiveId" clId="{FD96EE3B-3C13-43D1-BA8A-6725B7270236}" dt="2023-04-21T12:12:47.169" v="3890" actId="478"/>
          <ac:spMkLst>
            <pc:docMk/>
            <pc:sldMk cId="2912860317" sldId="281"/>
            <ac:spMk id="3" creationId="{24EC3D39-AF9A-CD00-4D45-AA3BDEAECA03}"/>
          </ac:spMkLst>
        </pc:spChg>
        <pc:spChg chg="add del mod">
          <ac:chgData name="John Reynolds" userId="2858f4c311c921ca" providerId="LiveId" clId="{FD96EE3B-3C13-43D1-BA8A-6725B7270236}" dt="2023-04-21T12:12:46.078" v="3889" actId="478"/>
          <ac:spMkLst>
            <pc:docMk/>
            <pc:sldMk cId="2912860317" sldId="281"/>
            <ac:spMk id="4" creationId="{CD802692-D338-7A5B-3496-A919FBD49A60}"/>
          </ac:spMkLst>
        </pc:spChg>
        <pc:spChg chg="add mod">
          <ac:chgData name="John Reynolds" userId="2858f4c311c921ca" providerId="LiveId" clId="{FD96EE3B-3C13-43D1-BA8A-6725B7270236}" dt="2023-04-21T12:19:32.650" v="4126" actId="1037"/>
          <ac:spMkLst>
            <pc:docMk/>
            <pc:sldMk cId="2912860317" sldId="281"/>
            <ac:spMk id="5" creationId="{EA5D001C-3D1D-C409-C8BD-CD74E5D89C8E}"/>
          </ac:spMkLst>
        </pc:spChg>
        <pc:spChg chg="add mod">
          <ac:chgData name="John Reynolds" userId="2858f4c311c921ca" providerId="LiveId" clId="{FD96EE3B-3C13-43D1-BA8A-6725B7270236}" dt="2023-04-21T12:19:32.650" v="4126" actId="1037"/>
          <ac:spMkLst>
            <pc:docMk/>
            <pc:sldMk cId="2912860317" sldId="281"/>
            <ac:spMk id="6" creationId="{2E72F1F0-2D43-90A8-B070-5ADE24C8D7E7}"/>
          </ac:spMkLst>
        </pc:spChg>
        <pc:spChg chg="add del">
          <ac:chgData name="John Reynolds" userId="2858f4c311c921ca" providerId="LiveId" clId="{FD96EE3B-3C13-43D1-BA8A-6725B7270236}" dt="2023-04-21T12:19:13.201" v="4104" actId="26606"/>
          <ac:spMkLst>
            <pc:docMk/>
            <pc:sldMk cId="2912860317" sldId="281"/>
            <ac:spMk id="13" creationId="{AAAE94E3-A7DB-4868-B1E3-E49703488BBC}"/>
          </ac:spMkLst>
        </pc:spChg>
        <pc:spChg chg="add del">
          <ac:chgData name="John Reynolds" userId="2858f4c311c921ca" providerId="LiveId" clId="{FD96EE3B-3C13-43D1-BA8A-6725B7270236}" dt="2023-04-21T12:19:13.201" v="4104" actId="26606"/>
          <ac:spMkLst>
            <pc:docMk/>
            <pc:sldMk cId="2912860317" sldId="281"/>
            <ac:spMk id="19" creationId="{3873B707-463F-40B0-8227-E8CC6C67EB25}"/>
          </ac:spMkLst>
        </pc:spChg>
        <pc:spChg chg="add del">
          <ac:chgData name="John Reynolds" userId="2858f4c311c921ca" providerId="LiveId" clId="{FD96EE3B-3C13-43D1-BA8A-6725B7270236}" dt="2023-04-21T12:19:13.201" v="4104" actId="26606"/>
          <ac:spMkLst>
            <pc:docMk/>
            <pc:sldMk cId="2912860317" sldId="281"/>
            <ac:spMk id="21" creationId="{C13237C8-E62C-4F0D-A318-BD6FB6C2D138}"/>
          </ac:spMkLst>
        </pc:spChg>
        <pc:spChg chg="add del">
          <ac:chgData name="John Reynolds" userId="2858f4c311c921ca" providerId="LiveId" clId="{FD96EE3B-3C13-43D1-BA8A-6725B7270236}" dt="2023-04-21T12:19:13.201" v="4104" actId="26606"/>
          <ac:spMkLst>
            <pc:docMk/>
            <pc:sldMk cId="2912860317" sldId="281"/>
            <ac:spMk id="23" creationId="{19C9EAEA-39D0-4B0E-A0EB-51E7B26740B1}"/>
          </ac:spMkLst>
        </pc:spChg>
        <pc:spChg chg="add del">
          <ac:chgData name="John Reynolds" userId="2858f4c311c921ca" providerId="LiveId" clId="{FD96EE3B-3C13-43D1-BA8A-6725B7270236}" dt="2023-04-21T12:19:13.201" v="4104" actId="26606"/>
          <ac:spMkLst>
            <pc:docMk/>
            <pc:sldMk cId="2912860317" sldId="281"/>
            <ac:spMk id="25" creationId="{8CB5D2D7-DF65-4E86-BFBA-FFB9B5ACEB64}"/>
          </ac:spMkLst>
        </pc:spChg>
        <pc:spChg chg="del">
          <ac:chgData name="John Reynolds" userId="2858f4c311c921ca" providerId="LiveId" clId="{FD96EE3B-3C13-43D1-BA8A-6725B7270236}" dt="2023-04-21T12:12:43.245" v="3888" actId="478"/>
          <ac:spMkLst>
            <pc:docMk/>
            <pc:sldMk cId="2912860317" sldId="281"/>
            <ac:spMk id="26" creationId="{27ED0F80-138B-4A4E-B34B-8C68CC474DC4}"/>
          </ac:spMkLst>
        </pc:spChg>
        <pc:grpChg chg="add del">
          <ac:chgData name="John Reynolds" userId="2858f4c311c921ca" providerId="LiveId" clId="{FD96EE3B-3C13-43D1-BA8A-6725B7270236}" dt="2023-04-21T12:19:13.201" v="4104" actId="26606"/>
          <ac:grpSpMkLst>
            <pc:docMk/>
            <pc:sldMk cId="2912860317" sldId="281"/>
            <ac:grpSpMk id="15" creationId="{1DE889C7-FAD6-4397-98E2-05D503484459}"/>
          </ac:grpSpMkLst>
        </pc:grpChg>
        <pc:picChg chg="add mod ord">
          <ac:chgData name="John Reynolds" userId="2858f4c311c921ca" providerId="LiveId" clId="{FD96EE3B-3C13-43D1-BA8A-6725B7270236}" dt="2023-04-21T12:19:32.650" v="4126" actId="1037"/>
          <ac:picMkLst>
            <pc:docMk/>
            <pc:sldMk cId="2912860317" sldId="281"/>
            <ac:picMk id="7" creationId="{7313649D-5190-6D5E-1C5F-4F3501DB8FC8}"/>
          </ac:picMkLst>
        </pc:picChg>
        <pc:picChg chg="add mod">
          <ac:chgData name="John Reynolds" userId="2858f4c311c921ca" providerId="LiveId" clId="{FD96EE3B-3C13-43D1-BA8A-6725B7270236}" dt="2023-04-21T12:19:32.650" v="4126" actId="1037"/>
          <ac:picMkLst>
            <pc:docMk/>
            <pc:sldMk cId="2912860317" sldId="281"/>
            <ac:picMk id="8" creationId="{1B0DF855-38B4-B535-FE12-FF596885CEA9}"/>
          </ac:picMkLst>
        </pc:picChg>
      </pc:sldChg>
      <pc:sldChg chg="add del">
        <pc:chgData name="John Reynolds" userId="2858f4c311c921ca" providerId="LiveId" clId="{FD96EE3B-3C13-43D1-BA8A-6725B7270236}" dt="2023-04-21T12:21:26.731" v="4211" actId="47"/>
        <pc:sldMkLst>
          <pc:docMk/>
          <pc:sldMk cId="644735969" sldId="282"/>
        </pc:sldMkLst>
      </pc:sldChg>
      <pc:sldChg chg="addSp delSp modSp add ord">
        <pc:chgData name="John Reynolds" userId="2858f4c311c921ca" providerId="LiveId" clId="{FD96EE3B-3C13-43D1-BA8A-6725B7270236}" dt="2023-04-21T12:18:46.666" v="4098"/>
        <pc:sldMkLst>
          <pc:docMk/>
          <pc:sldMk cId="778179245" sldId="283"/>
        </pc:sldMkLst>
        <pc:spChg chg="add del mod">
          <ac:chgData name="John Reynolds" userId="2858f4c311c921ca" providerId="LiveId" clId="{FD96EE3B-3C13-43D1-BA8A-6725B7270236}" dt="2023-04-21T12:18:15.584" v="4090"/>
          <ac:spMkLst>
            <pc:docMk/>
            <pc:sldMk cId="778179245" sldId="283"/>
            <ac:spMk id="2" creationId="{653E7314-C71C-5D2F-DDBC-FDF8E93046BF}"/>
          </ac:spMkLst>
        </pc:spChg>
        <pc:spChg chg="add del mod">
          <ac:chgData name="John Reynolds" userId="2858f4c311c921ca" providerId="LiveId" clId="{FD96EE3B-3C13-43D1-BA8A-6725B7270236}" dt="2023-04-21T12:18:15.584" v="4090"/>
          <ac:spMkLst>
            <pc:docMk/>
            <pc:sldMk cId="778179245" sldId="283"/>
            <ac:spMk id="3" creationId="{D8246091-67DA-0F34-BC5C-13023FEDEFF7}"/>
          </ac:spMkLst>
        </pc:spChg>
        <pc:spChg chg="add del mod">
          <ac:chgData name="John Reynolds" userId="2858f4c311c921ca" providerId="LiveId" clId="{FD96EE3B-3C13-43D1-BA8A-6725B7270236}" dt="2023-04-21T12:18:15.584" v="4090"/>
          <ac:spMkLst>
            <pc:docMk/>
            <pc:sldMk cId="778179245" sldId="283"/>
            <ac:spMk id="5" creationId="{DBF9AF55-7D79-3E80-D238-3816AC38AC1F}"/>
          </ac:spMkLst>
        </pc:spChg>
        <pc:spChg chg="add del mod">
          <ac:chgData name="John Reynolds" userId="2858f4c311c921ca" providerId="LiveId" clId="{FD96EE3B-3C13-43D1-BA8A-6725B7270236}" dt="2023-04-21T12:18:15.584" v="4090"/>
          <ac:spMkLst>
            <pc:docMk/>
            <pc:sldMk cId="778179245" sldId="283"/>
            <ac:spMk id="7" creationId="{3D6A0ED8-E8F2-4DE0-1E7B-F088B1ABE61B}"/>
          </ac:spMkLst>
        </pc:spChg>
        <pc:spChg chg="add del mod">
          <ac:chgData name="John Reynolds" userId="2858f4c311c921ca" providerId="LiveId" clId="{FD96EE3B-3C13-43D1-BA8A-6725B7270236}" dt="2023-04-21T12:18:15.584" v="4090"/>
          <ac:spMkLst>
            <pc:docMk/>
            <pc:sldMk cId="778179245" sldId="283"/>
            <ac:spMk id="8" creationId="{A12311C7-2AA9-50DF-5F37-EDC1D4724C72}"/>
          </ac:spMkLst>
        </pc:spChg>
        <pc:spChg chg="add del mod">
          <ac:chgData name="John Reynolds" userId="2858f4c311c921ca" providerId="LiveId" clId="{FD96EE3B-3C13-43D1-BA8A-6725B7270236}" dt="2023-04-21T12:18:15.584" v="4090"/>
          <ac:spMkLst>
            <pc:docMk/>
            <pc:sldMk cId="778179245" sldId="283"/>
            <ac:spMk id="9" creationId="{573A0A2F-944D-E43A-37CB-365B43FE0D5A}"/>
          </ac:spMkLst>
        </pc:spChg>
        <pc:spChg chg="add del mod">
          <ac:chgData name="John Reynolds" userId="2858f4c311c921ca" providerId="LiveId" clId="{FD96EE3B-3C13-43D1-BA8A-6725B7270236}" dt="2023-04-21T12:18:18.902" v="4092"/>
          <ac:spMkLst>
            <pc:docMk/>
            <pc:sldMk cId="778179245" sldId="283"/>
            <ac:spMk id="11" creationId="{E7DC3AF5-84A0-DED1-517F-EBB2B14C0B5B}"/>
          </ac:spMkLst>
        </pc:spChg>
        <pc:spChg chg="add del mod">
          <ac:chgData name="John Reynolds" userId="2858f4c311c921ca" providerId="LiveId" clId="{FD96EE3B-3C13-43D1-BA8A-6725B7270236}" dt="2023-04-21T12:18:18.902" v="4092"/>
          <ac:spMkLst>
            <pc:docMk/>
            <pc:sldMk cId="778179245" sldId="283"/>
            <ac:spMk id="12" creationId="{CA8D1FED-F032-9FD7-BDA6-996F525DDA9C}"/>
          </ac:spMkLst>
        </pc:spChg>
        <pc:spChg chg="add del mod">
          <ac:chgData name="John Reynolds" userId="2858f4c311c921ca" providerId="LiveId" clId="{FD96EE3B-3C13-43D1-BA8A-6725B7270236}" dt="2023-04-21T12:18:18.902" v="4092"/>
          <ac:spMkLst>
            <pc:docMk/>
            <pc:sldMk cId="778179245" sldId="283"/>
            <ac:spMk id="14" creationId="{6E135700-4741-E0E4-B052-764DF0F0A8E7}"/>
          </ac:spMkLst>
        </pc:spChg>
        <pc:spChg chg="add del mod">
          <ac:chgData name="John Reynolds" userId="2858f4c311c921ca" providerId="LiveId" clId="{FD96EE3B-3C13-43D1-BA8A-6725B7270236}" dt="2023-04-21T12:18:18.902" v="4092"/>
          <ac:spMkLst>
            <pc:docMk/>
            <pc:sldMk cId="778179245" sldId="283"/>
            <ac:spMk id="16" creationId="{442CE666-053A-BF93-A008-A0E7CB42B76B}"/>
          </ac:spMkLst>
        </pc:spChg>
        <pc:spChg chg="add del mod">
          <ac:chgData name="John Reynolds" userId="2858f4c311c921ca" providerId="LiveId" clId="{FD96EE3B-3C13-43D1-BA8A-6725B7270236}" dt="2023-04-21T12:18:18.902" v="4092"/>
          <ac:spMkLst>
            <pc:docMk/>
            <pc:sldMk cId="778179245" sldId="283"/>
            <ac:spMk id="17" creationId="{2F137475-F15A-C279-BB26-F599F50404EA}"/>
          </ac:spMkLst>
        </pc:spChg>
        <pc:spChg chg="add del mod">
          <ac:chgData name="John Reynolds" userId="2858f4c311c921ca" providerId="LiveId" clId="{FD96EE3B-3C13-43D1-BA8A-6725B7270236}" dt="2023-04-21T12:18:18.902" v="4092"/>
          <ac:spMkLst>
            <pc:docMk/>
            <pc:sldMk cId="778179245" sldId="283"/>
            <ac:spMk id="18" creationId="{D9E33730-70A7-B8A4-4CAC-A30562926E20}"/>
          </ac:spMkLst>
        </pc:spChg>
        <pc:spChg chg="add mod">
          <ac:chgData name="John Reynolds" userId="2858f4c311c921ca" providerId="LiveId" clId="{FD96EE3B-3C13-43D1-BA8A-6725B7270236}" dt="2023-04-21T12:18:38.351" v="4095"/>
          <ac:spMkLst>
            <pc:docMk/>
            <pc:sldMk cId="778179245" sldId="283"/>
            <ac:spMk id="20" creationId="{3AD00AD5-2A5F-8CFB-59DB-4E67594191BD}"/>
          </ac:spMkLst>
        </pc:spChg>
        <pc:spChg chg="add mod">
          <ac:chgData name="John Reynolds" userId="2858f4c311c921ca" providerId="LiveId" clId="{FD96EE3B-3C13-43D1-BA8A-6725B7270236}" dt="2023-04-21T12:18:38.351" v="4095"/>
          <ac:spMkLst>
            <pc:docMk/>
            <pc:sldMk cId="778179245" sldId="283"/>
            <ac:spMk id="22" creationId="{1ADBFBC1-E67D-DC06-7C42-6D0BCD112B27}"/>
          </ac:spMkLst>
        </pc:spChg>
        <pc:spChg chg="add mod">
          <ac:chgData name="John Reynolds" userId="2858f4c311c921ca" providerId="LiveId" clId="{FD96EE3B-3C13-43D1-BA8A-6725B7270236}" dt="2023-04-21T12:18:38.351" v="4095"/>
          <ac:spMkLst>
            <pc:docMk/>
            <pc:sldMk cId="778179245" sldId="283"/>
            <ac:spMk id="24" creationId="{CE9F1DC6-C960-E5DA-5AC0-8335D07B3800}"/>
          </ac:spMkLst>
        </pc:spChg>
        <pc:spChg chg="add mod">
          <ac:chgData name="John Reynolds" userId="2858f4c311c921ca" providerId="LiveId" clId="{FD96EE3B-3C13-43D1-BA8A-6725B7270236}" dt="2023-04-21T12:18:38.351" v="4095"/>
          <ac:spMkLst>
            <pc:docMk/>
            <pc:sldMk cId="778179245" sldId="283"/>
            <ac:spMk id="25" creationId="{8F202EFD-0B01-CA55-2086-954AFA33A196}"/>
          </ac:spMkLst>
        </pc:spChg>
        <pc:spChg chg="add mod">
          <ac:chgData name="John Reynolds" userId="2858f4c311c921ca" providerId="LiveId" clId="{FD96EE3B-3C13-43D1-BA8A-6725B7270236}" dt="2023-04-21T12:18:38.351" v="4095"/>
          <ac:spMkLst>
            <pc:docMk/>
            <pc:sldMk cId="778179245" sldId="283"/>
            <ac:spMk id="26" creationId="{D0CCE131-232F-147D-5016-4D60E5717052}"/>
          </ac:spMkLst>
        </pc:spChg>
        <pc:picChg chg="add del mod">
          <ac:chgData name="John Reynolds" userId="2858f4c311c921ca" providerId="LiveId" clId="{FD96EE3B-3C13-43D1-BA8A-6725B7270236}" dt="2023-04-21T12:18:15.584" v="4090"/>
          <ac:picMkLst>
            <pc:docMk/>
            <pc:sldMk cId="778179245" sldId="283"/>
            <ac:picMk id="4" creationId="{384D3E29-F0FD-C959-4331-7E68FCB382AB}"/>
          </ac:picMkLst>
        </pc:picChg>
        <pc:picChg chg="add del mod">
          <ac:chgData name="John Reynolds" userId="2858f4c311c921ca" providerId="LiveId" clId="{FD96EE3B-3C13-43D1-BA8A-6725B7270236}" dt="2023-04-21T12:18:15.584" v="4090"/>
          <ac:picMkLst>
            <pc:docMk/>
            <pc:sldMk cId="778179245" sldId="283"/>
            <ac:picMk id="6" creationId="{EE18D30B-A85A-E55F-5CBC-1D1FBE45059E}"/>
          </ac:picMkLst>
        </pc:picChg>
        <pc:picChg chg="add del mod">
          <ac:chgData name="John Reynolds" userId="2858f4c311c921ca" providerId="LiveId" clId="{FD96EE3B-3C13-43D1-BA8A-6725B7270236}" dt="2023-04-21T12:18:15.584" v="4090"/>
          <ac:picMkLst>
            <pc:docMk/>
            <pc:sldMk cId="778179245" sldId="283"/>
            <ac:picMk id="10" creationId="{DD2BB17A-7897-F489-60AB-3B5AE581FFAC}"/>
          </ac:picMkLst>
        </pc:picChg>
        <pc:picChg chg="add del mod">
          <ac:chgData name="John Reynolds" userId="2858f4c311c921ca" providerId="LiveId" clId="{FD96EE3B-3C13-43D1-BA8A-6725B7270236}" dt="2023-04-21T12:18:18.902" v="4092"/>
          <ac:picMkLst>
            <pc:docMk/>
            <pc:sldMk cId="778179245" sldId="283"/>
            <ac:picMk id="13" creationId="{CEE9BF25-7148-4C00-28DF-8F880A7E448B}"/>
          </ac:picMkLst>
        </pc:picChg>
        <pc:picChg chg="add del mod">
          <ac:chgData name="John Reynolds" userId="2858f4c311c921ca" providerId="LiveId" clId="{FD96EE3B-3C13-43D1-BA8A-6725B7270236}" dt="2023-04-21T12:18:18.902" v="4092"/>
          <ac:picMkLst>
            <pc:docMk/>
            <pc:sldMk cId="778179245" sldId="283"/>
            <ac:picMk id="15" creationId="{80B9B8A9-62E6-3CB5-A450-15EE3DC3C064}"/>
          </ac:picMkLst>
        </pc:picChg>
        <pc:picChg chg="add del mod">
          <ac:chgData name="John Reynolds" userId="2858f4c311c921ca" providerId="LiveId" clId="{FD96EE3B-3C13-43D1-BA8A-6725B7270236}" dt="2023-04-21T12:18:18.902" v="4092"/>
          <ac:picMkLst>
            <pc:docMk/>
            <pc:sldMk cId="778179245" sldId="283"/>
            <ac:picMk id="19" creationId="{00A6DAFF-60D3-944F-C4A4-0F49262D0291}"/>
          </ac:picMkLst>
        </pc:picChg>
        <pc:picChg chg="add mod">
          <ac:chgData name="John Reynolds" userId="2858f4c311c921ca" providerId="LiveId" clId="{FD96EE3B-3C13-43D1-BA8A-6725B7270236}" dt="2023-04-21T12:18:38.351" v="4095"/>
          <ac:picMkLst>
            <pc:docMk/>
            <pc:sldMk cId="778179245" sldId="283"/>
            <ac:picMk id="21" creationId="{06D638C0-E988-1B33-E3F9-F86E10D9F5A4}"/>
          </ac:picMkLst>
        </pc:picChg>
        <pc:picChg chg="add mod">
          <ac:chgData name="John Reynolds" userId="2858f4c311c921ca" providerId="LiveId" clId="{FD96EE3B-3C13-43D1-BA8A-6725B7270236}" dt="2023-04-21T12:18:38.351" v="4095"/>
          <ac:picMkLst>
            <pc:docMk/>
            <pc:sldMk cId="778179245" sldId="283"/>
            <ac:picMk id="23" creationId="{D03075C9-1391-7455-8B4A-13048D6CE258}"/>
          </ac:picMkLst>
        </pc:picChg>
        <pc:picChg chg="add mod">
          <ac:chgData name="John Reynolds" userId="2858f4c311c921ca" providerId="LiveId" clId="{FD96EE3B-3C13-43D1-BA8A-6725B7270236}" dt="2023-04-21T12:18:38.351" v="4095"/>
          <ac:picMkLst>
            <pc:docMk/>
            <pc:sldMk cId="778179245" sldId="283"/>
            <ac:picMk id="27" creationId="{58E30080-E9DF-2161-F910-7C5FCC8228AA}"/>
          </ac:picMkLst>
        </pc:picChg>
      </pc:sldChg>
      <pc:sldChg chg="addSp modSp add mod ord replId">
        <pc:chgData name="John Reynolds" userId="2858f4c311c921ca" providerId="LiveId" clId="{FD96EE3B-3C13-43D1-BA8A-6725B7270236}" dt="2023-04-21T12:18:00.326" v="4088"/>
        <pc:sldMkLst>
          <pc:docMk/>
          <pc:sldMk cId="578221060" sldId="284"/>
        </pc:sldMkLst>
        <pc:spChg chg="add mod">
          <ac:chgData name="John Reynolds" userId="2858f4c311c921ca" providerId="LiveId" clId="{FD96EE3B-3C13-43D1-BA8A-6725B7270236}" dt="2023-04-21T12:17:25.588" v="4032"/>
          <ac:spMkLst>
            <pc:docMk/>
            <pc:sldMk cId="578221060" sldId="284"/>
            <ac:spMk id="2" creationId="{23797068-7A20-F32D-9416-868C3C2B1BBC}"/>
          </ac:spMkLst>
        </pc:spChg>
        <pc:spChg chg="add mod">
          <ac:chgData name="John Reynolds" userId="2858f4c311c921ca" providerId="LiveId" clId="{FD96EE3B-3C13-43D1-BA8A-6725B7270236}" dt="2023-04-21T12:17:25.588" v="4032"/>
          <ac:spMkLst>
            <pc:docMk/>
            <pc:sldMk cId="578221060" sldId="284"/>
            <ac:spMk id="4" creationId="{F18A42C8-D7A7-E567-4508-164677BEA752}"/>
          </ac:spMkLst>
        </pc:spChg>
        <pc:picChg chg="add mod">
          <ac:chgData name="John Reynolds" userId="2858f4c311c921ca" providerId="LiveId" clId="{FD96EE3B-3C13-43D1-BA8A-6725B7270236}" dt="2023-04-21T12:17:48.891" v="4085" actId="1035"/>
          <ac:picMkLst>
            <pc:docMk/>
            <pc:sldMk cId="578221060" sldId="284"/>
            <ac:picMk id="3" creationId="{E3A0556B-06B8-90EC-D1E8-CE5322EBABF0}"/>
          </ac:picMkLst>
        </pc:picChg>
        <pc:picChg chg="add mod">
          <ac:chgData name="John Reynolds" userId="2858f4c311c921ca" providerId="LiveId" clId="{FD96EE3B-3C13-43D1-BA8A-6725B7270236}" dt="2023-04-21T12:17:39.981" v="4064" actId="1036"/>
          <ac:picMkLst>
            <pc:docMk/>
            <pc:sldMk cId="578221060" sldId="284"/>
            <ac:picMk id="5" creationId="{5F585B27-EEF3-2E92-8A6F-57F381D01B75}"/>
          </ac:picMkLst>
        </pc:picChg>
      </pc:sldChg>
      <pc:sldChg chg="addSp modSp add mod ord">
        <pc:chgData name="John Reynolds" userId="2858f4c311c921ca" providerId="LiveId" clId="{FD96EE3B-3C13-43D1-BA8A-6725B7270236}" dt="2023-04-21T12:17:15.072" v="4031"/>
        <pc:sldMkLst>
          <pc:docMk/>
          <pc:sldMk cId="4186582154" sldId="285"/>
        </pc:sldMkLst>
        <pc:spChg chg="add mod">
          <ac:chgData name="John Reynolds" userId="2858f4c311c921ca" providerId="LiveId" clId="{FD96EE3B-3C13-43D1-BA8A-6725B7270236}" dt="2023-04-21T12:16:53.823" v="4024" actId="14100"/>
          <ac:spMkLst>
            <pc:docMk/>
            <pc:sldMk cId="4186582154" sldId="285"/>
            <ac:spMk id="2" creationId="{F93D84B4-C992-B090-208C-4021F1EFB053}"/>
          </ac:spMkLst>
        </pc:spChg>
        <pc:spChg chg="add mod">
          <ac:chgData name="John Reynolds" userId="2858f4c311c921ca" providerId="LiveId" clId="{FD96EE3B-3C13-43D1-BA8A-6725B7270236}" dt="2023-04-21T12:16:53.823" v="4024" actId="14100"/>
          <ac:spMkLst>
            <pc:docMk/>
            <pc:sldMk cId="4186582154" sldId="285"/>
            <ac:spMk id="3" creationId="{EC88592C-5EBF-079D-BD42-4604D3481D4C}"/>
          </ac:spMkLst>
        </pc:spChg>
        <pc:spChg chg="add mod">
          <ac:chgData name="John Reynolds" userId="2858f4c311c921ca" providerId="LiveId" clId="{FD96EE3B-3C13-43D1-BA8A-6725B7270236}" dt="2023-04-21T12:16:53.823" v="4024" actId="14100"/>
          <ac:spMkLst>
            <pc:docMk/>
            <pc:sldMk cId="4186582154" sldId="285"/>
            <ac:spMk id="4" creationId="{6DCE2FE5-503C-CA02-D184-C46CC90C42D5}"/>
          </ac:spMkLst>
        </pc:spChg>
        <pc:spChg chg="add mod">
          <ac:chgData name="John Reynolds" userId="2858f4c311c921ca" providerId="LiveId" clId="{FD96EE3B-3C13-43D1-BA8A-6725B7270236}" dt="2023-04-21T12:16:53.823" v="4024" actId="14100"/>
          <ac:spMkLst>
            <pc:docMk/>
            <pc:sldMk cId="4186582154" sldId="285"/>
            <ac:spMk id="7" creationId="{B244F343-257F-C22B-8565-060846452768}"/>
          </ac:spMkLst>
        </pc:spChg>
        <pc:spChg chg="add mod">
          <ac:chgData name="John Reynolds" userId="2858f4c311c921ca" providerId="LiveId" clId="{FD96EE3B-3C13-43D1-BA8A-6725B7270236}" dt="2023-04-21T12:16:53.823" v="4024" actId="14100"/>
          <ac:spMkLst>
            <pc:docMk/>
            <pc:sldMk cId="4186582154" sldId="285"/>
            <ac:spMk id="8" creationId="{FC5E1DC8-E661-C0AF-451F-D73AED1EE268}"/>
          </ac:spMkLst>
        </pc:spChg>
        <pc:spChg chg="add mod">
          <ac:chgData name="John Reynolds" userId="2858f4c311c921ca" providerId="LiveId" clId="{FD96EE3B-3C13-43D1-BA8A-6725B7270236}" dt="2023-04-21T12:16:53.823" v="4024" actId="14100"/>
          <ac:spMkLst>
            <pc:docMk/>
            <pc:sldMk cId="4186582154" sldId="285"/>
            <ac:spMk id="9" creationId="{1C9F8A2F-70A3-13B5-5F90-88CBE4CD3DF9}"/>
          </ac:spMkLst>
        </pc:spChg>
        <pc:picChg chg="add mod">
          <ac:chgData name="John Reynolds" userId="2858f4c311c921ca" providerId="LiveId" clId="{FD96EE3B-3C13-43D1-BA8A-6725B7270236}" dt="2023-04-21T12:16:53.823" v="4024" actId="14100"/>
          <ac:picMkLst>
            <pc:docMk/>
            <pc:sldMk cId="4186582154" sldId="285"/>
            <ac:picMk id="5" creationId="{BECBD433-C4B1-6209-99C0-07A225581C13}"/>
          </ac:picMkLst>
        </pc:picChg>
        <pc:picChg chg="add mod">
          <ac:chgData name="John Reynolds" userId="2858f4c311c921ca" providerId="LiveId" clId="{FD96EE3B-3C13-43D1-BA8A-6725B7270236}" dt="2023-04-21T12:16:53.823" v="4024" actId="14100"/>
          <ac:picMkLst>
            <pc:docMk/>
            <pc:sldMk cId="4186582154" sldId="285"/>
            <ac:picMk id="6" creationId="{99CCE716-8C1E-A8F1-0E21-D2BA9D95FA7D}"/>
          </ac:picMkLst>
        </pc:picChg>
      </pc:sldChg>
      <pc:sldChg chg="addSp delSp modSp add mod ord replId">
        <pc:chgData name="John Reynolds" userId="2858f4c311c921ca" providerId="LiveId" clId="{FD96EE3B-3C13-43D1-BA8A-6725B7270236}" dt="2023-04-21T12:15:58.506" v="4014"/>
        <pc:sldMkLst>
          <pc:docMk/>
          <pc:sldMk cId="493145435" sldId="286"/>
        </pc:sldMkLst>
        <pc:spChg chg="add del mod">
          <ac:chgData name="John Reynolds" userId="2858f4c311c921ca" providerId="LiveId" clId="{FD96EE3B-3C13-43D1-BA8A-6725B7270236}" dt="2023-04-21T12:14:28.470" v="3950" actId="478"/>
          <ac:spMkLst>
            <pc:docMk/>
            <pc:sldMk cId="493145435" sldId="286"/>
            <ac:spMk id="2" creationId="{D0792891-0448-BEA8-5900-8EB3A36BEC90}"/>
          </ac:spMkLst>
        </pc:spChg>
        <pc:spChg chg="add del mod">
          <ac:chgData name="John Reynolds" userId="2858f4c311c921ca" providerId="LiveId" clId="{FD96EE3B-3C13-43D1-BA8A-6725B7270236}" dt="2023-04-21T12:14:28.470" v="3950" actId="478"/>
          <ac:spMkLst>
            <pc:docMk/>
            <pc:sldMk cId="493145435" sldId="286"/>
            <ac:spMk id="3" creationId="{2490E07F-ECF1-A0F9-B67F-2A62D0A3FBE4}"/>
          </ac:spMkLst>
        </pc:spChg>
        <pc:spChg chg="add del mod">
          <ac:chgData name="John Reynolds" userId="2858f4c311c921ca" providerId="LiveId" clId="{FD96EE3B-3C13-43D1-BA8A-6725B7270236}" dt="2023-04-21T12:14:28.470" v="3950" actId="478"/>
          <ac:spMkLst>
            <pc:docMk/>
            <pc:sldMk cId="493145435" sldId="286"/>
            <ac:spMk id="4" creationId="{AE2F5FAD-CE66-286D-6CB3-B1C863796B6B}"/>
          </ac:spMkLst>
        </pc:spChg>
        <pc:spChg chg="add del mod">
          <ac:chgData name="John Reynolds" userId="2858f4c311c921ca" providerId="LiveId" clId="{FD96EE3B-3C13-43D1-BA8A-6725B7270236}" dt="2023-04-21T12:14:28.470" v="3950" actId="478"/>
          <ac:spMkLst>
            <pc:docMk/>
            <pc:sldMk cId="493145435" sldId="286"/>
            <ac:spMk id="5" creationId="{3FA6C3A2-4FEE-0550-A328-D84421544B2E}"/>
          </ac:spMkLst>
        </pc:spChg>
        <pc:spChg chg="add del mod">
          <ac:chgData name="John Reynolds" userId="2858f4c311c921ca" providerId="LiveId" clId="{FD96EE3B-3C13-43D1-BA8A-6725B7270236}" dt="2023-04-21T12:14:31.791" v="3951" actId="478"/>
          <ac:spMkLst>
            <pc:docMk/>
            <pc:sldMk cId="493145435" sldId="286"/>
            <ac:spMk id="8" creationId="{9EF1FE54-73FB-C8A9-C2A5-12CF7B030443}"/>
          </ac:spMkLst>
        </pc:spChg>
        <pc:spChg chg="add del mod">
          <ac:chgData name="John Reynolds" userId="2858f4c311c921ca" providerId="LiveId" clId="{FD96EE3B-3C13-43D1-BA8A-6725B7270236}" dt="2023-04-21T12:15:27.827" v="4009"/>
          <ac:spMkLst>
            <pc:docMk/>
            <pc:sldMk cId="493145435" sldId="286"/>
            <ac:spMk id="9" creationId="{4B735757-A375-E30D-77FC-7E80E9032F16}"/>
          </ac:spMkLst>
        </pc:spChg>
        <pc:spChg chg="add del mod">
          <ac:chgData name="John Reynolds" userId="2858f4c311c921ca" providerId="LiveId" clId="{FD96EE3B-3C13-43D1-BA8A-6725B7270236}" dt="2023-04-21T12:15:27.827" v="4009"/>
          <ac:spMkLst>
            <pc:docMk/>
            <pc:sldMk cId="493145435" sldId="286"/>
            <ac:spMk id="10" creationId="{0E1C183D-F184-82B7-D8E6-8349140A2FA7}"/>
          </ac:spMkLst>
        </pc:spChg>
        <pc:spChg chg="add del mod">
          <ac:chgData name="John Reynolds" userId="2858f4c311c921ca" providerId="LiveId" clId="{FD96EE3B-3C13-43D1-BA8A-6725B7270236}" dt="2023-04-21T12:15:27.827" v="4009"/>
          <ac:spMkLst>
            <pc:docMk/>
            <pc:sldMk cId="493145435" sldId="286"/>
            <ac:spMk id="11" creationId="{04FFD303-180B-C68E-C515-489F389C67BE}"/>
          </ac:spMkLst>
        </pc:spChg>
        <pc:spChg chg="add del mod">
          <ac:chgData name="John Reynolds" userId="2858f4c311c921ca" providerId="LiveId" clId="{FD96EE3B-3C13-43D1-BA8A-6725B7270236}" dt="2023-04-21T12:15:27.827" v="4009"/>
          <ac:spMkLst>
            <pc:docMk/>
            <pc:sldMk cId="493145435" sldId="286"/>
            <ac:spMk id="12" creationId="{2CC2D7C2-375E-DAA9-EF69-A785B80FA782}"/>
          </ac:spMkLst>
        </pc:spChg>
        <pc:spChg chg="add mod">
          <ac:chgData name="John Reynolds" userId="2858f4c311c921ca" providerId="LiveId" clId="{FD96EE3B-3C13-43D1-BA8A-6725B7270236}" dt="2023-04-21T12:15:45.318" v="4011" actId="1076"/>
          <ac:spMkLst>
            <pc:docMk/>
            <pc:sldMk cId="493145435" sldId="286"/>
            <ac:spMk id="14" creationId="{DDB05034-10CA-BC18-5D88-402D40CD0A40}"/>
          </ac:spMkLst>
        </pc:spChg>
        <pc:spChg chg="add mod">
          <ac:chgData name="John Reynolds" userId="2858f4c311c921ca" providerId="LiveId" clId="{FD96EE3B-3C13-43D1-BA8A-6725B7270236}" dt="2023-04-21T12:15:45.318" v="4011" actId="1076"/>
          <ac:spMkLst>
            <pc:docMk/>
            <pc:sldMk cId="493145435" sldId="286"/>
            <ac:spMk id="15" creationId="{BBC5B560-A82F-8C3B-7F8D-2B68CF908BFC}"/>
          </ac:spMkLst>
        </pc:spChg>
        <pc:picChg chg="add del mod">
          <ac:chgData name="John Reynolds" userId="2858f4c311c921ca" providerId="LiveId" clId="{FD96EE3B-3C13-43D1-BA8A-6725B7270236}" dt="2023-04-21T12:14:28.470" v="3950" actId="478"/>
          <ac:picMkLst>
            <pc:docMk/>
            <pc:sldMk cId="493145435" sldId="286"/>
            <ac:picMk id="6" creationId="{53D1098F-76D1-0481-1B4F-A408E9D91A24}"/>
          </ac:picMkLst>
        </pc:picChg>
        <pc:picChg chg="add del mod">
          <ac:chgData name="John Reynolds" userId="2858f4c311c921ca" providerId="LiveId" clId="{FD96EE3B-3C13-43D1-BA8A-6725B7270236}" dt="2023-04-21T12:15:27.827" v="4009"/>
          <ac:picMkLst>
            <pc:docMk/>
            <pc:sldMk cId="493145435" sldId="286"/>
            <ac:picMk id="13" creationId="{8B681C40-3E1C-BD86-0CF7-22250B6A3FCE}"/>
          </ac:picMkLst>
        </pc:picChg>
        <pc:picChg chg="add mod">
          <ac:chgData name="John Reynolds" userId="2858f4c311c921ca" providerId="LiveId" clId="{FD96EE3B-3C13-43D1-BA8A-6725B7270236}" dt="2023-04-21T12:15:45.318" v="4011" actId="1076"/>
          <ac:picMkLst>
            <pc:docMk/>
            <pc:sldMk cId="493145435" sldId="286"/>
            <ac:picMk id="16" creationId="{B3A8A4A3-CBEA-39F2-36B1-7E5F2FEFA7DA}"/>
          </ac:picMkLst>
        </pc:picChg>
      </pc:sldChg>
      <pc:sldChg chg="add del">
        <pc:chgData name="John Reynolds" userId="2858f4c311c921ca" providerId="LiveId" clId="{FD96EE3B-3C13-43D1-BA8A-6725B7270236}" dt="2023-04-21T12:21:26.731" v="4211" actId="47"/>
        <pc:sldMkLst>
          <pc:docMk/>
          <pc:sldMk cId="3341727061" sldId="287"/>
        </pc:sldMkLst>
      </pc:sldChg>
      <pc:sldChg chg="add del replId">
        <pc:chgData name="John Reynolds" userId="2858f4c311c921ca" providerId="LiveId" clId="{FD96EE3B-3C13-43D1-BA8A-6725B7270236}" dt="2023-04-21T12:21:26.731" v="4211" actId="47"/>
        <pc:sldMkLst>
          <pc:docMk/>
          <pc:sldMk cId="1824290640" sldId="288"/>
        </pc:sldMkLst>
      </pc:sldChg>
      <pc:sldChg chg="addSp delSp modSp add mod">
        <pc:chgData name="John Reynolds" userId="2858f4c311c921ca" providerId="LiveId" clId="{FD96EE3B-3C13-43D1-BA8A-6725B7270236}" dt="2023-04-23T05:05:37.426" v="4322" actId="14100"/>
        <pc:sldMkLst>
          <pc:docMk/>
          <pc:sldMk cId="904314509" sldId="289"/>
        </pc:sldMkLst>
        <pc:spChg chg="add mod">
          <ac:chgData name="John Reynolds" userId="2858f4c311c921ca" providerId="LiveId" clId="{FD96EE3B-3C13-43D1-BA8A-6725B7270236}" dt="2023-04-21T12:21:08.991" v="4203" actId="1037"/>
          <ac:spMkLst>
            <pc:docMk/>
            <pc:sldMk cId="904314509" sldId="289"/>
            <ac:spMk id="2" creationId="{1E433D2D-05DF-EFC0-7C25-161B167B56A7}"/>
          </ac:spMkLst>
        </pc:spChg>
        <pc:spChg chg="add mod">
          <ac:chgData name="John Reynolds" userId="2858f4c311c921ca" providerId="LiveId" clId="{FD96EE3B-3C13-43D1-BA8A-6725B7270236}" dt="2023-04-21T12:21:14.830" v="4209" actId="1036"/>
          <ac:spMkLst>
            <pc:docMk/>
            <pc:sldMk cId="904314509" sldId="289"/>
            <ac:spMk id="3" creationId="{224E1FD6-10CC-6101-2992-ECB43A543321}"/>
          </ac:spMkLst>
        </pc:spChg>
        <pc:picChg chg="add del mod">
          <ac:chgData name="John Reynolds" userId="2858f4c311c921ca" providerId="LiveId" clId="{FD96EE3B-3C13-43D1-BA8A-6725B7270236}" dt="2023-04-23T05:05:08.006" v="4312" actId="478"/>
          <ac:picMkLst>
            <pc:docMk/>
            <pc:sldMk cId="904314509" sldId="289"/>
            <ac:picMk id="4" creationId="{AAAB65C1-D7F1-2A6E-761D-5E11E0608188}"/>
          </ac:picMkLst>
        </pc:picChg>
        <pc:picChg chg="add del mod">
          <ac:chgData name="John Reynolds" userId="2858f4c311c921ca" providerId="LiveId" clId="{FD96EE3B-3C13-43D1-BA8A-6725B7270236}" dt="2023-04-23T05:05:08.006" v="4312" actId="478"/>
          <ac:picMkLst>
            <pc:docMk/>
            <pc:sldMk cId="904314509" sldId="289"/>
            <ac:picMk id="5" creationId="{246C7954-6395-CC8A-8C4B-EF628BB7616A}"/>
          </ac:picMkLst>
        </pc:picChg>
        <pc:picChg chg="add mod">
          <ac:chgData name="John Reynolds" userId="2858f4c311c921ca" providerId="LiveId" clId="{FD96EE3B-3C13-43D1-BA8A-6725B7270236}" dt="2023-04-23T05:05:37.426" v="4322" actId="14100"/>
          <ac:picMkLst>
            <pc:docMk/>
            <pc:sldMk cId="904314509" sldId="289"/>
            <ac:picMk id="7" creationId="{3185375E-68BE-EC88-89C8-E010F1DD1B36}"/>
          </ac:picMkLst>
        </pc:picChg>
        <pc:picChg chg="add mod">
          <ac:chgData name="John Reynolds" userId="2858f4c311c921ca" providerId="LiveId" clId="{FD96EE3B-3C13-43D1-BA8A-6725B7270236}" dt="2023-04-23T05:05:37.426" v="4322" actId="14100"/>
          <ac:picMkLst>
            <pc:docMk/>
            <pc:sldMk cId="904314509" sldId="289"/>
            <ac:picMk id="9" creationId="{CEEC0334-E013-0E2C-867E-ACBB15F603E7}"/>
          </ac:picMkLst>
        </pc:picChg>
      </pc:sldChg>
      <pc:sldChg chg="addSp delSp modSp add mod ord replId">
        <pc:chgData name="John Reynolds" userId="2858f4c311c921ca" providerId="LiveId" clId="{FD96EE3B-3C13-43D1-BA8A-6725B7270236}" dt="2023-04-23T05:05:00.343" v="4311" actId="1076"/>
        <pc:sldMkLst>
          <pc:docMk/>
          <pc:sldMk cId="4084799214" sldId="290"/>
        </pc:sldMkLst>
        <pc:spChg chg="add mod">
          <ac:chgData name="John Reynolds" userId="2858f4c311c921ca" providerId="LiveId" clId="{FD96EE3B-3C13-43D1-BA8A-6725B7270236}" dt="2023-04-21T12:20:04.619" v="4132" actId="14100"/>
          <ac:spMkLst>
            <pc:docMk/>
            <pc:sldMk cId="4084799214" sldId="290"/>
            <ac:spMk id="2" creationId="{12A7BC12-2A41-309B-5EB6-6096DE6A9AC2}"/>
          </ac:spMkLst>
        </pc:spChg>
        <pc:spChg chg="add mod">
          <ac:chgData name="John Reynolds" userId="2858f4c311c921ca" providerId="LiveId" clId="{FD96EE3B-3C13-43D1-BA8A-6725B7270236}" dt="2023-04-21T12:20:11.406" v="4146" actId="1038"/>
          <ac:spMkLst>
            <pc:docMk/>
            <pc:sldMk cId="4084799214" sldId="290"/>
            <ac:spMk id="3" creationId="{B58A45BD-703D-EA94-B428-32802C15E137}"/>
          </ac:spMkLst>
        </pc:spChg>
        <pc:picChg chg="add del mod">
          <ac:chgData name="John Reynolds" userId="2858f4c311c921ca" providerId="LiveId" clId="{FD96EE3B-3C13-43D1-BA8A-6725B7270236}" dt="2023-04-23T05:04:39.425" v="4307" actId="478"/>
          <ac:picMkLst>
            <pc:docMk/>
            <pc:sldMk cId="4084799214" sldId="290"/>
            <ac:picMk id="4" creationId="{B0EB495A-E66A-682A-955E-C81BAC1E994E}"/>
          </ac:picMkLst>
        </pc:picChg>
        <pc:picChg chg="add del mod">
          <ac:chgData name="John Reynolds" userId="2858f4c311c921ca" providerId="LiveId" clId="{FD96EE3B-3C13-43D1-BA8A-6725B7270236}" dt="2023-04-23T05:04:39.425" v="4307" actId="478"/>
          <ac:picMkLst>
            <pc:docMk/>
            <pc:sldMk cId="4084799214" sldId="290"/>
            <ac:picMk id="5" creationId="{EF8613D6-5D6B-FF56-0273-F140EA1DA7DA}"/>
          </ac:picMkLst>
        </pc:picChg>
        <pc:picChg chg="add mod">
          <ac:chgData name="John Reynolds" userId="2858f4c311c921ca" providerId="LiveId" clId="{FD96EE3B-3C13-43D1-BA8A-6725B7270236}" dt="2023-04-23T05:05:00.343" v="4311" actId="1076"/>
          <ac:picMkLst>
            <pc:docMk/>
            <pc:sldMk cId="4084799214" sldId="290"/>
            <ac:picMk id="7" creationId="{F2F88168-7923-8051-C220-9B88DCD0C99A}"/>
          </ac:picMkLst>
        </pc:picChg>
        <pc:picChg chg="add mod">
          <ac:chgData name="John Reynolds" userId="2858f4c311c921ca" providerId="LiveId" clId="{FD96EE3B-3C13-43D1-BA8A-6725B7270236}" dt="2023-04-23T05:05:00.343" v="4311" actId="1076"/>
          <ac:picMkLst>
            <pc:docMk/>
            <pc:sldMk cId="4084799214" sldId="290"/>
            <ac:picMk id="9" creationId="{401299D1-A41C-943F-A2F5-8DA4148F395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7088C-F4A7-4A3F-BB8E-1865206E7261}" type="datetimeFigureOut">
              <a:rPr lang="en-US" smtClean="0"/>
              <a:t>4/23/2023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3B444-B14D-4EEB-8B85-161F96B8CC98}" type="slidenum">
              <a:rPr lang="en-US" smtClean="0"/>
              <a:t>‹#›</a:t>
            </a:fld>
            <a:endParaRPr lang="en-US"/>
          </a:p>
        </p:txBody>
      </p:sp>
    </p:spTree>
    <p:extLst>
      <p:ext uri="{BB962C8B-B14F-4D97-AF65-F5344CB8AC3E}">
        <p14:creationId xmlns:p14="http://schemas.microsoft.com/office/powerpoint/2010/main" val="4135696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6105-84DE-D7D4-45A8-1AF9BC5BAA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AA5942-8EA7-54C8-F0D4-582FD93B1D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8E9A4C-F72B-324B-C32E-A76094CE8F67}"/>
              </a:ext>
            </a:extLst>
          </p:cNvPr>
          <p:cNvSpPr>
            <a:spLocks noGrp="1"/>
          </p:cNvSpPr>
          <p:nvPr>
            <p:ph type="dt" sz="half" idx="10"/>
          </p:nvPr>
        </p:nvSpPr>
        <p:spPr/>
        <p:txBody>
          <a:bodyPr/>
          <a:lstStyle/>
          <a:p>
            <a:fld id="{1EF44048-03F3-40F0-BB0C-BE8A840A2D31}" type="datetimeFigureOut">
              <a:rPr lang="en-US" smtClean="0"/>
              <a:t>4/23/2023</a:t>
            </a:fld>
            <a:endParaRPr lang="en-US"/>
          </a:p>
        </p:txBody>
      </p:sp>
      <p:sp>
        <p:nvSpPr>
          <p:cNvPr id="5" name="Footer Placeholder 4">
            <a:extLst>
              <a:ext uri="{FF2B5EF4-FFF2-40B4-BE49-F238E27FC236}">
                <a16:creationId xmlns:a16="http://schemas.microsoft.com/office/drawing/2014/main" id="{FE73C428-1194-F72A-8D67-09FB307F9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2A7D8-593C-C543-36B6-F1004DCB1229}"/>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75695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63257-28A9-7FE4-6729-77AB22C69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4F5EE4-48D7-9708-1ECB-CB26F2D1B6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0F79E-C8D3-1DCB-61CF-10A95C56C4AB}"/>
              </a:ext>
            </a:extLst>
          </p:cNvPr>
          <p:cNvSpPr>
            <a:spLocks noGrp="1"/>
          </p:cNvSpPr>
          <p:nvPr>
            <p:ph type="dt" sz="half" idx="10"/>
          </p:nvPr>
        </p:nvSpPr>
        <p:spPr/>
        <p:txBody>
          <a:bodyPr/>
          <a:lstStyle/>
          <a:p>
            <a:fld id="{1EF44048-03F3-40F0-BB0C-BE8A840A2D31}" type="datetimeFigureOut">
              <a:rPr lang="en-US" smtClean="0"/>
              <a:t>4/23/2023</a:t>
            </a:fld>
            <a:endParaRPr lang="en-US"/>
          </a:p>
        </p:txBody>
      </p:sp>
      <p:sp>
        <p:nvSpPr>
          <p:cNvPr id="5" name="Footer Placeholder 4">
            <a:extLst>
              <a:ext uri="{FF2B5EF4-FFF2-40B4-BE49-F238E27FC236}">
                <a16:creationId xmlns:a16="http://schemas.microsoft.com/office/drawing/2014/main" id="{30418534-A31F-FCFB-AC23-69524D5FF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52E0F-A002-C994-3A76-284803BAFE48}"/>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871027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44C2C-3787-23EC-256B-2C06F98D4A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00ACB5-F2EB-349C-FD60-B2B69B4F7A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FE43D-D5A0-2E46-C477-370B3B86C2B4}"/>
              </a:ext>
            </a:extLst>
          </p:cNvPr>
          <p:cNvSpPr>
            <a:spLocks noGrp="1"/>
          </p:cNvSpPr>
          <p:nvPr>
            <p:ph type="dt" sz="half" idx="10"/>
          </p:nvPr>
        </p:nvSpPr>
        <p:spPr/>
        <p:txBody>
          <a:bodyPr/>
          <a:lstStyle/>
          <a:p>
            <a:fld id="{1EF44048-03F3-40F0-BB0C-BE8A840A2D31}" type="datetimeFigureOut">
              <a:rPr lang="en-US" smtClean="0"/>
              <a:t>4/23/2023</a:t>
            </a:fld>
            <a:endParaRPr lang="en-US"/>
          </a:p>
        </p:txBody>
      </p:sp>
      <p:sp>
        <p:nvSpPr>
          <p:cNvPr id="5" name="Footer Placeholder 4">
            <a:extLst>
              <a:ext uri="{FF2B5EF4-FFF2-40B4-BE49-F238E27FC236}">
                <a16:creationId xmlns:a16="http://schemas.microsoft.com/office/drawing/2014/main" id="{01113CA0-6C36-C9DE-42C2-BF303861B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CD6B4-E781-4451-CDFE-322F36ABB539}"/>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949957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a:extLst>
              <a:ext uri="{FF2B5EF4-FFF2-40B4-BE49-F238E27FC236}">
                <a16:creationId xmlns:a16="http://schemas.microsoft.com/office/drawing/2014/main" id="{171E9132-3A86-4DCE-BD93-7897A21CA0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2"/>
            <a:ext cx="12192000" cy="6871744"/>
          </a:xfrm>
          <a:prstGeom prst="rect">
            <a:avLst/>
          </a:prstGeom>
        </p:spPr>
      </p:pic>
      <p:sp>
        <p:nvSpPr>
          <p:cNvPr id="3" name="Date Placeholder 2">
            <a:extLst>
              <a:ext uri="{FF2B5EF4-FFF2-40B4-BE49-F238E27FC236}">
                <a16:creationId xmlns:a16="http://schemas.microsoft.com/office/drawing/2014/main" id="{3E202F7A-1DFE-4A40-B47F-0F735F093476}"/>
              </a:ext>
            </a:extLst>
          </p:cNvPr>
          <p:cNvSpPr>
            <a:spLocks noGrp="1"/>
          </p:cNvSpPr>
          <p:nvPr>
            <p:ph type="dt" sz="half" idx="10"/>
          </p:nvPr>
        </p:nvSpPr>
        <p:spPr>
          <a:xfrm>
            <a:off x="510810" y="5913465"/>
            <a:ext cx="2743200" cy="365125"/>
          </a:xfrm>
        </p:spPr>
        <p:txBody>
          <a:bodyPr/>
          <a:lstStyle/>
          <a:p>
            <a:fld id="{516E5C65-A6A4-4D7E-A8A9-35240D7FED8F}" type="datetimeFigureOut">
              <a:rPr lang="en-US" smtClean="0"/>
              <a:t>4/23/2023</a:t>
            </a:fld>
            <a:endParaRPr lang="en-US"/>
          </a:p>
        </p:txBody>
      </p:sp>
      <p:sp>
        <p:nvSpPr>
          <p:cNvPr id="4" name="Footer Placeholder 3">
            <a:extLst>
              <a:ext uri="{FF2B5EF4-FFF2-40B4-BE49-F238E27FC236}">
                <a16:creationId xmlns:a16="http://schemas.microsoft.com/office/drawing/2014/main" id="{42DEA5E1-DA1F-463C-BEC4-30B88F8D728D}"/>
              </a:ext>
            </a:extLst>
          </p:cNvPr>
          <p:cNvSpPr>
            <a:spLocks noGrp="1"/>
          </p:cNvSpPr>
          <p:nvPr>
            <p:ph type="ftr" sz="quarter" idx="11"/>
          </p:nvPr>
        </p:nvSpPr>
        <p:spPr>
          <a:xfrm>
            <a:off x="4038600" y="5913465"/>
            <a:ext cx="4114800" cy="365125"/>
          </a:xfrm>
        </p:spPr>
        <p:txBody>
          <a:bodyPr/>
          <a:lstStyle/>
          <a:p>
            <a:endParaRPr lang="en-US"/>
          </a:p>
        </p:txBody>
      </p:sp>
      <p:sp>
        <p:nvSpPr>
          <p:cNvPr id="2" name="Title 1">
            <a:extLst>
              <a:ext uri="{FF2B5EF4-FFF2-40B4-BE49-F238E27FC236}">
                <a16:creationId xmlns:a16="http://schemas.microsoft.com/office/drawing/2014/main" id="{1ABE1159-3199-4E54-B6F1-014DC1FAF65F}"/>
              </a:ext>
            </a:extLst>
          </p:cNvPr>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B9EDF238-211C-4E9E-8F11-594CC522AD4A}"/>
              </a:ext>
            </a:extLst>
          </p:cNvPr>
          <p:cNvSpPr>
            <a:spLocks noGrp="1"/>
          </p:cNvSpPr>
          <p:nvPr>
            <p:ph type="sldNum" sz="quarter" idx="12"/>
          </p:nvPr>
        </p:nvSpPr>
        <p:spPr>
          <a:xfrm>
            <a:off x="9004365" y="5913465"/>
            <a:ext cx="2743200" cy="365125"/>
          </a:xfrm>
        </p:spPr>
        <p:txBody>
          <a:bodyPr/>
          <a:lstStyle/>
          <a:p>
            <a:fld id="{7F7FEF7F-D85A-4201-B820-A0FEA3130C3A}" type="slidenum">
              <a:rPr lang="en-US" smtClean="0"/>
              <a:t>‹#›</a:t>
            </a:fld>
            <a:endParaRPr lang="en-US"/>
          </a:p>
        </p:txBody>
      </p:sp>
      <p:grpSp>
        <p:nvGrpSpPr>
          <p:cNvPr id="19" name="Group 18">
            <a:extLst>
              <a:ext uri="{FF2B5EF4-FFF2-40B4-BE49-F238E27FC236}">
                <a16:creationId xmlns:a16="http://schemas.microsoft.com/office/drawing/2014/main" id="{B8A6DFD0-B0F1-46F8-B111-0429DF5E089B}"/>
              </a:ext>
            </a:extLst>
          </p:cNvPr>
          <p:cNvGrpSpPr/>
          <p:nvPr userDrawn="1"/>
        </p:nvGrpSpPr>
        <p:grpSpPr>
          <a:xfrm>
            <a:off x="376730" y="6299850"/>
            <a:ext cx="10528875" cy="434026"/>
            <a:chOff x="376730" y="6299850"/>
            <a:chExt cx="10528875" cy="434026"/>
          </a:xfrm>
        </p:grpSpPr>
        <p:cxnSp>
          <p:nvCxnSpPr>
            <p:cNvPr id="20" name="Straight Connector 19">
              <a:extLst>
                <a:ext uri="{FF2B5EF4-FFF2-40B4-BE49-F238E27FC236}">
                  <a16:creationId xmlns:a16="http://schemas.microsoft.com/office/drawing/2014/main" id="{04964CAE-6E73-4396-8F41-AC04B1828D6A}"/>
                </a:ext>
              </a:extLst>
            </p:cNvPr>
            <p:cNvCxnSpPr>
              <a:cxnSpLocks/>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91EC60A-503B-4070-AB46-0EC601BED577}"/>
                </a:ext>
              </a:extLst>
            </p:cNvPr>
            <p:cNvSpPr txBox="1"/>
            <p:nvPr/>
          </p:nvSpPr>
          <p:spPr>
            <a:xfrm>
              <a:off x="376730" y="6405832"/>
              <a:ext cx="2863733" cy="276999"/>
            </a:xfrm>
            <a:prstGeom prst="rect">
              <a:avLst/>
            </a:prstGeom>
            <a:noFill/>
            <a:ln>
              <a:noFill/>
            </a:ln>
          </p:spPr>
          <p:txBody>
            <a:bodyPr wrap="none" rtlCol="0">
              <a:spAutoFit/>
            </a:bodyPr>
            <a:lstStyle/>
            <a:p>
              <a:r>
                <a:rPr lang="en-IN" sz="1200" b="0" i="0" kern="1200" dirty="0">
                  <a:solidFill>
                    <a:schemeClr val="bg1"/>
                  </a:solidFill>
                  <a:effectLst/>
                  <a:latin typeface="+mn-lt"/>
                  <a:ea typeface="+mn-ea"/>
                  <a:cs typeface="+mn-cs"/>
                </a:rPr>
                <a:t>© 2021 Jigsaw Academy Education Pvt Ltd.</a:t>
              </a:r>
            </a:p>
          </p:txBody>
        </p:sp>
        <p:cxnSp>
          <p:nvCxnSpPr>
            <p:cNvPr id="31" name="Straight Connector 30">
              <a:extLst>
                <a:ext uri="{FF2B5EF4-FFF2-40B4-BE49-F238E27FC236}">
                  <a16:creationId xmlns:a16="http://schemas.microsoft.com/office/drawing/2014/main" id="{C4C8F102-259F-4446-8F61-B99123C29279}"/>
                </a:ext>
              </a:extLst>
            </p:cNvPr>
            <p:cNvCxnSpPr>
              <a:cxnSpLocks/>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descr="Indian Institute of Management Indore - Wikipedia">
            <a:extLst>
              <a:ext uri="{FF2B5EF4-FFF2-40B4-BE49-F238E27FC236}">
                <a16:creationId xmlns:a16="http://schemas.microsoft.com/office/drawing/2014/main" id="{32E45ADA-F678-479B-AE5B-55AE81AF789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with medium confidence">
            <a:extLst>
              <a:ext uri="{FF2B5EF4-FFF2-40B4-BE49-F238E27FC236}">
                <a16:creationId xmlns:a16="http://schemas.microsoft.com/office/drawing/2014/main" id="{ED16CE4B-9AE8-4761-AEFA-89B3B0D1411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extLst>
      <p:ext uri="{BB962C8B-B14F-4D97-AF65-F5344CB8AC3E}">
        <p14:creationId xmlns:p14="http://schemas.microsoft.com/office/powerpoint/2010/main" val="2442840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FBC2AF-F421-41AD-B2C0-A9D358C34ECF}"/>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4/23/2023</a:t>
            </a:fld>
            <a:endParaRPr lang="en-US"/>
          </a:p>
        </p:txBody>
      </p:sp>
      <p:sp>
        <p:nvSpPr>
          <p:cNvPr id="4" name="Footer Placeholder 3">
            <a:extLst>
              <a:ext uri="{FF2B5EF4-FFF2-40B4-BE49-F238E27FC236}">
                <a16:creationId xmlns:a16="http://schemas.microsoft.com/office/drawing/2014/main" id="{4287F15D-2428-4868-B036-374F9E03CB11}"/>
              </a:ext>
            </a:extLst>
          </p:cNvPr>
          <p:cNvSpPr>
            <a:spLocks noGrp="1"/>
          </p:cNvSpPr>
          <p:nvPr>
            <p:ph type="ftr" sz="quarter" idx="11"/>
          </p:nvPr>
        </p:nvSpPr>
        <p:spPr>
          <a:xfrm>
            <a:off x="4048442" y="5881608"/>
            <a:ext cx="4114800" cy="365125"/>
          </a:xfrm>
        </p:spPr>
        <p:txBody>
          <a:bodyPr/>
          <a:lstStyle/>
          <a:p>
            <a:endParaRPr lang="en-US"/>
          </a:p>
        </p:txBody>
      </p:sp>
      <p:sp>
        <p:nvSpPr>
          <p:cNvPr id="5" name="Slide Number Placeholder 4">
            <a:extLst>
              <a:ext uri="{FF2B5EF4-FFF2-40B4-BE49-F238E27FC236}">
                <a16:creationId xmlns:a16="http://schemas.microsoft.com/office/drawing/2014/main" id="{5D32654B-D2B8-4A24-92DD-6E0B36525A36}"/>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3576431"/>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6" name="Text Placeholder 14">
            <a:extLst>
              <a:ext uri="{FF2B5EF4-FFF2-40B4-BE49-F238E27FC236}">
                <a16:creationId xmlns:a16="http://schemas.microsoft.com/office/drawing/2014/main" id="{BD0A9F68-1EDB-4A8A-BCDB-E1F4A0CE16C6}"/>
              </a:ext>
            </a:extLst>
          </p:cNvPr>
          <p:cNvSpPr>
            <a:spLocks noGrp="1"/>
          </p:cNvSpPr>
          <p:nvPr>
            <p:ph type="body" sz="quarter" idx="14"/>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17" name="Group 16">
            <a:extLst>
              <a:ext uri="{FF2B5EF4-FFF2-40B4-BE49-F238E27FC236}">
                <a16:creationId xmlns:a16="http://schemas.microsoft.com/office/drawing/2014/main" id="{77F16A00-8564-4829-8BF4-CC08FE4C6AD7}"/>
              </a:ext>
            </a:extLst>
          </p:cNvPr>
          <p:cNvGrpSpPr/>
          <p:nvPr userDrawn="1"/>
        </p:nvGrpSpPr>
        <p:grpSpPr>
          <a:xfrm>
            <a:off x="376730" y="6405832"/>
            <a:ext cx="10131613" cy="276999"/>
            <a:chOff x="376730" y="6405832"/>
            <a:chExt cx="10131613" cy="276999"/>
          </a:xfrm>
        </p:grpSpPr>
        <p:cxnSp>
          <p:nvCxnSpPr>
            <p:cNvPr id="20" name="Straight Connector 19">
              <a:extLst>
                <a:ext uri="{FF2B5EF4-FFF2-40B4-BE49-F238E27FC236}">
                  <a16:creationId xmlns:a16="http://schemas.microsoft.com/office/drawing/2014/main" id="{0C836338-7547-4FF7-93AD-CC57B7CDDCFD}"/>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D4D5EBB-2351-420C-A6A5-7B67473BAB0B}"/>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23" name="Title 1">
            <a:extLst>
              <a:ext uri="{FF2B5EF4-FFF2-40B4-BE49-F238E27FC236}">
                <a16:creationId xmlns:a16="http://schemas.microsoft.com/office/drawing/2014/main" id="{8EDC4C89-481A-451D-B06A-F0999A8D3E79}"/>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a:extLst>
              <a:ext uri="{FF2B5EF4-FFF2-40B4-BE49-F238E27FC236}">
                <a16:creationId xmlns:a16="http://schemas.microsoft.com/office/drawing/2014/main" id="{FABB3963-8978-400C-ABB8-A623893CDB7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with medium confidence">
            <a:extLst>
              <a:ext uri="{FF2B5EF4-FFF2-40B4-BE49-F238E27FC236}">
                <a16:creationId xmlns:a16="http://schemas.microsoft.com/office/drawing/2014/main" id="{C1FAB4A3-0BD2-491A-BFA5-E22B0B0EDAE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extLst>
      <p:ext uri="{BB962C8B-B14F-4D97-AF65-F5344CB8AC3E}">
        <p14:creationId xmlns:p14="http://schemas.microsoft.com/office/powerpoint/2010/main" val="88047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5FBF-1150-4A3E-0C6A-ADB791BFD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4F197-FEC8-E22C-80DD-B7D2642233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3C5E6-05AD-6FC7-851B-5712CB2B26F8}"/>
              </a:ext>
            </a:extLst>
          </p:cNvPr>
          <p:cNvSpPr>
            <a:spLocks noGrp="1"/>
          </p:cNvSpPr>
          <p:nvPr>
            <p:ph type="dt" sz="half" idx="10"/>
          </p:nvPr>
        </p:nvSpPr>
        <p:spPr/>
        <p:txBody>
          <a:bodyPr/>
          <a:lstStyle/>
          <a:p>
            <a:fld id="{1EF44048-03F3-40F0-BB0C-BE8A840A2D31}" type="datetimeFigureOut">
              <a:rPr lang="en-US" smtClean="0"/>
              <a:t>4/23/2023</a:t>
            </a:fld>
            <a:endParaRPr lang="en-US"/>
          </a:p>
        </p:txBody>
      </p:sp>
      <p:sp>
        <p:nvSpPr>
          <p:cNvPr id="5" name="Footer Placeholder 4">
            <a:extLst>
              <a:ext uri="{FF2B5EF4-FFF2-40B4-BE49-F238E27FC236}">
                <a16:creationId xmlns:a16="http://schemas.microsoft.com/office/drawing/2014/main" id="{CE8479D7-84D2-642B-2AA5-317D6AF78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CDDDD-7B6C-8D03-0C47-2AA64C61CA3C}"/>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49220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4CD6-4003-094E-5800-046519EF33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1E1DB7-E5DE-D7E6-7646-89BB8F1F12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B647E5-7E9B-CD9C-DB04-923A04CD6509}"/>
              </a:ext>
            </a:extLst>
          </p:cNvPr>
          <p:cNvSpPr>
            <a:spLocks noGrp="1"/>
          </p:cNvSpPr>
          <p:nvPr>
            <p:ph type="dt" sz="half" idx="10"/>
          </p:nvPr>
        </p:nvSpPr>
        <p:spPr/>
        <p:txBody>
          <a:bodyPr/>
          <a:lstStyle/>
          <a:p>
            <a:fld id="{1EF44048-03F3-40F0-BB0C-BE8A840A2D31}" type="datetimeFigureOut">
              <a:rPr lang="en-US" smtClean="0"/>
              <a:t>4/23/2023</a:t>
            </a:fld>
            <a:endParaRPr lang="en-US"/>
          </a:p>
        </p:txBody>
      </p:sp>
      <p:sp>
        <p:nvSpPr>
          <p:cNvPr id="5" name="Footer Placeholder 4">
            <a:extLst>
              <a:ext uri="{FF2B5EF4-FFF2-40B4-BE49-F238E27FC236}">
                <a16:creationId xmlns:a16="http://schemas.microsoft.com/office/drawing/2014/main" id="{B8C48B00-B25E-FE1D-9D43-654953CA9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86093-4739-49CC-0E93-570C06BF380F}"/>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92108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F926-DBEB-7948-0772-C18677522F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D26CC4-051C-F916-BA3D-C96C3B01E7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0A631D-488A-2794-B5C0-07F3798439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6AB112-801F-7FE6-7F6B-E7B4B51AE060}"/>
              </a:ext>
            </a:extLst>
          </p:cNvPr>
          <p:cNvSpPr>
            <a:spLocks noGrp="1"/>
          </p:cNvSpPr>
          <p:nvPr>
            <p:ph type="dt" sz="half" idx="10"/>
          </p:nvPr>
        </p:nvSpPr>
        <p:spPr/>
        <p:txBody>
          <a:bodyPr/>
          <a:lstStyle/>
          <a:p>
            <a:fld id="{1EF44048-03F3-40F0-BB0C-BE8A840A2D31}" type="datetimeFigureOut">
              <a:rPr lang="en-US" smtClean="0"/>
              <a:t>4/23/2023</a:t>
            </a:fld>
            <a:endParaRPr lang="en-US"/>
          </a:p>
        </p:txBody>
      </p:sp>
      <p:sp>
        <p:nvSpPr>
          <p:cNvPr id="6" name="Footer Placeholder 5">
            <a:extLst>
              <a:ext uri="{FF2B5EF4-FFF2-40B4-BE49-F238E27FC236}">
                <a16:creationId xmlns:a16="http://schemas.microsoft.com/office/drawing/2014/main" id="{C89CB86A-5383-B63C-8498-09712B5BC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738A6-5F22-4BE5-C6E9-A6DB3924D5A5}"/>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08742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0BF9-68F4-A404-2EF4-09D7B5E1EE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5DFE45-2044-39C9-0D88-0135521E9A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180661-75A3-BAF4-02EF-8B8578011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20D59F-3F67-5982-B02E-319A80F0F9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319597-6974-B3DC-1F1C-C7DFEC5893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5E6885-E456-AD2F-4294-2165DFF9C253}"/>
              </a:ext>
            </a:extLst>
          </p:cNvPr>
          <p:cNvSpPr>
            <a:spLocks noGrp="1"/>
          </p:cNvSpPr>
          <p:nvPr>
            <p:ph type="dt" sz="half" idx="10"/>
          </p:nvPr>
        </p:nvSpPr>
        <p:spPr/>
        <p:txBody>
          <a:bodyPr/>
          <a:lstStyle/>
          <a:p>
            <a:fld id="{1EF44048-03F3-40F0-BB0C-BE8A840A2D31}" type="datetimeFigureOut">
              <a:rPr lang="en-US" smtClean="0"/>
              <a:t>4/23/2023</a:t>
            </a:fld>
            <a:endParaRPr lang="en-US"/>
          </a:p>
        </p:txBody>
      </p:sp>
      <p:sp>
        <p:nvSpPr>
          <p:cNvPr id="8" name="Footer Placeholder 7">
            <a:extLst>
              <a:ext uri="{FF2B5EF4-FFF2-40B4-BE49-F238E27FC236}">
                <a16:creationId xmlns:a16="http://schemas.microsoft.com/office/drawing/2014/main" id="{0C06297D-0C33-8941-2BD2-68ADCF169F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4A203E-602D-0B10-E688-9965952AE13F}"/>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344382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62DD-10C9-32DD-8A5B-DA5D2D7DFE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13E512-665E-74F9-FEC2-C5A5A0477659}"/>
              </a:ext>
            </a:extLst>
          </p:cNvPr>
          <p:cNvSpPr>
            <a:spLocks noGrp="1"/>
          </p:cNvSpPr>
          <p:nvPr>
            <p:ph type="dt" sz="half" idx="10"/>
          </p:nvPr>
        </p:nvSpPr>
        <p:spPr/>
        <p:txBody>
          <a:bodyPr/>
          <a:lstStyle/>
          <a:p>
            <a:fld id="{1EF44048-03F3-40F0-BB0C-BE8A840A2D31}" type="datetimeFigureOut">
              <a:rPr lang="en-US" smtClean="0"/>
              <a:t>4/23/2023</a:t>
            </a:fld>
            <a:endParaRPr lang="en-US"/>
          </a:p>
        </p:txBody>
      </p:sp>
      <p:sp>
        <p:nvSpPr>
          <p:cNvPr id="4" name="Footer Placeholder 3">
            <a:extLst>
              <a:ext uri="{FF2B5EF4-FFF2-40B4-BE49-F238E27FC236}">
                <a16:creationId xmlns:a16="http://schemas.microsoft.com/office/drawing/2014/main" id="{9F8F123A-9D8E-D933-95B9-CBAFB9B982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95A457-45D5-EA2E-6E83-F268DB592D6E}"/>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69467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D02EC9-D0D9-BCE6-A325-3FF6209F5076}"/>
              </a:ext>
            </a:extLst>
          </p:cNvPr>
          <p:cNvSpPr>
            <a:spLocks noGrp="1"/>
          </p:cNvSpPr>
          <p:nvPr>
            <p:ph type="dt" sz="half" idx="10"/>
          </p:nvPr>
        </p:nvSpPr>
        <p:spPr/>
        <p:txBody>
          <a:bodyPr/>
          <a:lstStyle/>
          <a:p>
            <a:fld id="{1EF44048-03F3-40F0-BB0C-BE8A840A2D31}" type="datetimeFigureOut">
              <a:rPr lang="en-US" smtClean="0"/>
              <a:t>4/23/2023</a:t>
            </a:fld>
            <a:endParaRPr lang="en-US"/>
          </a:p>
        </p:txBody>
      </p:sp>
      <p:sp>
        <p:nvSpPr>
          <p:cNvPr id="3" name="Footer Placeholder 2">
            <a:extLst>
              <a:ext uri="{FF2B5EF4-FFF2-40B4-BE49-F238E27FC236}">
                <a16:creationId xmlns:a16="http://schemas.microsoft.com/office/drawing/2014/main" id="{80585CCE-5302-898E-37EB-5BF16359C3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2B206D-E610-A10A-5390-D8425DBA74CB}"/>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384173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FED9-665C-9FCF-3947-7D66A5C1D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AF35F2-1F77-4FDD-7C48-15741B7373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3DDA8-0580-EAF7-E69D-96D7601A9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D41E27-EC49-8EF6-80DC-B6B31B43F910}"/>
              </a:ext>
            </a:extLst>
          </p:cNvPr>
          <p:cNvSpPr>
            <a:spLocks noGrp="1"/>
          </p:cNvSpPr>
          <p:nvPr>
            <p:ph type="dt" sz="half" idx="10"/>
          </p:nvPr>
        </p:nvSpPr>
        <p:spPr/>
        <p:txBody>
          <a:bodyPr/>
          <a:lstStyle/>
          <a:p>
            <a:fld id="{1EF44048-03F3-40F0-BB0C-BE8A840A2D31}" type="datetimeFigureOut">
              <a:rPr lang="en-US" smtClean="0"/>
              <a:t>4/23/2023</a:t>
            </a:fld>
            <a:endParaRPr lang="en-US"/>
          </a:p>
        </p:txBody>
      </p:sp>
      <p:sp>
        <p:nvSpPr>
          <p:cNvPr id="6" name="Footer Placeholder 5">
            <a:extLst>
              <a:ext uri="{FF2B5EF4-FFF2-40B4-BE49-F238E27FC236}">
                <a16:creationId xmlns:a16="http://schemas.microsoft.com/office/drawing/2014/main" id="{311B813F-C791-9D56-49C6-63DC473393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ABDBB-34B3-B6E8-2E49-36BAC59DCB57}"/>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394027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6DEE-AA5A-9D27-5033-B4B5CA71C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FFA424-4160-9856-AD48-5079852B78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EF97DE-7AF1-F9AF-6D62-F3A01F50C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AFD92B-3C3F-DFBE-D984-6C612DC032A1}"/>
              </a:ext>
            </a:extLst>
          </p:cNvPr>
          <p:cNvSpPr>
            <a:spLocks noGrp="1"/>
          </p:cNvSpPr>
          <p:nvPr>
            <p:ph type="dt" sz="half" idx="10"/>
          </p:nvPr>
        </p:nvSpPr>
        <p:spPr/>
        <p:txBody>
          <a:bodyPr/>
          <a:lstStyle/>
          <a:p>
            <a:fld id="{1EF44048-03F3-40F0-BB0C-BE8A840A2D31}" type="datetimeFigureOut">
              <a:rPr lang="en-US" smtClean="0"/>
              <a:t>4/23/2023</a:t>
            </a:fld>
            <a:endParaRPr lang="en-US"/>
          </a:p>
        </p:txBody>
      </p:sp>
      <p:sp>
        <p:nvSpPr>
          <p:cNvPr id="6" name="Footer Placeholder 5">
            <a:extLst>
              <a:ext uri="{FF2B5EF4-FFF2-40B4-BE49-F238E27FC236}">
                <a16:creationId xmlns:a16="http://schemas.microsoft.com/office/drawing/2014/main" id="{96B596CA-E9C2-6313-4519-A4F2670D68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F37724-639A-4C21-B495-F1577542D203}"/>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35596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5576E2-2D17-E7D2-0DE3-C8592D15DA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ED1ED8-5B9E-BB7D-E433-1F019C658D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F39BB-7D1C-3E2D-86F4-DB29071D7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44048-03F3-40F0-BB0C-BE8A840A2D31}" type="datetimeFigureOut">
              <a:rPr lang="en-US" smtClean="0"/>
              <a:t>4/23/2023</a:t>
            </a:fld>
            <a:endParaRPr lang="en-US"/>
          </a:p>
        </p:txBody>
      </p:sp>
      <p:sp>
        <p:nvSpPr>
          <p:cNvPr id="5" name="Footer Placeholder 4">
            <a:extLst>
              <a:ext uri="{FF2B5EF4-FFF2-40B4-BE49-F238E27FC236}">
                <a16:creationId xmlns:a16="http://schemas.microsoft.com/office/drawing/2014/main" id="{5E0EDD13-D7A6-46E1-A2EC-C3B4AE843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7624B-8F4B-6032-9AA7-1127C5E7D6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8AB34-56CB-4F8F-B8CD-D5E130F3B6DB}" type="slidenum">
              <a:rPr lang="en-US" smtClean="0"/>
              <a:t>‹#›</a:t>
            </a:fld>
            <a:endParaRPr lang="en-US"/>
          </a:p>
        </p:txBody>
      </p:sp>
    </p:spTree>
    <p:extLst>
      <p:ext uri="{BB962C8B-B14F-4D97-AF65-F5344CB8AC3E}">
        <p14:creationId xmlns:p14="http://schemas.microsoft.com/office/powerpoint/2010/main" val="1021153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A picture containing graphical user interface&#10;&#10;Description automatically generated">
            <a:extLst>
              <a:ext uri="{FF2B5EF4-FFF2-40B4-BE49-F238E27FC236}">
                <a16:creationId xmlns:a16="http://schemas.microsoft.com/office/drawing/2014/main" id="{D2A62DE0-6FFB-41DC-9E37-2A5CE8673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2" y="-9448"/>
            <a:ext cx="12201142" cy="6876896"/>
          </a:xfrm>
          <a:prstGeom prst="rect">
            <a:avLst/>
          </a:prstGeom>
        </p:spPr>
      </p:pic>
      <p:sp>
        <p:nvSpPr>
          <p:cNvPr id="13" name="Text Placeholder 4">
            <a:extLst>
              <a:ext uri="{FF2B5EF4-FFF2-40B4-BE49-F238E27FC236}">
                <a16:creationId xmlns:a16="http://schemas.microsoft.com/office/drawing/2014/main" id="{52A1DF0E-35EC-457B-BF14-F960C4621AB4}"/>
              </a:ext>
            </a:extLst>
          </p:cNvPr>
          <p:cNvSpPr txBox="1">
            <a:spLocks/>
          </p:cNvSpPr>
          <p:nvPr/>
        </p:nvSpPr>
        <p:spPr>
          <a:xfrm>
            <a:off x="188294" y="4246154"/>
            <a:ext cx="6600341" cy="13688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000" dirty="0">
                <a:solidFill>
                  <a:schemeClr val="bg1"/>
                </a:solidFill>
                <a:latin typeface="Century Gothic" panose="020B0502020202020204" pitchFamily="34" charset="0"/>
                <a:cs typeface="Arial" panose="020B0604020202020204" pitchFamily="34" charset="0"/>
              </a:rPr>
              <a:t>Adidas US Sales Clustering</a:t>
            </a:r>
          </a:p>
        </p:txBody>
      </p:sp>
      <p:sp>
        <p:nvSpPr>
          <p:cNvPr id="16" name="Text Placeholder 4">
            <a:extLst>
              <a:ext uri="{FF2B5EF4-FFF2-40B4-BE49-F238E27FC236}">
                <a16:creationId xmlns:a16="http://schemas.microsoft.com/office/drawing/2014/main" id="{E39410E1-F7AA-4843-B17F-7B86893FAFB6}"/>
              </a:ext>
            </a:extLst>
          </p:cNvPr>
          <p:cNvSpPr txBox="1">
            <a:spLocks/>
          </p:cNvSpPr>
          <p:nvPr/>
        </p:nvSpPr>
        <p:spPr>
          <a:xfrm>
            <a:off x="188294" y="5763922"/>
            <a:ext cx="4501663" cy="746055"/>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4800" b="1" kern="1200" dirty="0" smtClean="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solidFill>
                  <a:schemeClr val="bg1"/>
                </a:solidFill>
                <a:latin typeface="Century Gothic" panose="020B0502020202020204" pitchFamily="34" charset="0"/>
              </a:rPr>
              <a:t>Group A – Batch 13</a:t>
            </a:r>
          </a:p>
        </p:txBody>
      </p:sp>
      <p:pic>
        <p:nvPicPr>
          <p:cNvPr id="20" name="Picture 2" descr="Indian Institute of Management Indore - Wikipedia">
            <a:extLst>
              <a:ext uri="{FF2B5EF4-FFF2-40B4-BE49-F238E27FC236}">
                <a16:creationId xmlns:a16="http://schemas.microsoft.com/office/drawing/2014/main" id="{F33144D2-2922-4F38-9F93-4C4F53016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sp>
        <p:nvSpPr>
          <p:cNvPr id="23" name="Text Placeholder 5">
            <a:extLst>
              <a:ext uri="{FF2B5EF4-FFF2-40B4-BE49-F238E27FC236}">
                <a16:creationId xmlns:a16="http://schemas.microsoft.com/office/drawing/2014/main" id="{E2EBF116-2934-4E58-9118-E3AED44F609C}"/>
              </a:ext>
            </a:extLst>
          </p:cNvPr>
          <p:cNvSpPr txBox="1">
            <a:spLocks/>
          </p:cNvSpPr>
          <p:nvPr/>
        </p:nvSpPr>
        <p:spPr>
          <a:xfrm>
            <a:off x="696191" y="157715"/>
            <a:ext cx="5730009" cy="784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latin typeface="Century Gothic" panose="020B0502020202020204" pitchFamily="34" charset="0"/>
              </a:rPr>
              <a:t>Integrated Program in Business Analytics</a:t>
            </a:r>
          </a:p>
        </p:txBody>
      </p:sp>
      <p:pic>
        <p:nvPicPr>
          <p:cNvPr id="4" name="Picture 3" descr="Logo&#10;&#10;Description automatically generated with medium confidence">
            <a:extLst>
              <a:ext uri="{FF2B5EF4-FFF2-40B4-BE49-F238E27FC236}">
                <a16:creationId xmlns:a16="http://schemas.microsoft.com/office/drawing/2014/main" id="{98903AF6-47ED-419F-AE18-C6296D19A5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0219" y="75842"/>
            <a:ext cx="1392824" cy="663913"/>
          </a:xfrm>
          <a:prstGeom prst="rect">
            <a:avLst/>
          </a:prstGeom>
        </p:spPr>
      </p:pic>
    </p:spTree>
    <p:extLst>
      <p:ext uri="{BB962C8B-B14F-4D97-AF65-F5344CB8AC3E}">
        <p14:creationId xmlns:p14="http://schemas.microsoft.com/office/powerpoint/2010/main" val="403083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25">
            <a:extLst>
              <a:ext uri="{FF2B5EF4-FFF2-40B4-BE49-F238E27FC236}">
                <a16:creationId xmlns:a16="http://schemas.microsoft.com/office/drawing/2014/main" id="{EA5D001C-3D1D-C409-C8BD-CD74E5D89C8E}"/>
              </a:ext>
            </a:extLst>
          </p:cNvPr>
          <p:cNvSpPr>
            <a:spLocks noGrp="1"/>
          </p:cNvSpPr>
          <p:nvPr>
            <p:ph type="title"/>
          </p:nvPr>
        </p:nvSpPr>
        <p:spPr>
          <a:xfrm>
            <a:off x="876297" y="512451"/>
            <a:ext cx="5171299" cy="933173"/>
          </a:xfrm>
        </p:spPr>
        <p:txBody>
          <a:bodyPr vert="horz" lIns="91440" tIns="45720" rIns="91440" bIns="45720" rtlCol="0" anchor="ctr">
            <a:normAutofit/>
          </a:bodyPr>
          <a:lstStyle/>
          <a:p>
            <a:r>
              <a:rPr lang="en-US" sz="3700" b="1" dirty="0">
                <a:solidFill>
                  <a:schemeClr val="tx1"/>
                </a:solidFill>
                <a:latin typeface="+mj-lt"/>
              </a:rPr>
              <a:t>Clustering</a:t>
            </a:r>
            <a:br>
              <a:rPr lang="en-US" sz="3700" b="1">
                <a:solidFill>
                  <a:schemeClr val="tx1"/>
                </a:solidFill>
                <a:latin typeface="+mj-lt"/>
              </a:rPr>
            </a:br>
            <a:r>
              <a:rPr lang="en-US" sz="1500" b="1">
                <a:solidFill>
                  <a:schemeClr val="tx1"/>
                </a:solidFill>
                <a:latin typeface="+mj-lt"/>
              </a:rPr>
              <a:t>(K- means Method)</a:t>
            </a:r>
            <a:endParaRPr lang="en-US" sz="3700" b="1" dirty="0">
              <a:solidFill>
                <a:schemeClr val="tx1"/>
              </a:solidFill>
              <a:latin typeface="+mj-lt"/>
            </a:endParaRPr>
          </a:p>
        </p:txBody>
      </p:sp>
      <p:sp>
        <p:nvSpPr>
          <p:cNvPr id="6" name="Text Placeholder 26">
            <a:extLst>
              <a:ext uri="{FF2B5EF4-FFF2-40B4-BE49-F238E27FC236}">
                <a16:creationId xmlns:a16="http://schemas.microsoft.com/office/drawing/2014/main" id="{2E72F1F0-2D43-90A8-B070-5ADE24C8D7E7}"/>
              </a:ext>
            </a:extLst>
          </p:cNvPr>
          <p:cNvSpPr txBox="1">
            <a:spLocks/>
          </p:cNvSpPr>
          <p:nvPr/>
        </p:nvSpPr>
        <p:spPr>
          <a:xfrm>
            <a:off x="881579" y="1363924"/>
            <a:ext cx="5669581" cy="4613361"/>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00"/>
              </a:spcBef>
              <a:spcAft>
                <a:spcPts val="300"/>
              </a:spcAft>
              <a:buNone/>
            </a:pPr>
            <a:endParaRPr lang="en-US" sz="1700" dirty="0">
              <a:solidFill>
                <a:schemeClr val="tx1"/>
              </a:solidFill>
              <a:latin typeface="Avenir Next LT Pro" panose="020B0504020202020204" pitchFamily="34" charset="0"/>
              <a:cs typeface="Levenim MT" panose="020B0604020202020204" pitchFamily="2" charset="-79"/>
            </a:endParaRPr>
          </a:p>
          <a:p>
            <a:pPr>
              <a:spcBef>
                <a:spcPts val="300"/>
              </a:spcBef>
              <a:spcAft>
                <a:spcPts val="300"/>
              </a:spcAft>
              <a:buFont typeface="Arial" panose="020B0604020202020204" pitchFamily="34" charset="0"/>
              <a:buChar char="•"/>
            </a:pPr>
            <a:r>
              <a:rPr lang="en-US" sz="1700" dirty="0">
                <a:solidFill>
                  <a:schemeClr val="tx1"/>
                </a:solidFill>
                <a:latin typeface="Avenir Next LT Pro" panose="020B0504020202020204" pitchFamily="34" charset="0"/>
                <a:cs typeface="Levenim MT" panose="020B0604020202020204" pitchFamily="2" charset="-79"/>
              </a:rPr>
              <a:t>K-means clustering has been chosen considering its clear distinguishing feature of each cluster characteristics</a:t>
            </a:r>
          </a:p>
          <a:p>
            <a:pPr>
              <a:spcBef>
                <a:spcPts val="300"/>
              </a:spcBef>
              <a:spcAft>
                <a:spcPts val="300"/>
              </a:spcAft>
              <a:buFont typeface="Arial" panose="020B0604020202020204" pitchFamily="34" charset="0"/>
              <a:buChar char="•"/>
            </a:pPr>
            <a:endParaRPr lang="en-US" sz="1700" dirty="0">
              <a:solidFill>
                <a:schemeClr val="tx1"/>
              </a:solidFill>
              <a:latin typeface="Avenir Next LT Pro" panose="020B0504020202020204" pitchFamily="34" charset="0"/>
              <a:cs typeface="Levenim MT" panose="020B0604020202020204" pitchFamily="2" charset="-79"/>
            </a:endParaRPr>
          </a:p>
          <a:p>
            <a:pPr>
              <a:spcBef>
                <a:spcPts val="300"/>
              </a:spcBef>
              <a:spcAft>
                <a:spcPts val="300"/>
              </a:spcAft>
              <a:buFont typeface="Arial" panose="020B0604020202020204" pitchFamily="34" charset="0"/>
              <a:buChar char="•"/>
            </a:pPr>
            <a:r>
              <a:rPr lang="en-US" sz="1700" dirty="0">
                <a:solidFill>
                  <a:schemeClr val="tx1"/>
                </a:solidFill>
                <a:latin typeface="Avenir Next LT Pro" panose="020B0504020202020204" pitchFamily="34" charset="0"/>
                <a:cs typeface="Levenim MT" panose="020B0604020202020204" pitchFamily="2" charset="-79"/>
              </a:rPr>
              <a:t>3 clusters have been passed as the parameter as per the elbow graph and testing the cluster characteristics with higher numbers</a:t>
            </a:r>
            <a:br>
              <a:rPr lang="en-US" sz="1700" dirty="0">
                <a:solidFill>
                  <a:schemeClr val="tx1"/>
                </a:solidFill>
                <a:latin typeface="Avenir Next LT Pro" panose="020B0504020202020204" pitchFamily="34" charset="0"/>
                <a:cs typeface="Levenim MT" panose="020B0604020202020204" pitchFamily="2" charset="-79"/>
              </a:rPr>
            </a:br>
            <a:endParaRPr lang="en-US" sz="1700" dirty="0">
              <a:solidFill>
                <a:schemeClr val="tx1"/>
              </a:solidFill>
              <a:latin typeface="Avenir Next LT Pro" panose="020B0504020202020204" pitchFamily="34" charset="0"/>
              <a:cs typeface="Levenim MT" panose="020B0604020202020204" pitchFamily="2" charset="-79"/>
            </a:endParaRPr>
          </a:p>
          <a:p>
            <a:pPr>
              <a:spcBef>
                <a:spcPts val="300"/>
              </a:spcBef>
              <a:spcAft>
                <a:spcPts val="300"/>
              </a:spcAft>
              <a:buFont typeface="Arial" panose="020B0604020202020204" pitchFamily="34" charset="0"/>
              <a:buChar char="•"/>
            </a:pPr>
            <a:r>
              <a:rPr lang="en-US" sz="1700" dirty="0">
                <a:solidFill>
                  <a:schemeClr val="tx1"/>
                </a:solidFill>
                <a:latin typeface="Avenir Next LT Pro" panose="020B0504020202020204" pitchFamily="34" charset="0"/>
                <a:cs typeface="Levenim MT" panose="020B0604020202020204" pitchFamily="2" charset="-79"/>
              </a:rPr>
              <a:t>The clusters formed distinctly had the following features</a:t>
            </a:r>
            <a:br>
              <a:rPr lang="en-US" sz="1700" dirty="0">
                <a:solidFill>
                  <a:schemeClr val="tx1"/>
                </a:solidFill>
                <a:latin typeface="Avenir Next LT Pro" panose="020B0504020202020204" pitchFamily="34" charset="0"/>
                <a:cs typeface="Levenim MT" panose="020B0604020202020204" pitchFamily="2" charset="-79"/>
              </a:rPr>
            </a:br>
            <a:endParaRPr lang="en-US" sz="1700" dirty="0">
              <a:solidFill>
                <a:schemeClr val="tx1"/>
              </a:solidFill>
              <a:latin typeface="Avenir Next LT Pro" panose="020B0504020202020204" pitchFamily="34" charset="0"/>
              <a:cs typeface="Levenim MT" panose="020B0604020202020204" pitchFamily="2" charset="-79"/>
            </a:endParaRPr>
          </a:p>
          <a:p>
            <a:pPr lvl="1">
              <a:spcBef>
                <a:spcPts val="300"/>
              </a:spcBef>
              <a:spcAft>
                <a:spcPts val="300"/>
              </a:spcAft>
              <a:buFont typeface="Wingdings" panose="05000000000000000000" pitchFamily="2" charset="2"/>
              <a:buChar char="§"/>
            </a:pPr>
            <a:r>
              <a:rPr lang="en-US" sz="1500" dirty="0">
                <a:solidFill>
                  <a:schemeClr val="tx1"/>
                </a:solidFill>
                <a:latin typeface="Avenir Next LT Pro" panose="020B0504020202020204" pitchFamily="34" charset="0"/>
                <a:cs typeface="Levenim MT" panose="020B0604020202020204" pitchFamily="2" charset="-79"/>
              </a:rPr>
              <a:t>Cluster 1 (blue): Low operating margin but the other features are trending high </a:t>
            </a: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lvl="1">
              <a:spcBef>
                <a:spcPts val="300"/>
              </a:spcBef>
              <a:spcAft>
                <a:spcPts val="300"/>
              </a:spcAft>
              <a:buFont typeface="Wingdings" panose="05000000000000000000" pitchFamily="2" charset="2"/>
              <a:buChar char="§"/>
            </a:pPr>
            <a:r>
              <a:rPr lang="en-US" sz="1500" dirty="0">
                <a:solidFill>
                  <a:schemeClr val="tx1"/>
                </a:solidFill>
                <a:latin typeface="Avenir Next LT Pro" panose="020B0504020202020204" pitchFamily="34" charset="0"/>
                <a:cs typeface="Levenim MT" panose="020B0604020202020204" pitchFamily="2" charset="-79"/>
              </a:rPr>
              <a:t>Cluster 2 (red): Similar characteristics as cluster 1 but the averages for the features are significantly low</a:t>
            </a: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lvl="1">
              <a:spcBef>
                <a:spcPts val="300"/>
              </a:spcBef>
              <a:spcAft>
                <a:spcPts val="300"/>
              </a:spcAft>
              <a:buFont typeface="Wingdings" panose="05000000000000000000" pitchFamily="2" charset="2"/>
              <a:buChar char="§"/>
            </a:pPr>
            <a:r>
              <a:rPr lang="en-US" sz="1500" dirty="0">
                <a:solidFill>
                  <a:schemeClr val="tx1"/>
                </a:solidFill>
                <a:latin typeface="Avenir Next LT Pro" panose="020B0504020202020204" pitchFamily="34" charset="0"/>
                <a:cs typeface="Levenim MT" panose="020B0604020202020204" pitchFamily="2" charset="-79"/>
              </a:rPr>
              <a:t>Cluster 3 (green): High operating margin whereas the other features are trending comparatively low</a:t>
            </a: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p:txBody>
      </p:sp>
      <p:pic>
        <p:nvPicPr>
          <p:cNvPr id="7" name="Picture 6" descr="Chart, line chart&#10;&#10;Description automatically generated">
            <a:extLst>
              <a:ext uri="{FF2B5EF4-FFF2-40B4-BE49-F238E27FC236}">
                <a16:creationId xmlns:a16="http://schemas.microsoft.com/office/drawing/2014/main" id="{7313649D-5190-6D5E-1C5F-4F3501DB8F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2526" y="100509"/>
            <a:ext cx="4132794" cy="2641579"/>
          </a:xfrm>
          <a:prstGeom prst="rect">
            <a:avLst/>
          </a:prstGeom>
        </p:spPr>
      </p:pic>
      <p:pic>
        <p:nvPicPr>
          <p:cNvPr id="8" name="Picture 7" descr="Chart, radar chart&#10;&#10;Description automatically generated">
            <a:extLst>
              <a:ext uri="{FF2B5EF4-FFF2-40B4-BE49-F238E27FC236}">
                <a16:creationId xmlns:a16="http://schemas.microsoft.com/office/drawing/2014/main" id="{1B0DF855-38B4-B535-FE12-FF596885CEA9}"/>
              </a:ext>
            </a:extLst>
          </p:cNvPr>
          <p:cNvPicPr>
            <a:picLocks noChangeAspect="1"/>
          </p:cNvPicPr>
          <p:nvPr/>
        </p:nvPicPr>
        <p:blipFill rotWithShape="1">
          <a:blip r:embed="rId5">
            <a:extLst>
              <a:ext uri="{28A0092B-C50C-407E-A947-70E740481C1C}">
                <a14:useLocalDpi xmlns:a14="http://schemas.microsoft.com/office/drawing/2010/main" val="0"/>
              </a:ext>
            </a:extLst>
          </a:blip>
          <a:srcRect l="18554"/>
          <a:stretch/>
        </p:blipFill>
        <p:spPr>
          <a:xfrm>
            <a:off x="7197652" y="3093995"/>
            <a:ext cx="4743704" cy="3205205"/>
          </a:xfrm>
          <a:prstGeom prst="rect">
            <a:avLst/>
          </a:prstGeom>
        </p:spPr>
      </p:pic>
    </p:spTree>
    <p:extLst>
      <p:ext uri="{BB962C8B-B14F-4D97-AF65-F5344CB8AC3E}">
        <p14:creationId xmlns:p14="http://schemas.microsoft.com/office/powerpoint/2010/main" val="2912860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12A7BC12-2A41-309B-5EB6-6096DE6A9AC2}"/>
              </a:ext>
            </a:extLst>
          </p:cNvPr>
          <p:cNvSpPr>
            <a:spLocks noGrp="1"/>
          </p:cNvSpPr>
          <p:nvPr>
            <p:ph type="title"/>
          </p:nvPr>
        </p:nvSpPr>
        <p:spPr>
          <a:xfrm>
            <a:off x="681917" y="275565"/>
            <a:ext cx="5839769" cy="882699"/>
          </a:xfrm>
        </p:spPr>
        <p:txBody>
          <a:bodyPr vert="horz" lIns="91440" tIns="45720" rIns="91440" bIns="45720" rtlCol="0" anchor="ctr">
            <a:normAutofit fontScale="90000"/>
          </a:bodyPr>
          <a:lstStyle/>
          <a:p>
            <a:r>
              <a:rPr lang="en-US" sz="3700" dirty="0">
                <a:solidFill>
                  <a:schemeClr val="tx1"/>
                </a:solidFill>
                <a:latin typeface="Avenir Next LT Pro" panose="020B0504020202020204" pitchFamily="34" charset="0"/>
              </a:rPr>
              <a:t>Business Insights in Clusters</a:t>
            </a:r>
          </a:p>
        </p:txBody>
      </p:sp>
      <p:sp>
        <p:nvSpPr>
          <p:cNvPr id="3" name="Text Placeholder 26">
            <a:extLst>
              <a:ext uri="{FF2B5EF4-FFF2-40B4-BE49-F238E27FC236}">
                <a16:creationId xmlns:a16="http://schemas.microsoft.com/office/drawing/2014/main" id="{B58A45BD-703D-EA94-B428-32802C15E137}"/>
              </a:ext>
            </a:extLst>
          </p:cNvPr>
          <p:cNvSpPr txBox="1">
            <a:spLocks/>
          </p:cNvSpPr>
          <p:nvPr/>
        </p:nvSpPr>
        <p:spPr>
          <a:xfrm>
            <a:off x="444500" y="822960"/>
            <a:ext cx="5940282" cy="564134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1 (Low operating margin and high averages of other features) </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Sales methods are almost evenly distributed, outlet being highest</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Men’s Street footwear is the highest </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Women’s apparel is the highest contributed for women products</a:t>
            </a: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2 (Low operating margin and low averages of other features)</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Sales method seem to be evenly distributed</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Women’s streetwear is the highest sold item in women’s products</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Men’s athletic version footwear is the highest sold item in men’s products</a:t>
            </a: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3 (High operating margin and low averages of other features)</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Online sales are significantly higher</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Women’s apparel is the most frequently occurring item</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Men’s street footwear is the most sold men’s product </a:t>
            </a:r>
          </a:p>
        </p:txBody>
      </p:sp>
      <p:pic>
        <p:nvPicPr>
          <p:cNvPr id="7" name="Picture 6" descr="Icon&#10;&#10;Description automatically generated with medium confidence">
            <a:extLst>
              <a:ext uri="{FF2B5EF4-FFF2-40B4-BE49-F238E27FC236}">
                <a16:creationId xmlns:a16="http://schemas.microsoft.com/office/drawing/2014/main" id="{F2F88168-7923-8051-C220-9B88DCD0C9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9103" y="275565"/>
            <a:ext cx="2048228" cy="6070600"/>
          </a:xfrm>
          <a:prstGeom prst="rect">
            <a:avLst/>
          </a:prstGeom>
        </p:spPr>
      </p:pic>
      <p:pic>
        <p:nvPicPr>
          <p:cNvPr id="9" name="Picture 8" descr="Icon&#10;&#10;Description automatically generated">
            <a:extLst>
              <a:ext uri="{FF2B5EF4-FFF2-40B4-BE49-F238E27FC236}">
                <a16:creationId xmlns:a16="http://schemas.microsoft.com/office/drawing/2014/main" id="{401299D1-A41C-943F-A2F5-8DA4148F39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1905" y="275565"/>
            <a:ext cx="3342536" cy="6070600"/>
          </a:xfrm>
          <a:prstGeom prst="rect">
            <a:avLst/>
          </a:prstGeom>
        </p:spPr>
      </p:pic>
    </p:spTree>
    <p:extLst>
      <p:ext uri="{BB962C8B-B14F-4D97-AF65-F5344CB8AC3E}">
        <p14:creationId xmlns:p14="http://schemas.microsoft.com/office/powerpoint/2010/main" val="408479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1E433D2D-05DF-EFC0-7C25-161B167B56A7}"/>
              </a:ext>
            </a:extLst>
          </p:cNvPr>
          <p:cNvSpPr>
            <a:spLocks noGrp="1"/>
          </p:cNvSpPr>
          <p:nvPr>
            <p:ph type="title"/>
          </p:nvPr>
        </p:nvSpPr>
        <p:spPr>
          <a:xfrm>
            <a:off x="876297" y="852146"/>
            <a:ext cx="5837019" cy="869906"/>
          </a:xfrm>
        </p:spPr>
        <p:txBody>
          <a:bodyPr vert="horz" lIns="91440" tIns="45720" rIns="91440" bIns="45720" rtlCol="0" anchor="ctr">
            <a:normAutofit fontScale="90000"/>
          </a:bodyPr>
          <a:lstStyle/>
          <a:p>
            <a:r>
              <a:rPr lang="en-US" sz="3700" dirty="0">
                <a:solidFill>
                  <a:schemeClr val="tx1"/>
                </a:solidFill>
                <a:latin typeface="Avenir Next LT Pro" panose="020B0504020202020204" pitchFamily="34" charset="0"/>
              </a:rPr>
              <a:t>Business Insights in Clusters (Retailer and Region - optional)</a:t>
            </a:r>
          </a:p>
        </p:txBody>
      </p:sp>
      <p:sp>
        <p:nvSpPr>
          <p:cNvPr id="3" name="Text Placeholder 26">
            <a:extLst>
              <a:ext uri="{FF2B5EF4-FFF2-40B4-BE49-F238E27FC236}">
                <a16:creationId xmlns:a16="http://schemas.microsoft.com/office/drawing/2014/main" id="{224E1FD6-10CC-6101-2992-ECB43A543321}"/>
              </a:ext>
            </a:extLst>
          </p:cNvPr>
          <p:cNvSpPr txBox="1">
            <a:spLocks/>
          </p:cNvSpPr>
          <p:nvPr/>
        </p:nvSpPr>
        <p:spPr>
          <a:xfrm>
            <a:off x="578890" y="1747520"/>
            <a:ext cx="6524578" cy="465034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1 (Low operating margin and high averages of other features) </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Almost equally distributed between West gear and Sports Direct</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Prominently hailed in the west and southeastern regions</a:t>
            </a: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2 (Low operating margin and low averages of other features)</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Only cluster where footlocker is the highest retailer in terms of units sold </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Prominent in West and Northeastern regions however sales in southeast region stand less</a:t>
            </a: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3 (High operating margin and low averages of other features)</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Sports Direct and West gear are equally distributed in terms of units sold</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Heavily oriented in south and west</a:t>
            </a:r>
          </a:p>
          <a:p>
            <a:pPr lvl="1">
              <a:spcBef>
                <a:spcPts val="300"/>
              </a:spcBef>
              <a:spcAft>
                <a:spcPts val="300"/>
              </a:spcAft>
              <a:buFont typeface="Arial" panose="020B0604020202020204" pitchFamily="34" charset="0"/>
              <a:buChar char="•"/>
            </a:pPr>
            <a:endParaRPr lang="en-US" sz="1500" dirty="0">
              <a:solidFill>
                <a:schemeClr val="tx1"/>
              </a:solidFill>
              <a:latin typeface="Avenir Next LT Pro" panose="020B0504020202020204" pitchFamily="34" charset="0"/>
              <a:cs typeface="Levenim MT" panose="020B0604020202020204" pitchFamily="2" charset="-79"/>
            </a:endParaRPr>
          </a:p>
        </p:txBody>
      </p:sp>
      <p:pic>
        <p:nvPicPr>
          <p:cNvPr id="7" name="Picture 6" descr="Logo&#10;&#10;Description automatically generated">
            <a:extLst>
              <a:ext uri="{FF2B5EF4-FFF2-40B4-BE49-F238E27FC236}">
                <a16:creationId xmlns:a16="http://schemas.microsoft.com/office/drawing/2014/main" id="{3185375E-68BE-EC88-89C8-E010F1DD1B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2880" y="143899"/>
            <a:ext cx="2119034" cy="6086213"/>
          </a:xfrm>
          <a:prstGeom prst="rect">
            <a:avLst/>
          </a:prstGeom>
        </p:spPr>
      </p:pic>
      <p:pic>
        <p:nvPicPr>
          <p:cNvPr id="9" name="Picture 8" descr="Logo&#10;&#10;Description automatically generated">
            <a:extLst>
              <a:ext uri="{FF2B5EF4-FFF2-40B4-BE49-F238E27FC236}">
                <a16:creationId xmlns:a16="http://schemas.microsoft.com/office/drawing/2014/main" id="{CEEC0334-E013-0E2C-867E-ACBB15F603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5487" y="143899"/>
            <a:ext cx="2092819" cy="6086213"/>
          </a:xfrm>
          <a:prstGeom prst="rect">
            <a:avLst/>
          </a:prstGeom>
        </p:spPr>
      </p:pic>
    </p:spTree>
    <p:extLst>
      <p:ext uri="{BB962C8B-B14F-4D97-AF65-F5344CB8AC3E}">
        <p14:creationId xmlns:p14="http://schemas.microsoft.com/office/powerpoint/2010/main" val="90431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Title 25">
            <a:extLst>
              <a:ext uri="{FF2B5EF4-FFF2-40B4-BE49-F238E27FC236}">
                <a16:creationId xmlns:a16="http://schemas.microsoft.com/office/drawing/2014/main" id="{1B2460AA-06DF-0AFD-0BC7-7ADCDC3B07A2}"/>
              </a:ext>
            </a:extLst>
          </p:cNvPr>
          <p:cNvSpPr>
            <a:spLocks noGrp="1"/>
          </p:cNvSpPr>
          <p:nvPr>
            <p:ph type="title"/>
          </p:nvPr>
        </p:nvSpPr>
        <p:spPr>
          <a:xfrm>
            <a:off x="997990" y="400025"/>
            <a:ext cx="4559050" cy="933173"/>
          </a:xfrm>
        </p:spPr>
        <p:txBody>
          <a:bodyPr vert="horz" lIns="91440" tIns="45720" rIns="91440" bIns="45720" rtlCol="0" anchor="ctr">
            <a:normAutofit/>
          </a:bodyPr>
          <a:lstStyle/>
          <a:p>
            <a:r>
              <a:rPr lang="en-US" sz="3700" dirty="0">
                <a:solidFill>
                  <a:schemeClr val="tx1"/>
                </a:solidFill>
                <a:latin typeface="Avenir Next LT Pro" panose="020B0504020202020204" pitchFamily="34" charset="0"/>
              </a:rPr>
              <a:t>Recommendations</a:t>
            </a:r>
          </a:p>
        </p:txBody>
      </p:sp>
      <p:sp>
        <p:nvSpPr>
          <p:cNvPr id="32" name="Text Placeholder 26">
            <a:extLst>
              <a:ext uri="{FF2B5EF4-FFF2-40B4-BE49-F238E27FC236}">
                <a16:creationId xmlns:a16="http://schemas.microsoft.com/office/drawing/2014/main" id="{9AF22635-8B84-1A97-5FBB-952243903C13}"/>
              </a:ext>
            </a:extLst>
          </p:cNvPr>
          <p:cNvSpPr txBox="1">
            <a:spLocks/>
          </p:cNvSpPr>
          <p:nvPr/>
        </p:nvSpPr>
        <p:spPr>
          <a:xfrm>
            <a:off x="997989" y="1079500"/>
            <a:ext cx="9776691" cy="43307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00"/>
              </a:spcBef>
              <a:spcAft>
                <a:spcPts val="300"/>
              </a:spcAft>
              <a:buNone/>
            </a:pPr>
            <a:endParaRPr lang="en-US" sz="1500" dirty="0">
              <a:solidFill>
                <a:schemeClr val="tx1"/>
              </a:solidFill>
              <a:latin typeface="Avenir Next LT Pro" panose="020B0504020202020204" pitchFamily="34" charset="0"/>
              <a:cs typeface="Levenim MT" panose="020B0604020202020204" pitchFamily="2" charset="-79"/>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Online sales for Cluster 1 products can be boosted to ensure a high operating margin is maintained while having lower price and operating profit</a:t>
            </a: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Promoting women’s apparel in Cluster 2 can yield higher sales in the women’s products while maintaining low operating margin</a:t>
            </a: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a:spcBef>
                <a:spcPts val="300"/>
              </a:spcBef>
              <a:spcAft>
                <a:spcPts val="300"/>
              </a:spcAft>
              <a:buFont typeface="Arial" panose="020B0604020202020204" pitchFamily="34" charset="0"/>
              <a:buChar char="•"/>
            </a:pP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a:spcBef>
                <a:spcPts val="300"/>
              </a:spcBef>
              <a:spcAft>
                <a:spcPts val="300"/>
              </a:spcAft>
              <a:buFont typeface="Arial" panose="020B0604020202020204" pitchFamily="34" charset="0"/>
              <a:buChar char="•"/>
            </a:pPr>
            <a:endParaRPr lang="en-US" sz="1500" dirty="0">
              <a:solidFill>
                <a:schemeClr val="tx1"/>
              </a:solidFill>
              <a:latin typeface="Avenir Next LT Pro" panose="020B0504020202020204" pitchFamily="34" charset="0"/>
              <a:cs typeface="Levenim MT" panose="020B0604020202020204" pitchFamily="2" charset="-79"/>
            </a:endParaRPr>
          </a:p>
          <a:p>
            <a:pPr>
              <a:spcBef>
                <a:spcPts val="300"/>
              </a:spcBef>
              <a:spcAft>
                <a:spcPts val="300"/>
              </a:spcAft>
              <a:buFont typeface="Arial" panose="020B0604020202020204" pitchFamily="34" charset="0"/>
              <a:buChar char="•"/>
            </a:pPr>
            <a:endParaRPr lang="en-US" sz="1500" dirty="0">
              <a:solidFill>
                <a:schemeClr val="tx1"/>
              </a:solidFill>
              <a:latin typeface="Avenir Next LT Pro" panose="020B0504020202020204" pitchFamily="34" charset="0"/>
              <a:cs typeface="Levenim MT" panose="020B0604020202020204" pitchFamily="2" charset="-79"/>
            </a:endParaRPr>
          </a:p>
          <a:p>
            <a:pPr>
              <a:spcBef>
                <a:spcPts val="300"/>
              </a:spcBef>
              <a:spcAft>
                <a:spcPts val="300"/>
              </a:spcAft>
              <a:buFont typeface="Arial" panose="020B0604020202020204" pitchFamily="34" charset="0"/>
              <a:buChar char="•"/>
            </a:pPr>
            <a:endParaRPr lang="en-US" sz="1500" dirty="0">
              <a:solidFill>
                <a:schemeClr val="tx1"/>
              </a:solidFill>
              <a:latin typeface="Avenir Next LT Pro" panose="020B0504020202020204" pitchFamily="34" charset="0"/>
              <a:cs typeface="Levenim MT" panose="020B0604020202020204" pitchFamily="2" charset="-79"/>
            </a:endParaRPr>
          </a:p>
          <a:p>
            <a:pPr>
              <a:spcBef>
                <a:spcPts val="300"/>
              </a:spcBef>
              <a:spcAft>
                <a:spcPts val="300"/>
              </a:spcAft>
              <a:buFont typeface="Arial" panose="020B0604020202020204" pitchFamily="34" charset="0"/>
              <a:buChar char="•"/>
            </a:pPr>
            <a:endParaRPr lang="en-US" sz="1500" dirty="0">
              <a:solidFill>
                <a:schemeClr val="tx1"/>
              </a:solidFill>
              <a:latin typeface="Avenir Next LT Pro" panose="020B0504020202020204" pitchFamily="34" charset="0"/>
              <a:cs typeface="Levenim MT" panose="020B0604020202020204" pitchFamily="2" charset="-79"/>
            </a:endParaRPr>
          </a:p>
        </p:txBody>
      </p:sp>
      <p:pic>
        <p:nvPicPr>
          <p:cNvPr id="33" name="Picture 32">
            <a:extLst>
              <a:ext uri="{FF2B5EF4-FFF2-40B4-BE49-F238E27FC236}">
                <a16:creationId xmlns:a16="http://schemas.microsoft.com/office/drawing/2014/main" id="{16FD20E6-7902-E0BB-0F00-107456CDB827}"/>
              </a:ext>
            </a:extLst>
          </p:cNvPr>
          <p:cNvPicPr>
            <a:picLocks noChangeAspect="1"/>
          </p:cNvPicPr>
          <p:nvPr/>
        </p:nvPicPr>
        <p:blipFill rotWithShape="1">
          <a:blip r:embed="rId4"/>
          <a:srcRect l="22445" t="41185" r="40914" b="45185"/>
          <a:stretch/>
        </p:blipFill>
        <p:spPr>
          <a:xfrm>
            <a:off x="2291543" y="4310380"/>
            <a:ext cx="7047064" cy="1747520"/>
          </a:xfrm>
          <a:prstGeom prst="rect">
            <a:avLst/>
          </a:prstGeom>
        </p:spPr>
      </p:pic>
    </p:spTree>
    <p:extLst>
      <p:ext uri="{BB962C8B-B14F-4D97-AF65-F5344CB8AC3E}">
        <p14:creationId xmlns:p14="http://schemas.microsoft.com/office/powerpoint/2010/main" val="287560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25">
            <a:extLst>
              <a:ext uri="{FF2B5EF4-FFF2-40B4-BE49-F238E27FC236}">
                <a16:creationId xmlns:a16="http://schemas.microsoft.com/office/drawing/2014/main" id="{A973B429-07E2-01A6-E7A4-5B2F10DD694F}"/>
              </a:ext>
            </a:extLst>
          </p:cNvPr>
          <p:cNvSpPr>
            <a:spLocks noGrp="1"/>
          </p:cNvSpPr>
          <p:nvPr>
            <p:ph type="title"/>
          </p:nvPr>
        </p:nvSpPr>
        <p:spPr>
          <a:xfrm>
            <a:off x="667789" y="1098525"/>
            <a:ext cx="5468707" cy="933173"/>
          </a:xfrm>
        </p:spPr>
        <p:txBody>
          <a:bodyPr vert="horz" lIns="91440" tIns="45720" rIns="91440" bIns="45720" rtlCol="0" anchor="ctr">
            <a:normAutofit/>
          </a:bodyPr>
          <a:lstStyle/>
          <a:p>
            <a:r>
              <a:rPr lang="en-US" sz="3700" dirty="0">
                <a:solidFill>
                  <a:schemeClr val="tx1"/>
                </a:solidFill>
                <a:latin typeface="Avenir Next LT Pro" panose="020B0504020202020204" pitchFamily="34" charset="0"/>
              </a:rPr>
              <a:t>Appendix</a:t>
            </a:r>
          </a:p>
        </p:txBody>
      </p:sp>
      <p:sp>
        <p:nvSpPr>
          <p:cNvPr id="5" name="Text Placeholder 26">
            <a:extLst>
              <a:ext uri="{FF2B5EF4-FFF2-40B4-BE49-F238E27FC236}">
                <a16:creationId xmlns:a16="http://schemas.microsoft.com/office/drawing/2014/main" id="{FF9150DF-A432-8323-4D96-5C49E3F63381}"/>
              </a:ext>
            </a:extLst>
          </p:cNvPr>
          <p:cNvSpPr txBox="1">
            <a:spLocks/>
          </p:cNvSpPr>
          <p:nvPr/>
        </p:nvSpPr>
        <p:spPr>
          <a:xfrm>
            <a:off x="769389" y="1188720"/>
            <a:ext cx="6210531" cy="285496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00"/>
              </a:spcBef>
              <a:spcAft>
                <a:spcPts val="300"/>
              </a:spcAft>
              <a:buNone/>
            </a:pPr>
            <a:endParaRPr lang="en-US" sz="1500" dirty="0">
              <a:solidFill>
                <a:schemeClr val="tx1"/>
              </a:solidFill>
              <a:latin typeface="Avenir Next LT Pro" panose="020B0504020202020204" pitchFamily="34" charset="0"/>
              <a:cs typeface="Levenim MT" panose="020B0604020202020204" pitchFamily="2" charset="-79"/>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Data Set</a:t>
            </a: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Cleaned up code</a:t>
            </a: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Git hub Repository</a:t>
            </a:r>
          </a:p>
          <a:p>
            <a:pPr>
              <a:spcBef>
                <a:spcPts val="300"/>
              </a:spcBef>
              <a:spcAft>
                <a:spcPts val="300"/>
              </a:spcAft>
              <a:buFont typeface="Arial" panose="020B0604020202020204" pitchFamily="34" charset="0"/>
              <a:buChar char="•"/>
            </a:pPr>
            <a:endParaRPr lang="en-US" sz="1500" dirty="0">
              <a:solidFill>
                <a:schemeClr val="tx1"/>
              </a:solidFill>
              <a:latin typeface="Avenir Next LT Pro" panose="020B0504020202020204" pitchFamily="34" charset="0"/>
              <a:cs typeface="Levenim MT" panose="020B0604020202020204" pitchFamily="2" charset="-79"/>
            </a:endParaRPr>
          </a:p>
        </p:txBody>
      </p:sp>
    </p:spTree>
    <p:extLst>
      <p:ext uri="{BB962C8B-B14F-4D97-AF65-F5344CB8AC3E}">
        <p14:creationId xmlns:p14="http://schemas.microsoft.com/office/powerpoint/2010/main" val="276172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7633-EFB1-4416-8011-1147D195B44D}"/>
              </a:ext>
            </a:extLst>
          </p:cNvPr>
          <p:cNvSpPr>
            <a:spLocks noGrp="1"/>
          </p:cNvSpPr>
          <p:nvPr>
            <p:ph type="title"/>
          </p:nvPr>
        </p:nvSpPr>
        <p:spPr>
          <a:xfrm>
            <a:off x="1493520" y="2684611"/>
            <a:ext cx="9532890" cy="1325563"/>
          </a:xfrm>
        </p:spPr>
        <p:txBody>
          <a:bodyPr/>
          <a:lstStyle/>
          <a:p>
            <a:r>
              <a:rPr lang="en-US" dirty="0">
                <a:latin typeface="Century Gothic" panose="020B0502020202020204" pitchFamily="34" charset="0"/>
              </a:rPr>
              <a:t>Thank You </a:t>
            </a:r>
          </a:p>
        </p:txBody>
      </p:sp>
    </p:spTree>
    <p:extLst>
      <p:ext uri="{BB962C8B-B14F-4D97-AF65-F5344CB8AC3E}">
        <p14:creationId xmlns:p14="http://schemas.microsoft.com/office/powerpoint/2010/main" val="115540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7633-EFB1-4416-8011-1147D195B44D}"/>
              </a:ext>
            </a:extLst>
          </p:cNvPr>
          <p:cNvSpPr>
            <a:spLocks noGrp="1"/>
          </p:cNvSpPr>
          <p:nvPr>
            <p:ph type="title"/>
          </p:nvPr>
        </p:nvSpPr>
        <p:spPr>
          <a:xfrm>
            <a:off x="838200" y="98475"/>
            <a:ext cx="10515600" cy="717452"/>
          </a:xfrm>
        </p:spPr>
        <p:txBody>
          <a:bodyPr>
            <a:normAutofit/>
          </a:bodyPr>
          <a:lstStyle/>
          <a:p>
            <a:r>
              <a:rPr lang="en-US" sz="2800" dirty="0"/>
              <a:t>Agenda</a:t>
            </a:r>
          </a:p>
        </p:txBody>
      </p:sp>
      <p:sp>
        <p:nvSpPr>
          <p:cNvPr id="6" name="TextBox 5">
            <a:extLst>
              <a:ext uri="{FF2B5EF4-FFF2-40B4-BE49-F238E27FC236}">
                <a16:creationId xmlns:a16="http://schemas.microsoft.com/office/drawing/2014/main" id="{8AD3D6BF-4257-4C28-AE98-B97CEE27C8F2}"/>
              </a:ext>
            </a:extLst>
          </p:cNvPr>
          <p:cNvSpPr txBox="1"/>
          <p:nvPr/>
        </p:nvSpPr>
        <p:spPr>
          <a:xfrm>
            <a:off x="838200" y="984739"/>
            <a:ext cx="11119338" cy="4647426"/>
          </a:xfrm>
          <a:prstGeom prst="rect">
            <a:avLst/>
          </a:prstGeom>
          <a:noFill/>
        </p:spPr>
        <p:txBody>
          <a:bodyPr wrap="square" rtlCol="0">
            <a:spAutoFit/>
          </a:bodyPr>
          <a:lstStyle/>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schemeClr val="bg1"/>
                </a:solidFill>
                <a:effectLst/>
                <a:uLnTx/>
                <a:uFillTx/>
                <a:latin typeface="Open Sans" panose="020B0606030504020204" pitchFamily="34" charset="0"/>
                <a:ea typeface="+mn-ea"/>
                <a:cs typeface="+mn-cs"/>
              </a:rPr>
              <a:t>Business Problem and Objectives</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schemeClr val="bg1"/>
                </a:solidFill>
                <a:effectLst/>
                <a:uLnTx/>
                <a:uFillTx/>
                <a:latin typeface="Open Sans" panose="020B0606030504020204" pitchFamily="34" charset="0"/>
                <a:ea typeface="+mn-ea"/>
                <a:cs typeface="+mn-cs"/>
              </a:rPr>
              <a:t>Executive Summary</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schemeClr val="bg1"/>
                </a:solidFill>
                <a:latin typeface="Open Sans" panose="020B0606030504020204" pitchFamily="34" charset="0"/>
              </a:rPr>
              <a:t>Data Overview and Key Business Assumptions (if any)</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schemeClr val="bg1"/>
                </a:solidFill>
                <a:latin typeface="Open Sans" panose="020B0606030504020204" pitchFamily="34" charset="0"/>
              </a:rPr>
              <a:t>Data Preparation and Pre-processing</a:t>
            </a:r>
          </a:p>
          <a:p>
            <a:pPr marL="1082675" lvl="1" indent="-280988">
              <a:spcBef>
                <a:spcPts val="1000"/>
              </a:spcBef>
              <a:buFont typeface="Open Sans" panose="020B0606030504020204" pitchFamily="34" charset="0"/>
              <a:buChar char="−"/>
              <a:tabLst>
                <a:tab pos="984250" algn="l"/>
              </a:tabLst>
              <a:defRPr/>
            </a:pPr>
            <a:r>
              <a:rPr lang="en-US" sz="1200" dirty="0">
                <a:solidFill>
                  <a:schemeClr val="bg1"/>
                </a:solidFill>
                <a:latin typeface="Open Sans" panose="020B0606030504020204" pitchFamily="34" charset="0"/>
              </a:rPr>
              <a:t>Sanity checks, treatment and transformations for analytical dataset preparation</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Exploratory Data Analysis</a:t>
            </a:r>
          </a:p>
          <a:p>
            <a:pPr marL="1082675" marR="0" lvl="1" indent="-280988" algn="l" defTabSz="914400" rtl="0" eaLnBrk="1" fontAlgn="auto" latinLnBrk="0" hangingPunct="1">
              <a:spcBef>
                <a:spcPts val="1000"/>
              </a:spcBef>
              <a:spcAft>
                <a:spcPts val="0"/>
              </a:spcAft>
              <a:buClrTx/>
              <a:buSzTx/>
              <a:buFont typeface="Open Sans" panose="020B0606030504020204" pitchFamily="34" charset="0"/>
              <a:buChar char="−"/>
              <a:tabLst>
                <a:tab pos="984250" algn="l"/>
              </a:tabLst>
              <a:defRPr/>
            </a:pP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Key Business Findings and Insights</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Model Development and Validations</a:t>
            </a:r>
          </a:p>
          <a:p>
            <a:pPr marL="1082675" marR="0" lvl="1" indent="-280988" algn="l" defTabSz="914400" rtl="0" eaLnBrk="1" fontAlgn="auto" latinLnBrk="0" hangingPunct="1">
              <a:spcBef>
                <a:spcPts val="1000"/>
              </a:spcBef>
              <a:spcAft>
                <a:spcPts val="0"/>
              </a:spcAft>
              <a:buClrTx/>
              <a:buSzTx/>
              <a:buFont typeface="Open Sans" panose="020B0606030504020204" pitchFamily="34" charset="0"/>
              <a:buChar char="−"/>
              <a:tabLst>
                <a:tab pos="984250" algn="l"/>
              </a:tabLst>
              <a:defRPr/>
            </a:pP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Model comparisons on key scoring metrics and model finalization</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Dashboarding (required only</a:t>
            </a:r>
            <a:r>
              <a:rPr lang="en-US" sz="1600" dirty="0">
                <a:solidFill>
                  <a:prstClr val="white"/>
                </a:solidFill>
                <a:latin typeface="Open Sans" panose="020B0606030504020204" pitchFamily="34" charset="0"/>
              </a:rPr>
              <a:t> when it is in scope of analysis)</a:t>
            </a:r>
            <a:endPar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endParaRP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Business</a:t>
            </a:r>
            <a:r>
              <a:rPr lang="en-US" sz="1600" dirty="0">
                <a:solidFill>
                  <a:prstClr val="white"/>
                </a:solidFill>
                <a:latin typeface="Open Sans" panose="020B0606030504020204" pitchFamily="34" charset="0"/>
              </a:rPr>
              <a:t>s Recommendations and Potential Business Impact</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Next Steps</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prstClr val="white"/>
                </a:solidFill>
                <a:latin typeface="Open Sans" panose="020B0606030504020204" pitchFamily="34" charset="0"/>
              </a:rPr>
              <a:t>Appendix</a:t>
            </a:r>
            <a:endParaRPr kumimoji="0" lang="en-US" b="0" i="1"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078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463551" y="1184288"/>
            <a:ext cx="4585969" cy="713216"/>
          </a:xfrm>
        </p:spPr>
        <p:txBody>
          <a:bodyPr/>
          <a:lstStyle/>
          <a:p>
            <a:r>
              <a:rPr lang="en-US" b="1" dirty="0">
                <a:latin typeface="Century Gothic" panose="020B0502020202020204" pitchFamily="34" charset="0"/>
              </a:rPr>
              <a:t>Problem Statement</a:t>
            </a:r>
          </a:p>
        </p:txBody>
      </p:sp>
      <p:sp>
        <p:nvSpPr>
          <p:cNvPr id="27" name="Text Placeholder 26">
            <a:extLst>
              <a:ext uri="{FF2B5EF4-FFF2-40B4-BE49-F238E27FC236}">
                <a16:creationId xmlns:a16="http://schemas.microsoft.com/office/drawing/2014/main" id="{3AFAB89C-2CD9-4C64-8509-75920527BE13}"/>
              </a:ext>
            </a:extLst>
          </p:cNvPr>
          <p:cNvSpPr>
            <a:spLocks noGrp="1"/>
          </p:cNvSpPr>
          <p:nvPr>
            <p:ph type="body" sz="quarter" idx="13"/>
          </p:nvPr>
        </p:nvSpPr>
        <p:spPr>
          <a:xfrm>
            <a:off x="6701791" y="4114801"/>
            <a:ext cx="4443729" cy="1715782"/>
          </a:xfrm>
        </p:spPr>
        <p:txBody>
          <a:bodyPr>
            <a:normAutofit/>
          </a:bodyPr>
          <a:lstStyle/>
          <a:p>
            <a:pPr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Century Gothic" panose="020B0502020202020204" pitchFamily="34" charset="0"/>
              </a:rPr>
              <a:t>Higher Revenue</a:t>
            </a:r>
            <a:br>
              <a:rPr lang="en-US" b="0" i="0" u="none" strike="noStrike" dirty="0">
                <a:solidFill>
                  <a:srgbClr val="000000"/>
                </a:solidFill>
                <a:effectLst/>
                <a:latin typeface="Century Gothic" panose="020B0502020202020204" pitchFamily="34" charset="0"/>
              </a:rPr>
            </a:br>
            <a:endParaRPr lang="en-US" b="0" i="0" u="none" strike="noStrike" dirty="0">
              <a:solidFill>
                <a:srgbClr val="000000"/>
              </a:solidFill>
              <a:effectLst/>
              <a:latin typeface="Century Gothic" panose="020B0502020202020204" pitchFamily="34" charset="0"/>
            </a:endParaRPr>
          </a:p>
          <a:p>
            <a:pPr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Century Gothic" panose="020B0502020202020204" pitchFamily="34" charset="0"/>
              </a:rPr>
              <a:t>Customer Understanding</a:t>
            </a:r>
            <a:br>
              <a:rPr lang="en-US" b="0" i="0" u="none" strike="noStrike" dirty="0">
                <a:solidFill>
                  <a:srgbClr val="000000"/>
                </a:solidFill>
                <a:effectLst/>
                <a:latin typeface="Century Gothic" panose="020B0502020202020204" pitchFamily="34" charset="0"/>
              </a:rPr>
            </a:br>
            <a:endParaRPr lang="en-US" b="0" i="0" u="none" strike="noStrike" dirty="0">
              <a:solidFill>
                <a:srgbClr val="000000"/>
              </a:solidFill>
              <a:effectLst/>
              <a:latin typeface="Century Gothic" panose="020B0502020202020204" pitchFamily="34" charset="0"/>
            </a:endParaRPr>
          </a:p>
          <a:p>
            <a:pPr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Century Gothic" panose="020B0502020202020204" pitchFamily="34" charset="0"/>
              </a:rPr>
              <a:t>Target Marketing</a:t>
            </a:r>
          </a:p>
          <a:p>
            <a:pPr marL="0" indent="0" algn="r">
              <a:lnSpc>
                <a:spcPct val="100000"/>
              </a:lnSpc>
              <a:spcBef>
                <a:spcPts val="1800"/>
              </a:spcBef>
              <a:spcAft>
                <a:spcPts val="1200"/>
              </a:spcAft>
              <a:buNone/>
            </a:pPr>
            <a:endParaRPr lang="en-US" dirty="0">
              <a:latin typeface="Century Gothic" panose="020B0502020202020204" pitchFamily="34" charset="0"/>
            </a:endParaRPr>
          </a:p>
        </p:txBody>
      </p:sp>
      <p:sp>
        <p:nvSpPr>
          <p:cNvPr id="2" name="Title 25">
            <a:extLst>
              <a:ext uri="{FF2B5EF4-FFF2-40B4-BE49-F238E27FC236}">
                <a16:creationId xmlns:a16="http://schemas.microsoft.com/office/drawing/2014/main" id="{5CE332D7-1B42-CBD1-0D76-502EBF25FCFA}"/>
              </a:ext>
            </a:extLst>
          </p:cNvPr>
          <p:cNvSpPr txBox="1">
            <a:spLocks/>
          </p:cNvSpPr>
          <p:nvPr/>
        </p:nvSpPr>
        <p:spPr>
          <a:xfrm>
            <a:off x="6640831" y="3376185"/>
            <a:ext cx="4585969" cy="7132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r>
              <a:rPr lang="en-US" b="1" dirty="0">
                <a:latin typeface="Century Gothic" panose="020B0502020202020204" pitchFamily="34" charset="0"/>
              </a:rPr>
              <a:t>Primary Objectives</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544831" y="1987539"/>
            <a:ext cx="5297169" cy="17157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spcAft>
                <a:spcPts val="1200"/>
              </a:spcAft>
              <a:buFontTx/>
              <a:buNone/>
            </a:pPr>
            <a:r>
              <a:rPr lang="en-US" dirty="0">
                <a:solidFill>
                  <a:srgbClr val="000000"/>
                </a:solidFill>
                <a:latin typeface="Century Gothic" panose="020B0502020202020204" pitchFamily="34" charset="0"/>
              </a:rPr>
              <a:t>Segment the retailers based on various attributes such as type of product purchases, profit, total sales, sales method in order to better facilitate and improve the processes wherever necessary </a:t>
            </a:r>
            <a:endParaRPr lang="en-US" dirty="0">
              <a:latin typeface="Century Gothic" panose="020B0502020202020204" pitchFamily="34" charset="0"/>
            </a:endParaRPr>
          </a:p>
        </p:txBody>
      </p:sp>
    </p:spTree>
    <p:extLst>
      <p:ext uri="{BB962C8B-B14F-4D97-AF65-F5344CB8AC3E}">
        <p14:creationId xmlns:p14="http://schemas.microsoft.com/office/powerpoint/2010/main" val="362289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676911" y="1011568"/>
            <a:ext cx="4585969" cy="713216"/>
          </a:xfrm>
        </p:spPr>
        <p:txBody>
          <a:bodyPr/>
          <a:lstStyle/>
          <a:p>
            <a:r>
              <a:rPr lang="en-US" b="1" dirty="0">
                <a:latin typeface="Century Gothic" panose="020B0502020202020204" pitchFamily="34" charset="0"/>
              </a:rPr>
              <a:t>About the Dataset</a:t>
            </a:r>
          </a:p>
        </p:txBody>
      </p:sp>
      <p:sp>
        <p:nvSpPr>
          <p:cNvPr id="27" name="Text Placeholder 26">
            <a:extLst>
              <a:ext uri="{FF2B5EF4-FFF2-40B4-BE49-F238E27FC236}">
                <a16:creationId xmlns:a16="http://schemas.microsoft.com/office/drawing/2014/main" id="{3AFAB89C-2CD9-4C64-8509-75920527BE13}"/>
              </a:ext>
            </a:extLst>
          </p:cNvPr>
          <p:cNvSpPr>
            <a:spLocks noGrp="1"/>
          </p:cNvSpPr>
          <p:nvPr>
            <p:ph type="body" sz="quarter" idx="13"/>
          </p:nvPr>
        </p:nvSpPr>
        <p:spPr>
          <a:xfrm>
            <a:off x="6447791" y="4419601"/>
            <a:ext cx="4443729" cy="1715782"/>
          </a:xfrm>
        </p:spPr>
        <p:txBody>
          <a:bodyPr>
            <a:normAutofit/>
          </a:bodyPr>
          <a:lstStyle/>
          <a:p>
            <a:pPr algn="r" rtl="0" fontAlgn="base">
              <a:spcBef>
                <a:spcPts val="0"/>
              </a:spcBef>
              <a:spcAft>
                <a:spcPts val="0"/>
              </a:spcAft>
              <a:buFont typeface="Arial" panose="020B0604020202020204" pitchFamily="34" charset="0"/>
              <a:buChar char="•"/>
            </a:pPr>
            <a:r>
              <a:rPr lang="en-US" dirty="0">
                <a:latin typeface="Century Gothic" panose="020B0502020202020204" pitchFamily="34" charset="0"/>
              </a:rPr>
              <a:t>Include Assumptions if any</a:t>
            </a:r>
          </a:p>
        </p:txBody>
      </p:sp>
      <p:sp>
        <p:nvSpPr>
          <p:cNvPr id="2" name="Title 25">
            <a:extLst>
              <a:ext uri="{FF2B5EF4-FFF2-40B4-BE49-F238E27FC236}">
                <a16:creationId xmlns:a16="http://schemas.microsoft.com/office/drawing/2014/main" id="{5CE332D7-1B42-CBD1-0D76-502EBF25FCFA}"/>
              </a:ext>
            </a:extLst>
          </p:cNvPr>
          <p:cNvSpPr txBox="1">
            <a:spLocks/>
          </p:cNvSpPr>
          <p:nvPr/>
        </p:nvSpPr>
        <p:spPr>
          <a:xfrm>
            <a:off x="6793231" y="3680985"/>
            <a:ext cx="4585969" cy="7132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r>
              <a:rPr lang="en-US" b="1" dirty="0">
                <a:latin typeface="Century Gothic" panose="020B0502020202020204" pitchFamily="34" charset="0"/>
              </a:rPr>
              <a:t>Assumptions</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544831" y="1814818"/>
            <a:ext cx="5693409" cy="23609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1800"/>
              </a:spcBef>
              <a:spcAft>
                <a:spcPts val="1200"/>
              </a:spcAft>
              <a:buFontTx/>
              <a:buNone/>
            </a:pPr>
            <a:r>
              <a:rPr lang="en-US" dirty="0">
                <a:solidFill>
                  <a:srgbClr val="000000"/>
                </a:solidFill>
                <a:latin typeface="Century Gothic" panose="020B0502020202020204" pitchFamily="34" charset="0"/>
              </a:rPr>
              <a:t>Adidas US sales dataset is a collection of data that includes information on the sales of Adidas products. This type of dataset may include details such as the number of units sold, the total sales revenue, the location of the sales, the type of product sold, and any other relevant information. The general invoice timestamps range from </a:t>
            </a:r>
            <a:r>
              <a:rPr lang="en-US" i="1" dirty="0">
                <a:solidFill>
                  <a:srgbClr val="000000"/>
                </a:solidFill>
                <a:latin typeface="Century Gothic" panose="020B0502020202020204" pitchFamily="34" charset="0"/>
              </a:rPr>
              <a:t>1/1/2020 to 31/12/2021</a:t>
            </a:r>
          </a:p>
          <a:p>
            <a:pPr marL="0" indent="0">
              <a:lnSpc>
                <a:spcPct val="120000"/>
              </a:lnSpc>
              <a:spcBef>
                <a:spcPts val="1800"/>
              </a:spcBef>
              <a:spcAft>
                <a:spcPts val="1200"/>
              </a:spcAft>
              <a:buFontTx/>
              <a:buNone/>
            </a:pPr>
            <a:endParaRPr lang="en-US" dirty="0">
              <a:solidFill>
                <a:srgbClr val="000000"/>
              </a:solidFill>
              <a:latin typeface="Century Gothic" panose="020B0502020202020204" pitchFamily="34" charset="0"/>
            </a:endParaRPr>
          </a:p>
          <a:p>
            <a:pPr marL="0" indent="0">
              <a:lnSpc>
                <a:spcPct val="120000"/>
              </a:lnSpc>
              <a:spcBef>
                <a:spcPts val="1800"/>
              </a:spcBef>
              <a:spcAft>
                <a:spcPts val="1200"/>
              </a:spcAft>
              <a:buFontTx/>
              <a:buNone/>
            </a:pPr>
            <a:endParaRPr lang="en-US"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411890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676911" y="1011568"/>
            <a:ext cx="4585969" cy="713216"/>
          </a:xfrm>
        </p:spPr>
        <p:txBody>
          <a:bodyPr>
            <a:normAutofit/>
          </a:bodyPr>
          <a:lstStyle/>
          <a:p>
            <a:r>
              <a:rPr lang="en-US" b="1" dirty="0">
                <a:latin typeface="Century Gothic" panose="020B0502020202020204" pitchFamily="34" charset="0"/>
              </a:rPr>
              <a:t>Data Preparation</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544831" y="1814818"/>
            <a:ext cx="9279889" cy="42405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1800"/>
              </a:spcBef>
              <a:spcAft>
                <a:spcPts val="1200"/>
              </a:spcAft>
              <a:buFont typeface="Arial" panose="020B0604020202020204" pitchFamily="34" charset="0"/>
              <a:buChar char="•"/>
            </a:pPr>
            <a:r>
              <a:rPr lang="en-US" dirty="0">
                <a:solidFill>
                  <a:srgbClr val="000000"/>
                </a:solidFill>
                <a:latin typeface="Avenir Next LT Pro" panose="020B0504020202020204" pitchFamily="34" charset="0"/>
              </a:rPr>
              <a:t>Columns with currency had to be changed to a regular number format by deleting the ‘$’ symbols</a:t>
            </a:r>
          </a:p>
          <a:p>
            <a:pPr>
              <a:lnSpc>
                <a:spcPct val="120000"/>
              </a:lnSpc>
              <a:spcBef>
                <a:spcPts val="1800"/>
              </a:spcBef>
              <a:spcAft>
                <a:spcPts val="1200"/>
              </a:spcAft>
              <a:buFont typeface="Arial" panose="020B0604020202020204" pitchFamily="34" charset="0"/>
              <a:buChar char="•"/>
            </a:pPr>
            <a:r>
              <a:rPr lang="en-US" dirty="0">
                <a:solidFill>
                  <a:srgbClr val="000000"/>
                </a:solidFill>
                <a:latin typeface="Avenir Next LT Pro" panose="020B0504020202020204" pitchFamily="34" charset="0"/>
              </a:rPr>
              <a:t>A new column – ‘Year’ has been defined by extracting only the year from the invoice date feature</a:t>
            </a:r>
          </a:p>
          <a:p>
            <a:pPr>
              <a:lnSpc>
                <a:spcPct val="120000"/>
              </a:lnSpc>
              <a:spcBef>
                <a:spcPts val="1800"/>
              </a:spcBef>
              <a:spcAft>
                <a:spcPts val="1200"/>
              </a:spcAft>
              <a:buFont typeface="Arial" panose="020B0604020202020204" pitchFamily="34" charset="0"/>
              <a:buChar char="•"/>
            </a:pPr>
            <a:r>
              <a:rPr lang="en-US" dirty="0">
                <a:solidFill>
                  <a:srgbClr val="000000"/>
                </a:solidFill>
                <a:latin typeface="Avenir Next LT Pro" panose="020B0504020202020204" pitchFamily="34" charset="0"/>
              </a:rPr>
              <a:t>Retailer ID has been omitted from the dataset as a pattern was not being exhibited with the Retailer name or their respective region/city</a:t>
            </a:r>
          </a:p>
          <a:p>
            <a:pPr>
              <a:lnSpc>
                <a:spcPct val="120000"/>
              </a:lnSpc>
              <a:spcBef>
                <a:spcPts val="1800"/>
              </a:spcBef>
              <a:spcAft>
                <a:spcPts val="1200"/>
              </a:spcAft>
              <a:buFont typeface="Arial" panose="020B0604020202020204" pitchFamily="34" charset="0"/>
              <a:buChar char="•"/>
            </a:pPr>
            <a:endParaRPr lang="en-US" dirty="0">
              <a:solidFill>
                <a:srgbClr val="000000"/>
              </a:solidFill>
              <a:latin typeface="Avenir Next LT Pro" panose="020B0504020202020204" pitchFamily="34" charset="0"/>
            </a:endParaRPr>
          </a:p>
        </p:txBody>
      </p:sp>
    </p:spTree>
    <p:extLst>
      <p:ext uri="{BB962C8B-B14F-4D97-AF65-F5344CB8AC3E}">
        <p14:creationId xmlns:p14="http://schemas.microsoft.com/office/powerpoint/2010/main" val="197706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25">
            <a:extLst>
              <a:ext uri="{FF2B5EF4-FFF2-40B4-BE49-F238E27FC236}">
                <a16:creationId xmlns:a16="http://schemas.microsoft.com/office/drawing/2014/main" id="{DDB05034-10CA-BC18-5D88-402D40CD0A40}"/>
              </a:ext>
            </a:extLst>
          </p:cNvPr>
          <p:cNvSpPr>
            <a:spLocks noGrp="1"/>
          </p:cNvSpPr>
          <p:nvPr>
            <p:ph type="title"/>
          </p:nvPr>
        </p:nvSpPr>
        <p:spPr>
          <a:xfrm>
            <a:off x="897636" y="347420"/>
            <a:ext cx="3429000" cy="1719072"/>
          </a:xfrm>
        </p:spPr>
        <p:txBody>
          <a:bodyPr vert="horz" lIns="91440" tIns="45720" rIns="91440" bIns="45720" rtlCol="0" anchor="b">
            <a:normAutofit/>
          </a:bodyPr>
          <a:lstStyle/>
          <a:p>
            <a:r>
              <a:rPr lang="en-US" sz="4600" b="1" kern="1200" dirty="0">
                <a:solidFill>
                  <a:schemeClr val="tx1"/>
                </a:solidFill>
                <a:latin typeface="+mj-lt"/>
                <a:ea typeface="+mj-ea"/>
                <a:cs typeface="+mj-cs"/>
              </a:rPr>
              <a:t>Exploratory Data Analysis</a:t>
            </a:r>
          </a:p>
        </p:txBody>
      </p:sp>
      <p:sp>
        <p:nvSpPr>
          <p:cNvPr id="15" name="Text Placeholder 26">
            <a:extLst>
              <a:ext uri="{FF2B5EF4-FFF2-40B4-BE49-F238E27FC236}">
                <a16:creationId xmlns:a16="http://schemas.microsoft.com/office/drawing/2014/main" id="{BBC5B560-A82F-8C3B-7F8D-2B68CF908BFC}"/>
              </a:ext>
            </a:extLst>
          </p:cNvPr>
          <p:cNvSpPr txBox="1">
            <a:spLocks/>
          </p:cNvSpPr>
          <p:nvPr/>
        </p:nvSpPr>
        <p:spPr>
          <a:xfrm>
            <a:off x="562356" y="2515108"/>
            <a:ext cx="4306824" cy="341071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Footlocker is the most frequent occurring retailer in the dataset</a:t>
            </a:r>
            <a:br>
              <a:rPr lang="en-US" sz="1500" dirty="0">
                <a:solidFill>
                  <a:schemeClr val="tx1"/>
                </a:solidFill>
                <a:latin typeface="Avenir Next LT Pro" panose="020B0504020202020204" pitchFamily="34" charset="0"/>
              </a:rPr>
            </a:br>
            <a:endParaRPr lang="en-US" sz="1500" dirty="0">
              <a:solidFill>
                <a:schemeClr val="tx1"/>
              </a:solidFill>
              <a:latin typeface="Avenir Next LT Pro" panose="020B0504020202020204" pitchFamily="34" charset="0"/>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Total Sales, Operating profit and Units Sold are interrelated and are </a:t>
            </a:r>
            <a:r>
              <a:rPr lang="en-US" sz="1500" b="1" i="1" dirty="0">
                <a:solidFill>
                  <a:schemeClr val="tx1"/>
                </a:solidFill>
                <a:latin typeface="Avenir Next LT Pro" panose="020B0504020202020204" pitchFamily="34" charset="0"/>
              </a:rPr>
              <a:t>right skewed</a:t>
            </a:r>
            <a:br>
              <a:rPr lang="en-US" sz="1500" dirty="0">
                <a:solidFill>
                  <a:schemeClr val="tx1"/>
                </a:solidFill>
                <a:latin typeface="Avenir Next LT Pro" panose="020B0504020202020204" pitchFamily="34" charset="0"/>
              </a:rPr>
            </a:br>
            <a:endParaRPr lang="en-US" sz="1500" dirty="0">
              <a:solidFill>
                <a:schemeClr val="tx1"/>
              </a:solidFill>
              <a:latin typeface="Avenir Next LT Pro" panose="020B0504020202020204" pitchFamily="34" charset="0"/>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'Price Per unit' is normally distributed. 'Operating Margin' almost takes the shape of a bell</a:t>
            </a:r>
            <a:br>
              <a:rPr lang="en-US" sz="1500" dirty="0">
                <a:solidFill>
                  <a:schemeClr val="tx1"/>
                </a:solidFill>
                <a:latin typeface="Avenir Next LT Pro" panose="020B0504020202020204" pitchFamily="34" charset="0"/>
              </a:rPr>
            </a:br>
            <a:endParaRPr lang="en-US" sz="1500" dirty="0">
              <a:solidFill>
                <a:schemeClr val="tx1"/>
              </a:solidFill>
              <a:latin typeface="Avenir Next LT Pro" panose="020B0504020202020204" pitchFamily="34" charset="0"/>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Online sales are the highest</a:t>
            </a:r>
            <a:br>
              <a:rPr lang="en-US" sz="1500" dirty="0">
                <a:solidFill>
                  <a:schemeClr val="tx1"/>
                </a:solidFill>
                <a:latin typeface="Avenir Next LT Pro" panose="020B0504020202020204" pitchFamily="34" charset="0"/>
              </a:rPr>
            </a:br>
            <a:endParaRPr lang="en-US" sz="1500" dirty="0">
              <a:solidFill>
                <a:schemeClr val="tx1"/>
              </a:solidFill>
              <a:latin typeface="Avenir Next LT Pro" panose="020B0504020202020204" pitchFamily="34" charset="0"/>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All products are almost equally distributed</a:t>
            </a:r>
            <a:br>
              <a:rPr lang="en-US" sz="1500" dirty="0">
                <a:solidFill>
                  <a:schemeClr val="tx1"/>
                </a:solidFill>
                <a:latin typeface="Avenir Next LT Pro" panose="020B0504020202020204" pitchFamily="34" charset="0"/>
              </a:rPr>
            </a:br>
            <a:endParaRPr lang="en-US" sz="1500" dirty="0">
              <a:solidFill>
                <a:schemeClr val="tx1"/>
              </a:solidFill>
              <a:latin typeface="Avenir Next LT Pro" panose="020B0504020202020204" pitchFamily="34" charset="0"/>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North-east and West contribute to the most observed regions throughout the dataset</a:t>
            </a:r>
          </a:p>
        </p:txBody>
      </p:sp>
      <p:pic>
        <p:nvPicPr>
          <p:cNvPr id="16" name="Picture 15" descr="Graphical user interface&#10;&#10;Description automatically generated with low confidence">
            <a:extLst>
              <a:ext uri="{FF2B5EF4-FFF2-40B4-BE49-F238E27FC236}">
                <a16:creationId xmlns:a16="http://schemas.microsoft.com/office/drawing/2014/main" id="{B3A8A4A3-CBEA-39F2-36B1-7E5F2FEFA7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0996" y="1281526"/>
            <a:ext cx="6903720" cy="3710748"/>
          </a:xfrm>
          <a:prstGeom prst="rect">
            <a:avLst/>
          </a:prstGeom>
        </p:spPr>
      </p:pic>
    </p:spTree>
    <p:extLst>
      <p:ext uri="{BB962C8B-B14F-4D97-AF65-F5344CB8AC3E}">
        <p14:creationId xmlns:p14="http://schemas.microsoft.com/office/powerpoint/2010/main" val="49314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F93D84B4-C992-B090-208C-4021F1EFB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0699" y="127000"/>
            <a:ext cx="11651517"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 name="Rectangle 2">
            <a:extLst>
              <a:ext uri="{FF2B5EF4-FFF2-40B4-BE49-F238E27FC236}">
                <a16:creationId xmlns:a16="http://schemas.microsoft.com/office/drawing/2014/main" id="{EC88592C-5EBF-079D-BD42-4604D3481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116" y="4345906"/>
            <a:ext cx="10672383" cy="1741098"/>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25">
            <a:extLst>
              <a:ext uri="{FF2B5EF4-FFF2-40B4-BE49-F238E27FC236}">
                <a16:creationId xmlns:a16="http://schemas.microsoft.com/office/drawing/2014/main" id="{6DCE2FE5-503C-CA02-D184-C46CC90C42D5}"/>
              </a:ext>
            </a:extLst>
          </p:cNvPr>
          <p:cNvSpPr>
            <a:spLocks noGrp="1"/>
          </p:cNvSpPr>
          <p:nvPr>
            <p:ph type="title"/>
          </p:nvPr>
        </p:nvSpPr>
        <p:spPr>
          <a:xfrm>
            <a:off x="1358900" y="4567602"/>
            <a:ext cx="3154341" cy="1371600"/>
          </a:xfrm>
        </p:spPr>
        <p:txBody>
          <a:bodyPr vert="horz" lIns="91440" tIns="45720" rIns="91440" bIns="45720" rtlCol="0" anchor="ctr">
            <a:normAutofit/>
          </a:bodyPr>
          <a:lstStyle/>
          <a:p>
            <a:r>
              <a:rPr lang="en-US" sz="2800" b="1" dirty="0">
                <a:solidFill>
                  <a:schemeClr val="tx1"/>
                </a:solidFill>
                <a:latin typeface="+mj-lt"/>
              </a:rPr>
              <a:t>Exploratory Data Analysis</a:t>
            </a:r>
            <a:br>
              <a:rPr lang="en-US" sz="2800" b="1" dirty="0">
                <a:solidFill>
                  <a:schemeClr val="tx1"/>
                </a:solidFill>
                <a:latin typeface="+mj-lt"/>
              </a:rPr>
            </a:br>
            <a:r>
              <a:rPr lang="en-US" sz="2800" b="1" dirty="0">
                <a:solidFill>
                  <a:schemeClr val="tx1"/>
                </a:solidFill>
                <a:latin typeface="+mj-lt"/>
              </a:rPr>
              <a:t>(Bi-variate)</a:t>
            </a:r>
          </a:p>
        </p:txBody>
      </p:sp>
      <p:pic>
        <p:nvPicPr>
          <p:cNvPr id="5" name="Picture 4" descr="Chart, histogram&#10;&#10;Description automatically generated">
            <a:extLst>
              <a:ext uri="{FF2B5EF4-FFF2-40B4-BE49-F238E27FC236}">
                <a16:creationId xmlns:a16="http://schemas.microsoft.com/office/drawing/2014/main" id="{BECBD433-C4B1-6209-99C0-07A225581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118" y="392466"/>
            <a:ext cx="5216413" cy="3320903"/>
          </a:xfrm>
          <a:prstGeom prst="rect">
            <a:avLst/>
          </a:prstGeom>
        </p:spPr>
      </p:pic>
      <p:pic>
        <p:nvPicPr>
          <p:cNvPr id="6" name="Picture 5" descr="Chart, box and whisker chart">
            <a:extLst>
              <a:ext uri="{FF2B5EF4-FFF2-40B4-BE49-F238E27FC236}">
                <a16:creationId xmlns:a16="http://schemas.microsoft.com/office/drawing/2014/main" id="{99CCE716-8C1E-A8F1-0E21-D2BA9D95FA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7830" y="1064773"/>
            <a:ext cx="3601100" cy="2168782"/>
          </a:xfrm>
          <a:prstGeom prst="rect">
            <a:avLst/>
          </a:prstGeom>
        </p:spPr>
      </p:pic>
      <p:sp>
        <p:nvSpPr>
          <p:cNvPr id="7" name="Rectangle 6">
            <a:extLst>
              <a:ext uri="{FF2B5EF4-FFF2-40B4-BE49-F238E27FC236}">
                <a16:creationId xmlns:a16="http://schemas.microsoft.com/office/drawing/2014/main" id="{B244F343-257F-C22B-8565-060846452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108" y="5038519"/>
            <a:ext cx="122341" cy="586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FC5E1DC8-E661-C0AF-451F-D73AED1EE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273132" y="5241083"/>
            <a:ext cx="1219200" cy="5511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 Placeholder 26">
            <a:extLst>
              <a:ext uri="{FF2B5EF4-FFF2-40B4-BE49-F238E27FC236}">
                <a16:creationId xmlns:a16="http://schemas.microsoft.com/office/drawing/2014/main" id="{1C9F8A2F-70A3-13B5-5F90-88CBE4CD3DF9}"/>
              </a:ext>
            </a:extLst>
          </p:cNvPr>
          <p:cNvSpPr txBox="1">
            <a:spLocks/>
          </p:cNvSpPr>
          <p:nvPr/>
        </p:nvSpPr>
        <p:spPr>
          <a:xfrm>
            <a:off x="5099524" y="4567602"/>
            <a:ext cx="6556065" cy="13716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4"/>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5"/>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800"/>
              </a:spcBef>
              <a:spcAft>
                <a:spcPts val="1200"/>
              </a:spcAft>
              <a:buFont typeface="Arial" panose="020B0604020202020204" pitchFamily="34" charset="0"/>
              <a:buChar char="•"/>
            </a:pPr>
            <a:r>
              <a:rPr lang="en-US" sz="1500" dirty="0">
                <a:solidFill>
                  <a:schemeClr val="tx1"/>
                </a:solidFill>
                <a:latin typeface="Century Gothic" panose="020B0502020202020204" pitchFamily="34" charset="0"/>
              </a:rPr>
              <a:t>Significant improvement in sales as compared to 2020 in 2021</a:t>
            </a:r>
          </a:p>
          <a:p>
            <a:pPr>
              <a:spcBef>
                <a:spcPts val="1800"/>
              </a:spcBef>
              <a:spcAft>
                <a:spcPts val="1200"/>
              </a:spcAft>
              <a:buFont typeface="Arial" panose="020B0604020202020204" pitchFamily="34" charset="0"/>
              <a:buChar char="•"/>
            </a:pPr>
            <a:r>
              <a:rPr lang="en-US" sz="1500" dirty="0">
                <a:solidFill>
                  <a:schemeClr val="tx1"/>
                </a:solidFill>
                <a:latin typeface="Century Gothic" panose="020B0502020202020204" pitchFamily="34" charset="0"/>
              </a:rPr>
              <a:t>Online sales have surfaced in the year 2021 which can suggest the possible jump in the overall sales</a:t>
            </a:r>
          </a:p>
        </p:txBody>
      </p:sp>
    </p:spTree>
    <p:extLst>
      <p:ext uri="{BB962C8B-B14F-4D97-AF65-F5344CB8AC3E}">
        <p14:creationId xmlns:p14="http://schemas.microsoft.com/office/powerpoint/2010/main" val="41865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23797068-7A20-F32D-9416-868C3C2B1BBC}"/>
              </a:ext>
            </a:extLst>
          </p:cNvPr>
          <p:cNvSpPr>
            <a:spLocks noGrp="1"/>
          </p:cNvSpPr>
          <p:nvPr>
            <p:ph type="title"/>
          </p:nvPr>
        </p:nvSpPr>
        <p:spPr>
          <a:xfrm>
            <a:off x="838197" y="4451009"/>
            <a:ext cx="5171299" cy="1659925"/>
          </a:xfrm>
        </p:spPr>
        <p:txBody>
          <a:bodyPr vert="horz" lIns="91440" tIns="45720" rIns="91440" bIns="45720" rtlCol="0" anchor="ctr">
            <a:normAutofit/>
          </a:bodyPr>
          <a:lstStyle/>
          <a:p>
            <a:r>
              <a:rPr lang="en-US" sz="3700" b="1">
                <a:solidFill>
                  <a:schemeClr val="tx1"/>
                </a:solidFill>
                <a:latin typeface="+mj-lt"/>
              </a:rPr>
              <a:t>Exploratory Data Analysis</a:t>
            </a:r>
            <a:br>
              <a:rPr lang="en-US" sz="3700" b="1">
                <a:solidFill>
                  <a:schemeClr val="tx1"/>
                </a:solidFill>
                <a:latin typeface="+mj-lt"/>
              </a:rPr>
            </a:br>
            <a:r>
              <a:rPr lang="en-US" sz="3700" b="1">
                <a:solidFill>
                  <a:schemeClr val="tx1"/>
                </a:solidFill>
                <a:latin typeface="+mj-lt"/>
              </a:rPr>
              <a:t>(Bi-variate)</a:t>
            </a:r>
          </a:p>
        </p:txBody>
      </p:sp>
      <p:pic>
        <p:nvPicPr>
          <p:cNvPr id="3" name="Picture 2" descr="Chart, bar chart&#10;&#10;Description automatically generated">
            <a:extLst>
              <a:ext uri="{FF2B5EF4-FFF2-40B4-BE49-F238E27FC236}">
                <a16:creationId xmlns:a16="http://schemas.microsoft.com/office/drawing/2014/main" id="{E3A0556B-06B8-90EC-D1E8-CE5322EBA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41" y="257847"/>
            <a:ext cx="4952864" cy="3528916"/>
          </a:xfrm>
          <a:prstGeom prst="rect">
            <a:avLst/>
          </a:prstGeom>
        </p:spPr>
      </p:pic>
      <p:sp>
        <p:nvSpPr>
          <p:cNvPr id="4" name="Text Placeholder 26">
            <a:extLst>
              <a:ext uri="{FF2B5EF4-FFF2-40B4-BE49-F238E27FC236}">
                <a16:creationId xmlns:a16="http://schemas.microsoft.com/office/drawing/2014/main" id="{F18A42C8-D7A7-E567-4508-164677BEA752}"/>
              </a:ext>
            </a:extLst>
          </p:cNvPr>
          <p:cNvSpPr txBox="1">
            <a:spLocks/>
          </p:cNvSpPr>
          <p:nvPr/>
        </p:nvSpPr>
        <p:spPr>
          <a:xfrm>
            <a:off x="6182500" y="4460789"/>
            <a:ext cx="5130957" cy="16599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3"/>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4"/>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800"/>
              </a:spcBef>
              <a:spcAft>
                <a:spcPts val="1200"/>
              </a:spcAft>
              <a:buFont typeface="Arial" panose="020B0604020202020204" pitchFamily="34" charset="0"/>
              <a:buChar char="•"/>
            </a:pPr>
            <a:r>
              <a:rPr lang="en-US" sz="1700" dirty="0">
                <a:solidFill>
                  <a:schemeClr val="tx1"/>
                </a:solidFill>
              </a:rPr>
              <a:t>Influx of South region in the year 2021 </a:t>
            </a:r>
          </a:p>
          <a:p>
            <a:pPr>
              <a:spcBef>
                <a:spcPts val="1800"/>
              </a:spcBef>
              <a:spcAft>
                <a:spcPts val="1200"/>
              </a:spcAft>
              <a:buFont typeface="Arial" panose="020B0604020202020204" pitchFamily="34" charset="0"/>
              <a:buChar char="•"/>
            </a:pPr>
            <a:r>
              <a:rPr lang="en-US" sz="1700" dirty="0">
                <a:solidFill>
                  <a:schemeClr val="tx1"/>
                </a:solidFill>
              </a:rPr>
              <a:t>Various other cities have picked up on sales the coming year</a:t>
            </a:r>
          </a:p>
        </p:txBody>
      </p:sp>
      <p:pic>
        <p:nvPicPr>
          <p:cNvPr id="5" name="Picture 4" descr="Histogram&#10;&#10;Description automatically generated with medium confidence">
            <a:extLst>
              <a:ext uri="{FF2B5EF4-FFF2-40B4-BE49-F238E27FC236}">
                <a16:creationId xmlns:a16="http://schemas.microsoft.com/office/drawing/2014/main" id="{5F585B27-EEF3-2E92-8A6F-57F381D01B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1444" y="92747"/>
            <a:ext cx="6693068" cy="6273800"/>
          </a:xfrm>
          <a:prstGeom prst="rect">
            <a:avLst/>
          </a:prstGeom>
        </p:spPr>
      </p:pic>
    </p:spTree>
    <p:extLst>
      <p:ext uri="{BB962C8B-B14F-4D97-AF65-F5344CB8AC3E}">
        <p14:creationId xmlns:p14="http://schemas.microsoft.com/office/powerpoint/2010/main" val="578221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itle 25">
            <a:extLst>
              <a:ext uri="{FF2B5EF4-FFF2-40B4-BE49-F238E27FC236}">
                <a16:creationId xmlns:a16="http://schemas.microsoft.com/office/drawing/2014/main" id="{3AD00AD5-2A5F-8CFB-59DB-4E67594191BD}"/>
              </a:ext>
            </a:extLst>
          </p:cNvPr>
          <p:cNvSpPr>
            <a:spLocks noGrp="1"/>
          </p:cNvSpPr>
          <p:nvPr>
            <p:ph type="title"/>
          </p:nvPr>
        </p:nvSpPr>
        <p:spPr>
          <a:xfrm>
            <a:off x="8623699" y="2327885"/>
            <a:ext cx="3166799" cy="933173"/>
          </a:xfrm>
        </p:spPr>
        <p:txBody>
          <a:bodyPr vert="horz" lIns="91440" tIns="45720" rIns="91440" bIns="45720" rtlCol="0" anchor="ctr">
            <a:normAutofit/>
          </a:bodyPr>
          <a:lstStyle/>
          <a:p>
            <a:pPr algn="ctr"/>
            <a:r>
              <a:rPr lang="en-US" sz="2000" dirty="0">
                <a:solidFill>
                  <a:schemeClr val="tx1"/>
                </a:solidFill>
                <a:latin typeface="Avenir Next LT Pro" panose="020B0504020202020204" pitchFamily="34" charset="0"/>
              </a:rPr>
              <a:t>K- Prototype</a:t>
            </a:r>
            <a:br>
              <a:rPr lang="en-US" sz="2000" dirty="0">
                <a:solidFill>
                  <a:schemeClr val="tx1"/>
                </a:solidFill>
                <a:latin typeface="Avenir Next LT Pro" panose="020B0504020202020204" pitchFamily="34" charset="0"/>
              </a:rPr>
            </a:br>
            <a:r>
              <a:rPr lang="en-US" sz="2000" dirty="0">
                <a:solidFill>
                  <a:schemeClr val="tx1"/>
                </a:solidFill>
                <a:latin typeface="Avenir Next LT Pro" panose="020B0504020202020204" pitchFamily="34" charset="0"/>
              </a:rPr>
              <a:t>Clustering</a:t>
            </a:r>
          </a:p>
        </p:txBody>
      </p:sp>
      <p:pic>
        <p:nvPicPr>
          <p:cNvPr id="21" name="Picture 20" descr="A screenshot of a computer&#10;&#10;Description automatically generated">
            <a:extLst>
              <a:ext uri="{FF2B5EF4-FFF2-40B4-BE49-F238E27FC236}">
                <a16:creationId xmlns:a16="http://schemas.microsoft.com/office/drawing/2014/main" id="{06D638C0-E988-1B33-E3F9-F86E10D9F5A4}"/>
              </a:ext>
            </a:extLst>
          </p:cNvPr>
          <p:cNvPicPr>
            <a:picLocks noChangeAspect="1"/>
          </p:cNvPicPr>
          <p:nvPr/>
        </p:nvPicPr>
        <p:blipFill rotWithShape="1">
          <a:blip r:embed="rId2">
            <a:extLst>
              <a:ext uri="{28A0092B-C50C-407E-A947-70E740481C1C}">
                <a14:useLocalDpi xmlns:a14="http://schemas.microsoft.com/office/drawing/2010/main" val="0"/>
              </a:ext>
            </a:extLst>
          </a:blip>
          <a:srcRect l="34197" t="35926" r="29507" b="19444"/>
          <a:stretch/>
        </p:blipFill>
        <p:spPr>
          <a:xfrm>
            <a:off x="8139804" y="3118283"/>
            <a:ext cx="3771668" cy="3091740"/>
          </a:xfrm>
          <a:prstGeom prst="rect">
            <a:avLst/>
          </a:prstGeom>
        </p:spPr>
      </p:pic>
      <p:sp>
        <p:nvSpPr>
          <p:cNvPr id="22" name="Title 25">
            <a:extLst>
              <a:ext uri="{FF2B5EF4-FFF2-40B4-BE49-F238E27FC236}">
                <a16:creationId xmlns:a16="http://schemas.microsoft.com/office/drawing/2014/main" id="{1ADBFBC1-E67D-DC06-7C42-6D0BCD112B27}"/>
              </a:ext>
            </a:extLst>
          </p:cNvPr>
          <p:cNvSpPr txBox="1">
            <a:spLocks/>
          </p:cNvSpPr>
          <p:nvPr/>
        </p:nvSpPr>
        <p:spPr>
          <a:xfrm>
            <a:off x="548873" y="2327885"/>
            <a:ext cx="2767818" cy="933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algn="ctr"/>
            <a:r>
              <a:rPr lang="en-US" sz="2000" dirty="0">
                <a:solidFill>
                  <a:schemeClr val="tx1"/>
                </a:solidFill>
                <a:latin typeface="Avenir Next LT Pro" panose="020B0504020202020204" pitchFamily="34" charset="0"/>
              </a:rPr>
              <a:t>Hierarchal</a:t>
            </a:r>
          </a:p>
          <a:p>
            <a:pPr algn="ctr"/>
            <a:r>
              <a:rPr lang="en-US" sz="2000" dirty="0">
                <a:solidFill>
                  <a:schemeClr val="tx1"/>
                </a:solidFill>
                <a:latin typeface="Avenir Next LT Pro" panose="020B0504020202020204" pitchFamily="34" charset="0"/>
              </a:rPr>
              <a:t>Clustering</a:t>
            </a:r>
          </a:p>
        </p:txBody>
      </p:sp>
      <p:pic>
        <p:nvPicPr>
          <p:cNvPr id="23" name="Picture 22" descr="A screenshot of a computer&#10;&#10;Description automatically generated">
            <a:extLst>
              <a:ext uri="{FF2B5EF4-FFF2-40B4-BE49-F238E27FC236}">
                <a16:creationId xmlns:a16="http://schemas.microsoft.com/office/drawing/2014/main" id="{D03075C9-1391-7455-8B4A-13048D6CE258}"/>
              </a:ext>
            </a:extLst>
          </p:cNvPr>
          <p:cNvPicPr>
            <a:picLocks noChangeAspect="1"/>
          </p:cNvPicPr>
          <p:nvPr/>
        </p:nvPicPr>
        <p:blipFill rotWithShape="1">
          <a:blip r:embed="rId3">
            <a:extLst>
              <a:ext uri="{28A0092B-C50C-407E-A947-70E740481C1C}">
                <a14:useLocalDpi xmlns:a14="http://schemas.microsoft.com/office/drawing/2010/main" val="0"/>
              </a:ext>
            </a:extLst>
          </a:blip>
          <a:srcRect l="33533" t="38333" r="29159" b="17037"/>
          <a:stretch/>
        </p:blipFill>
        <p:spPr>
          <a:xfrm>
            <a:off x="36202" y="3124855"/>
            <a:ext cx="3855680" cy="3075008"/>
          </a:xfrm>
          <a:prstGeom prst="rect">
            <a:avLst/>
          </a:prstGeom>
        </p:spPr>
      </p:pic>
      <p:sp>
        <p:nvSpPr>
          <p:cNvPr id="24" name="Title 25">
            <a:extLst>
              <a:ext uri="{FF2B5EF4-FFF2-40B4-BE49-F238E27FC236}">
                <a16:creationId xmlns:a16="http://schemas.microsoft.com/office/drawing/2014/main" id="{CE9F1DC6-C960-E5DA-5AC0-8335D07B3800}"/>
              </a:ext>
            </a:extLst>
          </p:cNvPr>
          <p:cNvSpPr txBox="1">
            <a:spLocks/>
          </p:cNvSpPr>
          <p:nvPr/>
        </p:nvSpPr>
        <p:spPr>
          <a:xfrm>
            <a:off x="4587128" y="2317356"/>
            <a:ext cx="2767818" cy="933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algn="ctr"/>
            <a:r>
              <a:rPr lang="en-US" sz="2000" dirty="0">
                <a:solidFill>
                  <a:schemeClr val="tx1"/>
                </a:solidFill>
                <a:latin typeface="Avenir Next LT Pro" panose="020B0504020202020204" pitchFamily="34" charset="0"/>
              </a:rPr>
              <a:t>DB Scan</a:t>
            </a:r>
          </a:p>
        </p:txBody>
      </p:sp>
      <p:sp>
        <p:nvSpPr>
          <p:cNvPr id="25" name="Title 25">
            <a:extLst>
              <a:ext uri="{FF2B5EF4-FFF2-40B4-BE49-F238E27FC236}">
                <a16:creationId xmlns:a16="http://schemas.microsoft.com/office/drawing/2014/main" id="{8F202EFD-0B01-CA55-2086-954AFA33A196}"/>
              </a:ext>
            </a:extLst>
          </p:cNvPr>
          <p:cNvSpPr txBox="1">
            <a:spLocks/>
          </p:cNvSpPr>
          <p:nvPr/>
        </p:nvSpPr>
        <p:spPr>
          <a:xfrm>
            <a:off x="571502" y="498522"/>
            <a:ext cx="2504440"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algn="ctr"/>
            <a:r>
              <a:rPr lang="en-US" sz="2800" b="1" dirty="0">
                <a:solidFill>
                  <a:schemeClr val="tx1"/>
                </a:solidFill>
                <a:latin typeface="Avenir Next LT Pro" panose="020B0504020202020204" pitchFamily="34" charset="0"/>
              </a:rPr>
              <a:t>Clustering technique Selection </a:t>
            </a:r>
          </a:p>
        </p:txBody>
      </p:sp>
      <p:sp>
        <p:nvSpPr>
          <p:cNvPr id="26" name="Text Placeholder 26">
            <a:extLst>
              <a:ext uri="{FF2B5EF4-FFF2-40B4-BE49-F238E27FC236}">
                <a16:creationId xmlns:a16="http://schemas.microsoft.com/office/drawing/2014/main" id="{D0CCE131-232F-147D-5016-4D60E5717052}"/>
              </a:ext>
            </a:extLst>
          </p:cNvPr>
          <p:cNvSpPr txBox="1">
            <a:spLocks/>
          </p:cNvSpPr>
          <p:nvPr/>
        </p:nvSpPr>
        <p:spPr>
          <a:xfrm>
            <a:off x="2964181" y="498522"/>
            <a:ext cx="8360528" cy="16459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4"/>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5"/>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spcAft>
                <a:spcPts val="400"/>
              </a:spcAft>
              <a:buFont typeface="Arial" panose="020B0604020202020204" pitchFamily="34" charset="0"/>
              <a:buChar char="•"/>
            </a:pPr>
            <a:r>
              <a:rPr lang="en-US" sz="1500" dirty="0">
                <a:solidFill>
                  <a:schemeClr val="tx1"/>
                </a:solidFill>
                <a:latin typeface="Avenir Next LT Pro" panose="020B0504020202020204" pitchFamily="34" charset="0"/>
              </a:rPr>
              <a:t>K – means clustering was initially performed as the base level clustering to compare the results based on the mean</a:t>
            </a:r>
          </a:p>
          <a:p>
            <a:pPr>
              <a:spcBef>
                <a:spcPts val="400"/>
              </a:spcBef>
              <a:spcAft>
                <a:spcPts val="400"/>
              </a:spcAft>
              <a:buFont typeface="Arial" panose="020B0604020202020204" pitchFamily="34" charset="0"/>
              <a:buChar char="•"/>
            </a:pPr>
            <a:r>
              <a:rPr lang="en-US" sz="1500" dirty="0">
                <a:solidFill>
                  <a:schemeClr val="tx1"/>
                </a:solidFill>
                <a:latin typeface="Avenir Next LT Pro" panose="020B0504020202020204" pitchFamily="34" charset="0"/>
              </a:rPr>
              <a:t>Hierarchal and K-prototype clustering was done going forward. However, all three techniques resulted in clusters with similar characteristics</a:t>
            </a:r>
          </a:p>
          <a:p>
            <a:pPr>
              <a:spcBef>
                <a:spcPts val="400"/>
              </a:spcBef>
              <a:spcAft>
                <a:spcPts val="400"/>
              </a:spcAft>
              <a:buFont typeface="Arial" panose="020B0604020202020204" pitchFamily="34" charset="0"/>
              <a:buChar char="•"/>
            </a:pPr>
            <a:r>
              <a:rPr lang="en-US" sz="1500" dirty="0">
                <a:solidFill>
                  <a:schemeClr val="tx1"/>
                </a:solidFill>
                <a:latin typeface="Avenir Next LT Pro" panose="020B0504020202020204" pitchFamily="34" charset="0"/>
              </a:rPr>
              <a:t>As K-prototype had the ability to cluster categorical features based on the mode, it was chosen to better interpret the clusters </a:t>
            </a:r>
          </a:p>
        </p:txBody>
      </p:sp>
      <p:pic>
        <p:nvPicPr>
          <p:cNvPr id="27" name="Picture 26" descr="Chart, radar chart&#10;&#10;Description automatically generated">
            <a:extLst>
              <a:ext uri="{FF2B5EF4-FFF2-40B4-BE49-F238E27FC236}">
                <a16:creationId xmlns:a16="http://schemas.microsoft.com/office/drawing/2014/main" id="{58E30080-E9DF-2161-F910-7C5FCC8228AA}"/>
              </a:ext>
            </a:extLst>
          </p:cNvPr>
          <p:cNvPicPr>
            <a:picLocks noChangeAspect="1"/>
          </p:cNvPicPr>
          <p:nvPr/>
        </p:nvPicPr>
        <p:blipFill rotWithShape="1">
          <a:blip r:embed="rId6">
            <a:extLst>
              <a:ext uri="{28A0092B-C50C-407E-A947-70E740481C1C}">
                <a14:useLocalDpi xmlns:a14="http://schemas.microsoft.com/office/drawing/2010/main" val="0"/>
              </a:ext>
            </a:extLst>
          </a:blip>
          <a:srcRect l="17854" t="5785" r="22097" b="12880"/>
          <a:stretch/>
        </p:blipFill>
        <p:spPr>
          <a:xfrm>
            <a:off x="3953568" y="3148928"/>
            <a:ext cx="4186236" cy="3091741"/>
          </a:xfrm>
          <a:prstGeom prst="rect">
            <a:avLst/>
          </a:prstGeom>
        </p:spPr>
      </p:pic>
    </p:spTree>
    <p:extLst>
      <p:ext uri="{BB962C8B-B14F-4D97-AF65-F5344CB8AC3E}">
        <p14:creationId xmlns:p14="http://schemas.microsoft.com/office/powerpoint/2010/main" val="7781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874</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Narrow</vt:lpstr>
      <vt:lpstr>Avenir Next LT Pro</vt:lpstr>
      <vt:lpstr>Calibri</vt:lpstr>
      <vt:lpstr>Calibri Light</vt:lpstr>
      <vt:lpstr>Century Gothic</vt:lpstr>
      <vt:lpstr>Open Sans</vt:lpstr>
      <vt:lpstr>Wingdings</vt:lpstr>
      <vt:lpstr>Office Theme</vt:lpstr>
      <vt:lpstr>PowerPoint Presentation</vt:lpstr>
      <vt:lpstr>Agenda</vt:lpstr>
      <vt:lpstr>Problem Statement</vt:lpstr>
      <vt:lpstr>About the Dataset</vt:lpstr>
      <vt:lpstr>Data Preparation</vt:lpstr>
      <vt:lpstr>Exploratory Data Analysis</vt:lpstr>
      <vt:lpstr>Exploratory Data Analysis (Bi-variate)</vt:lpstr>
      <vt:lpstr>Exploratory Data Analysis (Bi-variate)</vt:lpstr>
      <vt:lpstr>K- Prototype Clustering</vt:lpstr>
      <vt:lpstr>Clustering (K- means Method)</vt:lpstr>
      <vt:lpstr>Business Insights in Clusters</vt:lpstr>
      <vt:lpstr>Business Insights in Clusters (Retailer and Region - optional)</vt:lpstr>
      <vt:lpstr>Recommendations</vt:lpstr>
      <vt:lpstr>Appendix</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Reynolds</dc:creator>
  <cp:lastModifiedBy>John Reynolds</cp:lastModifiedBy>
  <cp:revision>3</cp:revision>
  <dcterms:created xsi:type="dcterms:W3CDTF">2023-04-13T09:12:38Z</dcterms:created>
  <dcterms:modified xsi:type="dcterms:W3CDTF">2023-04-23T05:05:40Z</dcterms:modified>
</cp:coreProperties>
</file>