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4" r:id="rId3"/>
    <p:sldId id="258" r:id="rId4"/>
    <p:sldId id="267" r:id="rId5"/>
    <p:sldId id="268" r:id="rId6"/>
    <p:sldId id="269" r:id="rId7"/>
    <p:sldId id="270" r:id="rId8"/>
    <p:sldId id="272" r:id="rId9"/>
    <p:sldId id="271" r:id="rId10"/>
    <p:sldId id="274" r:id="rId11"/>
    <p:sldId id="275" r:id="rId12"/>
    <p:sldId id="27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6EE3B-3C13-43D1-BA8A-6725B7270236}" v="11" dt="2023-04-18T21:55:51.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4" d="100"/>
          <a:sy n="94"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eynolds" userId="2858f4c311c921ca" providerId="LiveId" clId="{FD96EE3B-3C13-43D1-BA8A-6725B7270236}"/>
    <pc:docChg chg="undo custSel addSld delSld modSld">
      <pc:chgData name="John Reynolds" userId="2858f4c311c921ca" providerId="LiveId" clId="{FD96EE3B-3C13-43D1-BA8A-6725B7270236}" dt="2023-04-18T22:12:50.322" v="2324" actId="20577"/>
      <pc:docMkLst>
        <pc:docMk/>
      </pc:docMkLst>
      <pc:sldChg chg="modSp mod setBg">
        <pc:chgData name="John Reynolds" userId="2858f4c311c921ca" providerId="LiveId" clId="{FD96EE3B-3C13-43D1-BA8A-6725B7270236}" dt="2023-04-16T20:22:07.884" v="26" actId="1038"/>
        <pc:sldMkLst>
          <pc:docMk/>
          <pc:sldMk cId="3622897384" sldId="258"/>
        </pc:sldMkLst>
        <pc:spChg chg="mod">
          <ac:chgData name="John Reynolds" userId="2858f4c311c921ca" providerId="LiveId" clId="{FD96EE3B-3C13-43D1-BA8A-6725B7270236}" dt="2023-04-16T20:22:07.884" v="26" actId="1038"/>
          <ac:spMkLst>
            <pc:docMk/>
            <pc:sldMk cId="3622897384" sldId="258"/>
            <ac:spMk id="27" creationId="{3AFAB89C-2CD9-4C64-8509-75920527BE13}"/>
          </ac:spMkLst>
        </pc:spChg>
      </pc:sldChg>
      <pc:sldChg chg="setBg">
        <pc:chgData name="John Reynolds" userId="2858f4c311c921ca" providerId="LiveId" clId="{FD96EE3B-3C13-43D1-BA8A-6725B7270236}" dt="2023-04-16T20:21:28.716" v="3"/>
        <pc:sldMkLst>
          <pc:docMk/>
          <pc:sldMk cId="4118901844" sldId="267"/>
        </pc:sldMkLst>
      </pc:sldChg>
      <pc:sldChg chg="addSp delSp modSp mod">
        <pc:chgData name="John Reynolds" userId="2858f4c311c921ca" providerId="LiveId" clId="{FD96EE3B-3C13-43D1-BA8A-6725B7270236}" dt="2023-04-18T21:52:59.341" v="777" actId="1076"/>
        <pc:sldMkLst>
          <pc:docMk/>
          <pc:sldMk cId="3772805219" sldId="271"/>
        </pc:sldMkLst>
        <pc:spChg chg="mod">
          <ac:chgData name="John Reynolds" userId="2858f4c311c921ca" providerId="LiveId" clId="{FD96EE3B-3C13-43D1-BA8A-6725B7270236}" dt="2023-04-16T20:48:06.230" v="299" actId="33524"/>
          <ac:spMkLst>
            <pc:docMk/>
            <pc:sldMk cId="3772805219" sldId="271"/>
            <ac:spMk id="3" creationId="{24EC3D39-AF9A-CD00-4D45-AA3BDEAECA03}"/>
          </ac:spMkLst>
        </pc:spChg>
        <pc:spChg chg="add del">
          <ac:chgData name="John Reynolds" userId="2858f4c311c921ca" providerId="LiveId" clId="{FD96EE3B-3C13-43D1-BA8A-6725B7270236}" dt="2023-04-18T21:41:22.417" v="301" actId="22"/>
          <ac:spMkLst>
            <pc:docMk/>
            <pc:sldMk cId="3772805219" sldId="271"/>
            <ac:spMk id="4" creationId="{DB592217-F551-914F-166E-1FA2BBFADE23}"/>
          </ac:spMkLst>
        </pc:spChg>
        <pc:spChg chg="mod">
          <ac:chgData name="John Reynolds" userId="2858f4c311c921ca" providerId="LiveId" clId="{FD96EE3B-3C13-43D1-BA8A-6725B7270236}" dt="2023-04-16T20:45:27.947" v="117" actId="20577"/>
          <ac:spMkLst>
            <pc:docMk/>
            <pc:sldMk cId="3772805219" sldId="271"/>
            <ac:spMk id="26" creationId="{27ED0F80-138B-4A4E-B34B-8C68CC474DC4}"/>
          </ac:spMkLst>
        </pc:spChg>
        <pc:picChg chg="mod">
          <ac:chgData name="John Reynolds" userId="2858f4c311c921ca" providerId="LiveId" clId="{FD96EE3B-3C13-43D1-BA8A-6725B7270236}" dt="2023-04-18T21:52:59.341" v="777" actId="1076"/>
          <ac:picMkLst>
            <pc:docMk/>
            <pc:sldMk cId="3772805219" sldId="271"/>
            <ac:picMk id="5" creationId="{B244F6DA-1498-DAE9-3D93-82AB35AB0545}"/>
          </ac:picMkLst>
        </pc:picChg>
        <pc:picChg chg="add del mod modCrop">
          <ac:chgData name="John Reynolds" userId="2858f4c311c921ca" providerId="LiveId" clId="{FD96EE3B-3C13-43D1-BA8A-6725B7270236}" dt="2023-04-18T21:52:24.996" v="761" actId="478"/>
          <ac:picMkLst>
            <pc:docMk/>
            <pc:sldMk cId="3772805219" sldId="271"/>
            <ac:picMk id="7" creationId="{5ADCBFB6-276C-760B-7473-99F92BA6E5AB}"/>
          </ac:picMkLst>
        </pc:picChg>
        <pc:picChg chg="del">
          <ac:chgData name="John Reynolds" userId="2858f4c311c921ca" providerId="LiveId" clId="{FD96EE3B-3C13-43D1-BA8A-6725B7270236}" dt="2023-04-18T21:41:56.362" v="306" actId="478"/>
          <ac:picMkLst>
            <pc:docMk/>
            <pc:sldMk cId="3772805219" sldId="271"/>
            <ac:picMk id="9" creationId="{13D8ECA4-3D22-A556-3847-B5F00A2FBD4C}"/>
          </ac:picMkLst>
        </pc:picChg>
        <pc:picChg chg="add mod modCrop">
          <ac:chgData name="John Reynolds" userId="2858f4c311c921ca" providerId="LiveId" clId="{FD96EE3B-3C13-43D1-BA8A-6725B7270236}" dt="2023-04-18T21:52:50.523" v="775" actId="1037"/>
          <ac:picMkLst>
            <pc:docMk/>
            <pc:sldMk cId="3772805219" sldId="271"/>
            <ac:picMk id="10" creationId="{4ADB4940-72B9-F99B-5A64-EF4EBCC13A90}"/>
          </ac:picMkLst>
        </pc:picChg>
      </pc:sldChg>
      <pc:sldChg chg="addSp delSp modSp mod">
        <pc:chgData name="John Reynolds" userId="2858f4c311c921ca" providerId="LiveId" clId="{FD96EE3B-3C13-43D1-BA8A-6725B7270236}" dt="2023-04-16T20:45:08.001" v="111" actId="20577"/>
        <pc:sldMkLst>
          <pc:docMk/>
          <pc:sldMk cId="3520342423" sldId="272"/>
        </pc:sldMkLst>
        <pc:spChg chg="mod">
          <ac:chgData name="John Reynolds" userId="2858f4c311c921ca" providerId="LiveId" clId="{FD96EE3B-3C13-43D1-BA8A-6725B7270236}" dt="2023-04-16T20:45:08.001" v="111" actId="20577"/>
          <ac:spMkLst>
            <pc:docMk/>
            <pc:sldMk cId="3520342423" sldId="272"/>
            <ac:spMk id="11" creationId="{EB66A8A1-BD18-01A2-ECAC-7BCE5FDF3598}"/>
          </ac:spMkLst>
        </pc:spChg>
        <pc:picChg chg="add mod modCrop">
          <ac:chgData name="John Reynolds" userId="2858f4c311c921ca" providerId="LiveId" clId="{FD96EE3B-3C13-43D1-BA8A-6725B7270236}" dt="2023-04-16T20:44:59.342" v="104" actId="1038"/>
          <ac:picMkLst>
            <pc:docMk/>
            <pc:sldMk cId="3520342423" sldId="272"/>
            <ac:picMk id="2" creationId="{D295EB13-C549-D1BC-66CE-F7BC257EC77C}"/>
          </ac:picMkLst>
        </pc:picChg>
        <pc:picChg chg="del">
          <ac:chgData name="John Reynolds" userId="2858f4c311c921ca" providerId="LiveId" clId="{FD96EE3B-3C13-43D1-BA8A-6725B7270236}" dt="2023-04-16T20:44:03.609" v="59" actId="478"/>
          <ac:picMkLst>
            <pc:docMk/>
            <pc:sldMk cId="3520342423" sldId="272"/>
            <ac:picMk id="10" creationId="{B4A80756-F8EE-742B-4DD4-04AD77BB6027}"/>
          </ac:picMkLst>
        </pc:picChg>
      </pc:sldChg>
      <pc:sldChg chg="addSp delSp modSp mod">
        <pc:chgData name="John Reynolds" userId="2858f4c311c921ca" providerId="LiveId" clId="{FD96EE3B-3C13-43D1-BA8A-6725B7270236}" dt="2023-04-18T21:55:33.523" v="1060" actId="20577"/>
        <pc:sldMkLst>
          <pc:docMk/>
          <pc:sldMk cId="1135084300" sldId="274"/>
        </pc:sldMkLst>
        <pc:spChg chg="mod ord">
          <ac:chgData name="John Reynolds" userId="2858f4c311c921ca" providerId="LiveId" clId="{FD96EE3B-3C13-43D1-BA8A-6725B7270236}" dt="2023-04-18T21:55:33.523" v="1060" actId="20577"/>
          <ac:spMkLst>
            <pc:docMk/>
            <pc:sldMk cId="1135084300" sldId="274"/>
            <ac:spMk id="3" creationId="{24EC3D39-AF9A-CD00-4D45-AA3BDEAECA03}"/>
          </ac:spMkLst>
        </pc:spChg>
        <pc:spChg chg="mod">
          <ac:chgData name="John Reynolds" userId="2858f4c311c921ca" providerId="LiveId" clId="{FD96EE3B-3C13-43D1-BA8A-6725B7270236}" dt="2023-04-18T21:50:20.666" v="688" actId="1035"/>
          <ac:spMkLst>
            <pc:docMk/>
            <pc:sldMk cId="1135084300" sldId="274"/>
            <ac:spMk id="26" creationId="{27ED0F80-138B-4A4E-B34B-8C68CC474DC4}"/>
          </ac:spMkLst>
        </pc:spChg>
        <pc:spChg chg="add del">
          <ac:chgData name="John Reynolds" userId="2858f4c311c921ca" providerId="LiveId" clId="{FD96EE3B-3C13-43D1-BA8A-6725B7270236}" dt="2023-04-18T21:44:42.151" v="361" actId="26606"/>
          <ac:spMkLst>
            <pc:docMk/>
            <pc:sldMk cId="1135084300" sldId="274"/>
            <ac:spMk id="54" creationId="{0AAD52C3-F510-4AD2-8B1D-7D8A574BA0F3}"/>
          </ac:spMkLst>
        </pc:spChg>
        <pc:spChg chg="add del">
          <ac:chgData name="John Reynolds" userId="2858f4c311c921ca" providerId="LiveId" clId="{FD96EE3B-3C13-43D1-BA8A-6725B7270236}" dt="2023-04-18T21:44:42.151" v="361" actId="26606"/>
          <ac:spMkLst>
            <pc:docMk/>
            <pc:sldMk cId="1135084300" sldId="274"/>
            <ac:spMk id="59" creationId="{9CCE8A2E-61E7-4667-90A8-34285A8C4057}"/>
          </ac:spMkLst>
        </pc:spChg>
        <pc:spChg chg="add del">
          <ac:chgData name="John Reynolds" userId="2858f4c311c921ca" providerId="LiveId" clId="{FD96EE3B-3C13-43D1-BA8A-6725B7270236}" dt="2023-04-18T21:44:42.151" v="361" actId="26606"/>
          <ac:spMkLst>
            <pc:docMk/>
            <pc:sldMk cId="1135084300" sldId="274"/>
            <ac:spMk id="61" creationId="{1C938212-FA12-4FF1-87C8-ACDE99D06F69}"/>
          </ac:spMkLst>
        </pc:spChg>
        <pc:spChg chg="add del">
          <ac:chgData name="John Reynolds" userId="2858f4c311c921ca" providerId="LiveId" clId="{FD96EE3B-3C13-43D1-BA8A-6725B7270236}" dt="2023-04-18T21:44:42.151" v="361" actId="26606"/>
          <ac:spMkLst>
            <pc:docMk/>
            <pc:sldMk cId="1135084300" sldId="274"/>
            <ac:spMk id="63" creationId="{369F152D-E540-4B48-BA11-2ADF043C6111}"/>
          </ac:spMkLst>
        </pc:spChg>
        <pc:spChg chg="add del">
          <ac:chgData name="John Reynolds" userId="2858f4c311c921ca" providerId="LiveId" clId="{FD96EE3B-3C13-43D1-BA8A-6725B7270236}" dt="2023-04-18T21:44:42.151" v="361" actId="26606"/>
          <ac:spMkLst>
            <pc:docMk/>
            <pc:sldMk cId="1135084300" sldId="274"/>
            <ac:spMk id="65" creationId="{0C059F7E-04C4-4C46-9B3E-E5CE267E347D}"/>
          </ac:spMkLst>
        </pc:spChg>
        <pc:picChg chg="add del mod">
          <ac:chgData name="John Reynolds" userId="2858f4c311c921ca" providerId="LiveId" clId="{FD96EE3B-3C13-43D1-BA8A-6725B7270236}" dt="2023-04-18T21:44:38.151" v="358" actId="478"/>
          <ac:picMkLst>
            <pc:docMk/>
            <pc:sldMk cId="1135084300" sldId="274"/>
            <ac:picMk id="2" creationId="{4FEDEEB8-CF48-89C2-4CEC-188700D86EA9}"/>
          </ac:picMkLst>
        </pc:picChg>
        <pc:picChg chg="add del mod">
          <ac:chgData name="John Reynolds" userId="2858f4c311c921ca" providerId="LiveId" clId="{FD96EE3B-3C13-43D1-BA8A-6725B7270236}" dt="2023-04-18T21:44:46.114" v="362" actId="478"/>
          <ac:picMkLst>
            <pc:docMk/>
            <pc:sldMk cId="1135084300" sldId="274"/>
            <ac:picMk id="4" creationId="{E3C19BCA-69C9-D6BB-E5C9-6563CEEE6547}"/>
          </ac:picMkLst>
        </pc:picChg>
        <pc:picChg chg="add del mod">
          <ac:chgData name="John Reynolds" userId="2858f4c311c921ca" providerId="LiveId" clId="{FD96EE3B-3C13-43D1-BA8A-6725B7270236}" dt="2023-04-18T21:44:38.151" v="358" actId="478"/>
          <ac:picMkLst>
            <pc:docMk/>
            <pc:sldMk cId="1135084300" sldId="274"/>
            <ac:picMk id="5" creationId="{EFE9A37B-E54A-05DA-1274-1210D5F55121}"/>
          </ac:picMkLst>
        </pc:picChg>
        <pc:picChg chg="add del mod">
          <ac:chgData name="John Reynolds" userId="2858f4c311c921ca" providerId="LiveId" clId="{FD96EE3B-3C13-43D1-BA8A-6725B7270236}" dt="2023-04-18T21:44:46.114" v="362" actId="478"/>
          <ac:picMkLst>
            <pc:docMk/>
            <pc:sldMk cId="1135084300" sldId="274"/>
            <ac:picMk id="6" creationId="{5F82D1D4-9262-2D2D-C469-A5A23FBAA9D5}"/>
          </ac:picMkLst>
        </pc:picChg>
        <pc:picChg chg="add mod">
          <ac:chgData name="John Reynolds" userId="2858f4c311c921ca" providerId="LiveId" clId="{FD96EE3B-3C13-43D1-BA8A-6725B7270236}" dt="2023-04-18T21:48:08.274" v="480" actId="1076"/>
          <ac:picMkLst>
            <pc:docMk/>
            <pc:sldMk cId="1135084300" sldId="274"/>
            <ac:picMk id="8" creationId="{9B64D736-48E1-0B87-A9B6-D60B2B8F8FC4}"/>
          </ac:picMkLst>
        </pc:picChg>
        <pc:picChg chg="add mod">
          <ac:chgData name="John Reynolds" userId="2858f4c311c921ca" providerId="LiveId" clId="{FD96EE3B-3C13-43D1-BA8A-6725B7270236}" dt="2023-04-18T21:47:41.357" v="454" actId="1037"/>
          <ac:picMkLst>
            <pc:docMk/>
            <pc:sldMk cId="1135084300" sldId="274"/>
            <ac:picMk id="10" creationId="{98E5408A-076E-CEB4-589E-51E8119A8365}"/>
          </ac:picMkLst>
        </pc:picChg>
        <pc:picChg chg="del mod">
          <ac:chgData name="John Reynolds" userId="2858f4c311c921ca" providerId="LiveId" clId="{FD96EE3B-3C13-43D1-BA8A-6725B7270236}" dt="2023-04-16T20:32:09.284" v="40" actId="478"/>
          <ac:picMkLst>
            <pc:docMk/>
            <pc:sldMk cId="1135084300" sldId="274"/>
            <ac:picMk id="19" creationId="{9989E397-FF21-B942-5EF6-3991B96E0ABD}"/>
          </ac:picMkLst>
        </pc:picChg>
        <pc:picChg chg="del mod">
          <ac:chgData name="John Reynolds" userId="2858f4c311c921ca" providerId="LiveId" clId="{FD96EE3B-3C13-43D1-BA8A-6725B7270236}" dt="2023-04-16T20:32:09.284" v="40" actId="478"/>
          <ac:picMkLst>
            <pc:docMk/>
            <pc:sldMk cId="1135084300" sldId="274"/>
            <ac:picMk id="21" creationId="{DBBC4996-EDA3-C907-E2B0-99D257579331}"/>
          </ac:picMkLst>
        </pc:picChg>
        <pc:picChg chg="add del">
          <ac:chgData name="John Reynolds" userId="2858f4c311c921ca" providerId="LiveId" clId="{FD96EE3B-3C13-43D1-BA8A-6725B7270236}" dt="2023-04-18T21:44:42.151" v="361" actId="26606"/>
          <ac:picMkLst>
            <pc:docMk/>
            <pc:sldMk cId="1135084300" sldId="274"/>
            <ac:picMk id="56" creationId="{4FEDEEB8-CF48-89C2-4CEC-188700D86EA9}"/>
          </ac:picMkLst>
        </pc:picChg>
        <pc:picChg chg="add del">
          <ac:chgData name="John Reynolds" userId="2858f4c311c921ca" providerId="LiveId" clId="{FD96EE3B-3C13-43D1-BA8A-6725B7270236}" dt="2023-04-18T21:44:42.151" v="361" actId="26606"/>
          <ac:picMkLst>
            <pc:docMk/>
            <pc:sldMk cId="1135084300" sldId="274"/>
            <ac:picMk id="57" creationId="{EFE9A37B-E54A-05DA-1274-1210D5F55121}"/>
          </ac:picMkLst>
        </pc:picChg>
      </pc:sldChg>
      <pc:sldChg chg="addSp delSp modSp mod">
        <pc:chgData name="John Reynolds" userId="2858f4c311c921ca" providerId="LiveId" clId="{FD96EE3B-3C13-43D1-BA8A-6725B7270236}" dt="2023-04-18T22:06:37.637" v="2310" actId="1076"/>
        <pc:sldMkLst>
          <pc:docMk/>
          <pc:sldMk cId="812677070" sldId="275"/>
        </pc:sldMkLst>
        <pc:spChg chg="mod">
          <ac:chgData name="John Reynolds" userId="2858f4c311c921ca" providerId="LiveId" clId="{FD96EE3B-3C13-43D1-BA8A-6725B7270236}" dt="2023-04-18T22:06:35.013" v="2309" actId="20577"/>
          <ac:spMkLst>
            <pc:docMk/>
            <pc:sldMk cId="812677070" sldId="275"/>
            <ac:spMk id="3" creationId="{24EC3D39-AF9A-CD00-4D45-AA3BDEAECA03}"/>
          </ac:spMkLst>
        </pc:spChg>
        <pc:picChg chg="add del mod">
          <ac:chgData name="John Reynolds" userId="2858f4c311c921ca" providerId="LiveId" clId="{FD96EE3B-3C13-43D1-BA8A-6725B7270236}" dt="2023-04-18T21:46:18.207" v="363" actId="478"/>
          <ac:picMkLst>
            <pc:docMk/>
            <pc:sldMk cId="812677070" sldId="275"/>
            <ac:picMk id="4" creationId="{15F8B812-2B66-1E6B-2127-B6CE946418BB}"/>
          </ac:picMkLst>
        </pc:picChg>
        <pc:picChg chg="add mod">
          <ac:chgData name="John Reynolds" userId="2858f4c311c921ca" providerId="LiveId" clId="{FD96EE3B-3C13-43D1-BA8A-6725B7270236}" dt="2023-04-18T22:06:37.637" v="2310" actId="1076"/>
          <ac:picMkLst>
            <pc:docMk/>
            <pc:sldMk cId="812677070" sldId="275"/>
            <ac:picMk id="5" creationId="{133ABBD9-B4CA-C776-DB21-DCA6C7DE36F8}"/>
          </ac:picMkLst>
        </pc:picChg>
        <pc:picChg chg="del mod">
          <ac:chgData name="John Reynolds" userId="2858f4c311c921ca" providerId="LiveId" clId="{FD96EE3B-3C13-43D1-BA8A-6725B7270236}" dt="2023-04-16T20:31:19.444" v="28" actId="478"/>
          <ac:picMkLst>
            <pc:docMk/>
            <pc:sldMk cId="812677070" sldId="275"/>
            <ac:picMk id="6" creationId="{C609E3A5-AA9B-7914-A208-0239671F507D}"/>
          </ac:picMkLst>
        </pc:picChg>
        <pc:picChg chg="add del mod">
          <ac:chgData name="John Reynolds" userId="2858f4c311c921ca" providerId="LiveId" clId="{FD96EE3B-3C13-43D1-BA8A-6725B7270236}" dt="2023-04-18T21:46:18.207" v="363" actId="478"/>
          <ac:picMkLst>
            <pc:docMk/>
            <pc:sldMk cId="812677070" sldId="275"/>
            <ac:picMk id="7" creationId="{BECB05B7-DE64-5FD1-3D35-337C6B4727DE}"/>
          </ac:picMkLst>
        </pc:picChg>
        <pc:picChg chg="add mod">
          <ac:chgData name="John Reynolds" userId="2858f4c311c921ca" providerId="LiveId" clId="{FD96EE3B-3C13-43D1-BA8A-6725B7270236}" dt="2023-04-18T22:01:08.574" v="1818" actId="1037"/>
          <ac:picMkLst>
            <pc:docMk/>
            <pc:sldMk cId="812677070" sldId="275"/>
            <ac:picMk id="8" creationId="{4836CD10-BB47-5D12-596F-9BFBB4279EE0}"/>
          </ac:picMkLst>
        </pc:picChg>
        <pc:picChg chg="del">
          <ac:chgData name="John Reynolds" userId="2858f4c311c921ca" providerId="LiveId" clId="{FD96EE3B-3C13-43D1-BA8A-6725B7270236}" dt="2023-04-16T20:31:19.444" v="28" actId="478"/>
          <ac:picMkLst>
            <pc:docMk/>
            <pc:sldMk cId="812677070" sldId="275"/>
            <ac:picMk id="8" creationId="{CE541C8A-F81C-68A3-D4EC-40A5F1D23F7F}"/>
          </ac:picMkLst>
        </pc:picChg>
      </pc:sldChg>
      <pc:sldChg chg="addSp delSp modSp add del mod">
        <pc:chgData name="John Reynolds" userId="2858f4c311c921ca" providerId="LiveId" clId="{FD96EE3B-3C13-43D1-BA8A-6725B7270236}" dt="2023-04-16T20:45:21.929" v="112" actId="2696"/>
        <pc:sldMkLst>
          <pc:docMk/>
          <pc:sldMk cId="1287976174" sldId="276"/>
        </pc:sldMkLst>
        <pc:spChg chg="add del">
          <ac:chgData name="John Reynolds" userId="2858f4c311c921ca" providerId="LiveId" clId="{FD96EE3B-3C13-43D1-BA8A-6725B7270236}" dt="2023-04-16T20:43:16.278" v="53" actId="22"/>
          <ac:spMkLst>
            <pc:docMk/>
            <pc:sldMk cId="1287976174" sldId="276"/>
            <ac:spMk id="3" creationId="{30A2FF57-6F42-DC03-2A75-75C51BF430C7}"/>
          </ac:spMkLst>
        </pc:spChg>
        <pc:picChg chg="add mod modCrop">
          <ac:chgData name="John Reynolds" userId="2858f4c311c921ca" providerId="LiveId" clId="{FD96EE3B-3C13-43D1-BA8A-6725B7270236}" dt="2023-04-16T20:44:22.978" v="61" actId="732"/>
          <ac:picMkLst>
            <pc:docMk/>
            <pc:sldMk cId="1287976174" sldId="276"/>
            <ac:picMk id="5" creationId="{AC2BD3DB-93C7-5D9E-4453-A83B9CDCDD44}"/>
          </ac:picMkLst>
        </pc:picChg>
        <pc:picChg chg="del">
          <ac:chgData name="John Reynolds" userId="2858f4c311c921ca" providerId="LiveId" clId="{FD96EE3B-3C13-43D1-BA8A-6725B7270236}" dt="2023-04-16T20:43:13.859" v="51" actId="478"/>
          <ac:picMkLst>
            <pc:docMk/>
            <pc:sldMk cId="1287976174" sldId="276"/>
            <ac:picMk id="8" creationId="{151F8FBF-49AF-A2D7-6E80-3462F419E5AF}"/>
          </ac:picMkLst>
        </pc:picChg>
        <pc:picChg chg="del">
          <ac:chgData name="John Reynolds" userId="2858f4c311c921ca" providerId="LiveId" clId="{FD96EE3B-3C13-43D1-BA8A-6725B7270236}" dt="2023-04-16T20:43:13.859" v="51" actId="478"/>
          <ac:picMkLst>
            <pc:docMk/>
            <pc:sldMk cId="1287976174" sldId="276"/>
            <ac:picMk id="9" creationId="{13D8ECA4-3D22-A556-3847-B5F00A2FBD4C}"/>
          </ac:picMkLst>
        </pc:picChg>
        <pc:picChg chg="del">
          <ac:chgData name="John Reynolds" userId="2858f4c311c921ca" providerId="LiveId" clId="{FD96EE3B-3C13-43D1-BA8A-6725B7270236}" dt="2023-04-16T20:43:13.859" v="51" actId="478"/>
          <ac:picMkLst>
            <pc:docMk/>
            <pc:sldMk cId="1287976174" sldId="276"/>
            <ac:picMk id="10" creationId="{B4A80756-F8EE-742B-4DD4-04AD77BB6027}"/>
          </ac:picMkLst>
        </pc:picChg>
      </pc:sldChg>
      <pc:sldChg chg="del">
        <pc:chgData name="John Reynolds" userId="2858f4c311c921ca" providerId="LiveId" clId="{FD96EE3B-3C13-43D1-BA8A-6725B7270236}" dt="2023-04-16T20:19:06.548" v="2" actId="47"/>
        <pc:sldMkLst>
          <pc:docMk/>
          <pc:sldMk cId="2074738818" sldId="276"/>
        </pc:sldMkLst>
      </pc:sldChg>
      <pc:sldChg chg="addSp delSp modSp add mod">
        <pc:chgData name="John Reynolds" userId="2858f4c311c921ca" providerId="LiveId" clId="{FD96EE3B-3C13-43D1-BA8A-6725B7270236}" dt="2023-04-18T22:12:50.322" v="2324" actId="20577"/>
        <pc:sldMkLst>
          <pc:docMk/>
          <pc:sldMk cId="2599489625" sldId="276"/>
        </pc:sldMkLst>
        <pc:spChg chg="mod">
          <ac:chgData name="John Reynolds" userId="2858f4c311c921ca" providerId="LiveId" clId="{FD96EE3B-3C13-43D1-BA8A-6725B7270236}" dt="2023-04-18T22:12:50.322" v="2324" actId="20577"/>
          <ac:spMkLst>
            <pc:docMk/>
            <pc:sldMk cId="2599489625" sldId="276"/>
            <ac:spMk id="3" creationId="{24EC3D39-AF9A-CD00-4D45-AA3BDEAECA03}"/>
          </ac:spMkLst>
        </pc:spChg>
        <pc:spChg chg="mod">
          <ac:chgData name="John Reynolds" userId="2858f4c311c921ca" providerId="LiveId" clId="{FD96EE3B-3C13-43D1-BA8A-6725B7270236}" dt="2023-04-18T22:02:56.863" v="1917" actId="14100"/>
          <ac:spMkLst>
            <pc:docMk/>
            <pc:sldMk cId="2599489625" sldId="276"/>
            <ac:spMk id="26" creationId="{27ED0F80-138B-4A4E-B34B-8C68CC474DC4}"/>
          </ac:spMkLst>
        </pc:spChg>
        <pc:picChg chg="add mod modCrop">
          <ac:chgData name="John Reynolds" userId="2858f4c311c921ca" providerId="LiveId" clId="{FD96EE3B-3C13-43D1-BA8A-6725B7270236}" dt="2023-04-18T22:12:09.184" v="2317" actId="1076"/>
          <ac:picMkLst>
            <pc:docMk/>
            <pc:sldMk cId="2599489625" sldId="276"/>
            <ac:picMk id="4" creationId="{DFAFD751-C732-576C-E991-E807C3B97278}"/>
          </ac:picMkLst>
        </pc:picChg>
        <pc:picChg chg="del mod">
          <ac:chgData name="John Reynolds" userId="2858f4c311c921ca" providerId="LiveId" clId="{FD96EE3B-3C13-43D1-BA8A-6725B7270236}" dt="2023-04-18T22:01:26.822" v="1823" actId="478"/>
          <ac:picMkLst>
            <pc:docMk/>
            <pc:sldMk cId="2599489625" sldId="276"/>
            <ac:picMk id="5" creationId="{133ABBD9-B4CA-C776-DB21-DCA6C7DE36F8}"/>
          </ac:picMkLst>
        </pc:picChg>
        <pc:picChg chg="del mod">
          <ac:chgData name="John Reynolds" userId="2858f4c311c921ca" providerId="LiveId" clId="{FD96EE3B-3C13-43D1-BA8A-6725B7270236}" dt="2023-04-18T22:01:24.424" v="1821" actId="478"/>
          <ac:picMkLst>
            <pc:docMk/>
            <pc:sldMk cId="2599489625" sldId="276"/>
            <ac:picMk id="8" creationId="{4836CD10-BB47-5D12-596F-9BFBB4279EE0}"/>
          </ac:picMkLst>
        </pc:picChg>
      </pc:sldChg>
      <pc:sldChg chg="del">
        <pc:chgData name="John Reynolds" userId="2858f4c311c921ca" providerId="LiveId" clId="{FD96EE3B-3C13-43D1-BA8A-6725B7270236}" dt="2023-04-16T20:18:41.421" v="0" actId="47"/>
        <pc:sldMkLst>
          <pc:docMk/>
          <pc:sldMk cId="1710391779" sldId="277"/>
        </pc:sldMkLst>
      </pc:sldChg>
      <pc:sldChg chg="del">
        <pc:chgData name="John Reynolds" userId="2858f4c311c921ca" providerId="LiveId" clId="{FD96EE3B-3C13-43D1-BA8A-6725B7270236}" dt="2023-04-16T20:18:44.094" v="1" actId="47"/>
        <pc:sldMkLst>
          <pc:docMk/>
          <pc:sldMk cId="3562029006" sldId="278"/>
        </pc:sldMkLst>
      </pc:sldChg>
      <pc:sldChg chg="del">
        <pc:chgData name="John Reynolds" userId="2858f4c311c921ca" providerId="LiveId" clId="{FD96EE3B-3C13-43D1-BA8A-6725B7270236}" dt="2023-04-16T20:18:41.421" v="0" actId="47"/>
        <pc:sldMkLst>
          <pc:docMk/>
          <pc:sldMk cId="3962736764" sldId="279"/>
        </pc:sldMkLst>
      </pc:sldChg>
      <pc:sldChg chg="del">
        <pc:chgData name="John Reynolds" userId="2858f4c311c921ca" providerId="LiveId" clId="{FD96EE3B-3C13-43D1-BA8A-6725B7270236}" dt="2023-04-16T20:18:41.421" v="0" actId="47"/>
        <pc:sldMkLst>
          <pc:docMk/>
          <pc:sldMk cId="3894222963" sldId="280"/>
        </pc:sldMkLst>
      </pc:sldChg>
      <pc:sldChg chg="del">
        <pc:chgData name="John Reynolds" userId="2858f4c311c921ca" providerId="LiveId" clId="{FD96EE3B-3C13-43D1-BA8A-6725B7270236}" dt="2023-04-16T20:18:41.421" v="0" actId="47"/>
        <pc:sldMkLst>
          <pc:docMk/>
          <pc:sldMk cId="131040406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088C-F4A7-4A3F-BB8E-1865206E7261}"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B444-B14D-4EEB-8B85-161F96B8CC98}" type="slidenum">
              <a:rPr lang="en-US" smtClean="0"/>
              <a:t>‹#›</a:t>
            </a:fld>
            <a:endParaRPr lang="en-US"/>
          </a:p>
        </p:txBody>
      </p:sp>
    </p:spTree>
    <p:extLst>
      <p:ext uri="{BB962C8B-B14F-4D97-AF65-F5344CB8AC3E}">
        <p14:creationId xmlns:p14="http://schemas.microsoft.com/office/powerpoint/2010/main" val="413569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6105-84DE-D7D4-45A8-1AF9BC5BA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A5942-8EA7-54C8-F0D4-582FD93B1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E9A4C-F72B-324B-C32E-A76094CE8F67}"/>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FE73C428-1194-F72A-8D67-09FB307F9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2A7D8-593C-C543-36B6-F1004DCB122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7569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3257-28A9-7FE4-6729-77AB22C69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F5EE4-48D7-9708-1ECB-CB26F2D1B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0F79E-C8D3-1DCB-61CF-10A95C56C4AB}"/>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30418534-A31F-FCFB-AC23-69524D5F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2E0F-A002-C994-3A76-284803BAFE48}"/>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8710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4C2C-3787-23EC-256B-2C06F98D4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0ACB5-F2EB-349C-FD60-B2B69B4F7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FE43D-D5A0-2E46-C477-370B3B86C2B4}"/>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01113CA0-6C36-C9DE-42C2-BF303861B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CD6B4-E781-4451-CDFE-322F36ABB53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4995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4/19/2023</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244284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4/19/2023</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8804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FBF-1150-4A3E-0C6A-ADB791BFD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4F197-FEC8-E22C-80DD-B7D264223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3C5E6-05AD-6FC7-851B-5712CB2B26F8}"/>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CE8479D7-84D2-642B-2AA5-317D6AF7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CDDDD-7B6C-8D03-0C47-2AA64C61CA3C}"/>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4922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4CD6-4003-094E-5800-046519EF33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E1DB7-E5DE-D7E6-7646-89BB8F1F1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647E5-7E9B-CD9C-DB04-923A04CD6509}"/>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B8C48B00-B25E-FE1D-9D43-654953CA9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86093-4739-49CC-0E93-570C06BF380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2108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F926-DBEB-7948-0772-C18677522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26CC4-051C-F916-BA3D-C96C3B01E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A631D-488A-2794-B5C0-07F379843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AB112-801F-7FE6-7F6B-E7B4B51AE060}"/>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6" name="Footer Placeholder 5">
            <a:extLst>
              <a:ext uri="{FF2B5EF4-FFF2-40B4-BE49-F238E27FC236}">
                <a16:creationId xmlns:a16="http://schemas.microsoft.com/office/drawing/2014/main" id="{C89CB86A-5383-B63C-8498-09712B5BC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738A6-5F22-4BE5-C6E9-A6DB3924D5A5}"/>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08742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0BF9-68F4-A404-2EF4-09D7B5E1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DFE45-2044-39C9-0D88-0135521E9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80661-75A3-BAF4-02EF-8B8578011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0D59F-3F67-5982-B02E-319A80F0F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19597-6974-B3DC-1F1C-C7DFEC58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E6885-E456-AD2F-4294-2165DFF9C253}"/>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8" name="Footer Placeholder 7">
            <a:extLst>
              <a:ext uri="{FF2B5EF4-FFF2-40B4-BE49-F238E27FC236}">
                <a16:creationId xmlns:a16="http://schemas.microsoft.com/office/drawing/2014/main" id="{0C06297D-0C33-8941-2BD2-68ADCF169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A203E-602D-0B10-E688-9965952AE13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4438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2DD-10C9-32DD-8A5B-DA5D2D7DF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3E512-665E-74F9-FEC2-C5A5A0477659}"/>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4" name="Footer Placeholder 3">
            <a:extLst>
              <a:ext uri="{FF2B5EF4-FFF2-40B4-BE49-F238E27FC236}">
                <a16:creationId xmlns:a16="http://schemas.microsoft.com/office/drawing/2014/main" id="{9F8F123A-9D8E-D933-95B9-CBAFB9B98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5A457-45D5-EA2E-6E83-F268DB592D6E}"/>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694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02EC9-D0D9-BCE6-A325-3FF6209F5076}"/>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3" name="Footer Placeholder 2">
            <a:extLst>
              <a:ext uri="{FF2B5EF4-FFF2-40B4-BE49-F238E27FC236}">
                <a16:creationId xmlns:a16="http://schemas.microsoft.com/office/drawing/2014/main" id="{80585CCE-5302-898E-37EB-5BF16359C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B206D-E610-A10A-5390-D8425DBA74CB}"/>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84173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FED9-665C-9FCF-3947-7D66A5C1D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F35F2-1F77-4FDD-7C48-15741B73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3DDA8-0580-EAF7-E69D-96D7601A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41E27-EC49-8EF6-80DC-B6B31B43F910}"/>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6" name="Footer Placeholder 5">
            <a:extLst>
              <a:ext uri="{FF2B5EF4-FFF2-40B4-BE49-F238E27FC236}">
                <a16:creationId xmlns:a16="http://schemas.microsoft.com/office/drawing/2014/main" id="{311B813F-C791-9D56-49C6-63DC47339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BDBB-34B3-B6E8-2E49-36BAC59DCB57}"/>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94027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6DEE-AA5A-9D27-5033-B4B5CA71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FA424-4160-9856-AD48-5079852B7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F97DE-7AF1-F9AF-6D62-F3A01F50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FD92B-3C3F-DFBE-D984-6C612DC032A1}"/>
              </a:ext>
            </a:extLst>
          </p:cNvPr>
          <p:cNvSpPr>
            <a:spLocks noGrp="1"/>
          </p:cNvSpPr>
          <p:nvPr>
            <p:ph type="dt" sz="half" idx="10"/>
          </p:nvPr>
        </p:nvSpPr>
        <p:spPr/>
        <p:txBody>
          <a:bodyPr/>
          <a:lstStyle/>
          <a:p>
            <a:fld id="{1EF44048-03F3-40F0-BB0C-BE8A840A2D31}" type="datetimeFigureOut">
              <a:rPr lang="en-US" smtClean="0"/>
              <a:t>4/19/2023</a:t>
            </a:fld>
            <a:endParaRPr lang="en-US"/>
          </a:p>
        </p:txBody>
      </p:sp>
      <p:sp>
        <p:nvSpPr>
          <p:cNvPr id="6" name="Footer Placeholder 5">
            <a:extLst>
              <a:ext uri="{FF2B5EF4-FFF2-40B4-BE49-F238E27FC236}">
                <a16:creationId xmlns:a16="http://schemas.microsoft.com/office/drawing/2014/main" id="{96B596CA-E9C2-6313-4519-A4F2670D6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37724-639A-4C21-B495-F1577542D203}"/>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5596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576E2-2D17-E7D2-0DE3-C8592D15D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ED1ED8-5B9E-BB7D-E433-1F019C658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39BB-7D1C-3E2D-86F4-DB29071D7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4048-03F3-40F0-BB0C-BE8A840A2D31}" type="datetimeFigureOut">
              <a:rPr lang="en-US" smtClean="0"/>
              <a:t>4/19/2023</a:t>
            </a:fld>
            <a:endParaRPr lang="en-US"/>
          </a:p>
        </p:txBody>
      </p:sp>
      <p:sp>
        <p:nvSpPr>
          <p:cNvPr id="5" name="Footer Placeholder 4">
            <a:extLst>
              <a:ext uri="{FF2B5EF4-FFF2-40B4-BE49-F238E27FC236}">
                <a16:creationId xmlns:a16="http://schemas.microsoft.com/office/drawing/2014/main" id="{5E0EDD13-D7A6-46E1-A2EC-C3B4AE843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7624B-8F4B-6032-9AA7-1127C5E7D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8AB34-56CB-4F8F-B8CD-D5E130F3B6DB}" type="slidenum">
              <a:rPr lang="en-US" smtClean="0"/>
              <a:t>‹#›</a:t>
            </a:fld>
            <a:endParaRPr lang="en-US"/>
          </a:p>
        </p:txBody>
      </p:sp>
    </p:spTree>
    <p:extLst>
      <p:ext uri="{BB962C8B-B14F-4D97-AF65-F5344CB8AC3E}">
        <p14:creationId xmlns:p14="http://schemas.microsoft.com/office/powerpoint/2010/main" val="102115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 y="-9448"/>
            <a:ext cx="12201142" cy="6876896"/>
          </a:xfrm>
          <a:prstGeom prst="rect">
            <a:avLst/>
          </a:prstGeom>
        </p:spPr>
      </p:pic>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188294" y="4246154"/>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Century Gothic" panose="020B0502020202020204" pitchFamily="34" charset="0"/>
                <a:cs typeface="Arial" panose="020B0604020202020204" pitchFamily="34" charset="0"/>
              </a:rPr>
              <a:t>Adidas US Sales Clustering</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188294" y="57639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Century Gothic" panose="020B0502020202020204" pitchFamily="34" charset="0"/>
              </a:rPr>
              <a:t>Group A – Batch 13</a:t>
            </a: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730009" cy="784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375917" y="27556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6313893"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methods are almost evenly distributed, outlet being highest</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Street footwear is the highest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highest contributed for women products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 seem to be evenly distributed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streetwear is the highest sold item in women’s products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athletic version footwear is the highest sold item in men’s products</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Online sales are significantly higher</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most frequently occurring item</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Men’s street footwear is the most sold men’s product </a:t>
            </a:r>
          </a:p>
        </p:txBody>
      </p:sp>
      <p:pic>
        <p:nvPicPr>
          <p:cNvPr id="8" name="Picture 7" descr="Icon&#10;&#10;Description automatically generated with medium confidence">
            <a:extLst>
              <a:ext uri="{FF2B5EF4-FFF2-40B4-BE49-F238E27FC236}">
                <a16:creationId xmlns:a16="http://schemas.microsoft.com/office/drawing/2014/main" id="{9B64D736-48E1-0B87-A9B6-D60B2B8F8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482" y="269768"/>
            <a:ext cx="2168030" cy="6425672"/>
          </a:xfrm>
          <a:prstGeom prst="rect">
            <a:avLst/>
          </a:prstGeom>
        </p:spPr>
      </p:pic>
      <p:pic>
        <p:nvPicPr>
          <p:cNvPr id="10" name="Picture 9" descr="Icon&#10;&#10;Description automatically generated">
            <a:extLst>
              <a:ext uri="{FF2B5EF4-FFF2-40B4-BE49-F238E27FC236}">
                <a16:creationId xmlns:a16="http://schemas.microsoft.com/office/drawing/2014/main" id="{98E5408A-076E-CEB4-589E-51E8119A8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9224" y="162560"/>
            <a:ext cx="3574694" cy="6492240"/>
          </a:xfrm>
          <a:prstGeom prst="rect">
            <a:avLst/>
          </a:prstGeom>
        </p:spPr>
      </p:pic>
    </p:spTree>
    <p:extLst>
      <p:ext uri="{BB962C8B-B14F-4D97-AF65-F5344CB8AC3E}">
        <p14:creationId xmlns:p14="http://schemas.microsoft.com/office/powerpoint/2010/main" val="113508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(Retailer and Region - optional)</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1645920"/>
            <a:ext cx="6313893" cy="498856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Almost equally distributed between West gear and Sports Direct</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Prominently hailed in the west and southeastern regions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Only cluster where footlocker is the highest retailer in terms of units sold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Prominent in West and Northeastern regions however sales in southeast region stand less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Sports Direct and West gear are equally distributed in terms of units sold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Heavily oriented in south and west</a:t>
            </a:r>
          </a:p>
          <a:p>
            <a:pPr lvl="1">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5" name="Picture 4" descr="Logo&#10;&#10;Description automatically generated">
            <a:extLst>
              <a:ext uri="{FF2B5EF4-FFF2-40B4-BE49-F238E27FC236}">
                <a16:creationId xmlns:a16="http://schemas.microsoft.com/office/drawing/2014/main" id="{133ABBD9-B4CA-C776-DB21-DCA6C7DE3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3644" y="33160"/>
            <a:ext cx="2387746" cy="6858000"/>
          </a:xfrm>
          <a:prstGeom prst="rect">
            <a:avLst/>
          </a:prstGeom>
        </p:spPr>
      </p:pic>
      <p:pic>
        <p:nvPicPr>
          <p:cNvPr id="8" name="Picture 7" descr="Logo&#10;&#10;Description automatically generated">
            <a:extLst>
              <a:ext uri="{FF2B5EF4-FFF2-40B4-BE49-F238E27FC236}">
                <a16:creationId xmlns:a16="http://schemas.microsoft.com/office/drawing/2014/main" id="{4836CD10-BB47-5D12-596F-9BFBB4279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168" y="33160"/>
            <a:ext cx="2358207" cy="6858000"/>
          </a:xfrm>
          <a:prstGeom prst="rect">
            <a:avLst/>
          </a:prstGeom>
        </p:spPr>
      </p:pic>
    </p:spTree>
    <p:extLst>
      <p:ext uri="{BB962C8B-B14F-4D97-AF65-F5344CB8AC3E}">
        <p14:creationId xmlns:p14="http://schemas.microsoft.com/office/powerpoint/2010/main" val="8126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210589" y="509245"/>
            <a:ext cx="5468707" cy="933173"/>
          </a:xfrm>
        </p:spPr>
        <p:txBody>
          <a:bodyPr vert="horz" lIns="91440" tIns="45720" rIns="91440" bIns="45720" rtlCol="0" anchor="ctr">
            <a:normAutofit/>
          </a:bodyPr>
          <a:lstStyle/>
          <a:p>
            <a:r>
              <a:rPr lang="en-US" sz="3700" dirty="0">
                <a:solidFill>
                  <a:schemeClr val="tx1"/>
                </a:solidFill>
                <a:latin typeface="Avenir Next LT Pro" panose="020B0504020202020204" pitchFamily="34" charset="0"/>
              </a:rPr>
              <a:t>Recommendations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1188720"/>
            <a:ext cx="11727411" cy="285496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Cluster 2 stores can attract more units sold while maintaining its characteristics of possessing low operating margin if they can promote women’s apparel in </a:t>
            </a:r>
            <a:r>
              <a:rPr lang="en-US" sz="1500">
                <a:solidFill>
                  <a:schemeClr val="tx1"/>
                </a:solidFill>
                <a:latin typeface="Avenir Next LT Pro" panose="020B0504020202020204" pitchFamily="34" charset="0"/>
                <a:cs typeface="Levenim MT" panose="020B0604020202020204" pitchFamily="2" charset="-79"/>
              </a:rPr>
              <a:t>women’s products</a:t>
            </a:r>
            <a:endParaRPr lang="en-US" sz="15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4" name="Picture 3">
            <a:extLst>
              <a:ext uri="{FF2B5EF4-FFF2-40B4-BE49-F238E27FC236}">
                <a16:creationId xmlns:a16="http://schemas.microsoft.com/office/drawing/2014/main" id="{DFAFD751-C732-576C-E991-E807C3B97278}"/>
              </a:ext>
            </a:extLst>
          </p:cNvPr>
          <p:cNvPicPr>
            <a:picLocks noChangeAspect="1"/>
          </p:cNvPicPr>
          <p:nvPr/>
        </p:nvPicPr>
        <p:blipFill rotWithShape="1">
          <a:blip r:embed="rId4"/>
          <a:srcRect l="22445" t="41185" r="40914" b="45185"/>
          <a:stretch/>
        </p:blipFill>
        <p:spPr>
          <a:xfrm>
            <a:off x="2570943" y="4886960"/>
            <a:ext cx="7047064" cy="1747520"/>
          </a:xfrm>
          <a:prstGeom prst="rect">
            <a:avLst/>
          </a:prstGeom>
        </p:spPr>
      </p:pic>
    </p:spTree>
    <p:extLst>
      <p:ext uri="{BB962C8B-B14F-4D97-AF65-F5344CB8AC3E}">
        <p14:creationId xmlns:p14="http://schemas.microsoft.com/office/powerpoint/2010/main" val="2599489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1493520" y="2684611"/>
            <a:ext cx="9532890" cy="1325563"/>
          </a:xfrm>
        </p:spPr>
        <p:txBody>
          <a:bodyPr/>
          <a:lstStyle/>
          <a:p>
            <a:r>
              <a:rPr lang="en-US" dirty="0">
                <a:latin typeface="Century Gothic" panose="020B0502020202020204" pitchFamily="34" charset="0"/>
              </a:rPr>
              <a:t>Thank You </a:t>
            </a:r>
          </a:p>
        </p:txBody>
      </p:sp>
    </p:spTree>
    <p:extLst>
      <p:ext uri="{BB962C8B-B14F-4D97-AF65-F5344CB8AC3E}">
        <p14:creationId xmlns:p14="http://schemas.microsoft.com/office/powerpoint/2010/main" val="11554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1" y="1184288"/>
            <a:ext cx="4585969" cy="713216"/>
          </a:xfrm>
        </p:spPr>
        <p:txBody>
          <a:bodyPr/>
          <a:lstStyle/>
          <a:p>
            <a:r>
              <a:rPr lang="en-US" b="1" dirty="0">
                <a:latin typeface="Century Gothic" panose="020B0502020202020204" pitchFamily="34" charset="0"/>
              </a:rPr>
              <a:t>Problem Statement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701791" y="4114801"/>
            <a:ext cx="4443729" cy="1715782"/>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Higher Revenue</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Customer Understanding</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Century Gothic" panose="020B0502020202020204" pitchFamily="34" charset="0"/>
              </a:rPr>
              <a:t>Target Marketing</a:t>
            </a:r>
          </a:p>
          <a:p>
            <a:pPr marL="0" indent="0" algn="r">
              <a:lnSpc>
                <a:spcPct val="100000"/>
              </a:lnSpc>
              <a:spcBef>
                <a:spcPts val="1800"/>
              </a:spcBef>
              <a:spcAft>
                <a:spcPts val="1200"/>
              </a:spcAft>
              <a:buNone/>
            </a:pPr>
            <a:endParaRPr lang="en-US" dirty="0">
              <a:latin typeface="Century Gothic" panose="020B0502020202020204" pitchFamily="34" charset="0"/>
            </a:endParaRP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640831" y="33761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Primary Objectives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987539"/>
            <a:ext cx="5297169" cy="1715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spcAft>
                <a:spcPts val="1200"/>
              </a:spcAft>
              <a:buFontTx/>
              <a:buNone/>
            </a:pPr>
            <a:r>
              <a:rPr lang="en-US" dirty="0">
                <a:solidFill>
                  <a:srgbClr val="000000"/>
                </a:solidFill>
                <a:latin typeface="Century Gothic" panose="020B0502020202020204" pitchFamily="34" charset="0"/>
              </a:rPr>
              <a:t>Segment the retailers based on various attributes such as type of product purchases, profit, total sales, sales method in order to better facilitate and improve the processes wherever necessary </a:t>
            </a:r>
            <a:endParaRPr lang="en-US" dirty="0">
              <a:latin typeface="Century Gothic" panose="020B0502020202020204" pitchFamily="34" charset="0"/>
            </a:endParaRPr>
          </a:p>
        </p:txBody>
      </p:sp>
    </p:spTree>
    <p:extLst>
      <p:ext uri="{BB962C8B-B14F-4D97-AF65-F5344CB8AC3E}">
        <p14:creationId xmlns:p14="http://schemas.microsoft.com/office/powerpoint/2010/main" val="362289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76911" y="1011568"/>
            <a:ext cx="4585969" cy="713216"/>
          </a:xfrm>
        </p:spPr>
        <p:txBody>
          <a:bodyPr/>
          <a:lstStyle/>
          <a:p>
            <a:r>
              <a:rPr lang="en-US" b="1" dirty="0">
                <a:latin typeface="Century Gothic" panose="020B0502020202020204" pitchFamily="34" charset="0"/>
              </a:rPr>
              <a:t>About the Dataset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447791" y="4419601"/>
            <a:ext cx="4443729" cy="1715782"/>
          </a:xfrm>
        </p:spPr>
        <p:txBody>
          <a:bodyPr>
            <a:normAutofit/>
          </a:bodyPr>
          <a:lstStyle/>
          <a:p>
            <a:pPr algn="r" rtl="0" fontAlgn="base">
              <a:spcBef>
                <a:spcPts val="0"/>
              </a:spcBef>
              <a:spcAft>
                <a:spcPts val="0"/>
              </a:spcAft>
              <a:buFont typeface="Arial" panose="020B0604020202020204" pitchFamily="34" charset="0"/>
              <a:buChar char="•"/>
            </a:pPr>
            <a:r>
              <a:rPr lang="en-US" dirty="0">
                <a:latin typeface="Century Gothic" panose="020B0502020202020204" pitchFamily="34" charset="0"/>
              </a:rPr>
              <a:t>Include Assumptions if any</a:t>
            </a: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793231" y="36809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Assumptions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814818"/>
            <a:ext cx="5693409" cy="2360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800"/>
              </a:spcBef>
              <a:spcAft>
                <a:spcPts val="1200"/>
              </a:spcAft>
              <a:buFontTx/>
              <a:buNone/>
            </a:pPr>
            <a:r>
              <a:rPr lang="en-US" dirty="0">
                <a:solidFill>
                  <a:srgbClr val="000000"/>
                </a:solidFill>
                <a:latin typeface="Century Gothic" panose="020B0502020202020204" pitchFamily="34" charset="0"/>
              </a:rPr>
              <a:t>Adidas US sales dataset is a collection of data that includes information on the sales of Adidas products. This type of dataset may include details such as the number of units sold, the total sales revenue, the location of the sales, the type of product sold, and any other relevant information. The general invoice timestamps range from </a:t>
            </a:r>
            <a:r>
              <a:rPr lang="en-US" i="1" dirty="0">
                <a:solidFill>
                  <a:srgbClr val="000000"/>
                </a:solidFill>
                <a:latin typeface="Century Gothic" panose="020B0502020202020204" pitchFamily="34" charset="0"/>
              </a:rPr>
              <a:t>1/1/2020 to 31/12/2021</a:t>
            </a: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41189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dirty="0">
                <a:solidFill>
                  <a:schemeClr val="tx1"/>
                </a:solidFill>
                <a:latin typeface="+mj-lt"/>
                <a:ea typeface="+mj-ea"/>
                <a:cs typeface="+mj-cs"/>
              </a:rPr>
              <a:t>Exploratory Data Analysis</a:t>
            </a:r>
          </a:p>
        </p:txBody>
      </p:sp>
      <p:sp>
        <p:nvSpPr>
          <p:cNvPr id="3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95656" y="2807208"/>
            <a:ext cx="4306824" cy="34107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Footlocker is the most frequent occurring retailer in the dataset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Total Sales, Operating profit and Units Sold are interrelated and are </a:t>
            </a:r>
            <a:r>
              <a:rPr lang="en-US" sz="1500" b="1" i="1" dirty="0">
                <a:solidFill>
                  <a:schemeClr val="tx1"/>
                </a:solidFill>
                <a:latin typeface="Avenir Next LT Pro" panose="020B0504020202020204" pitchFamily="34" charset="0"/>
              </a:rPr>
              <a:t>right skewed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'Price Per unit' is normally distributed. 'Operating Margin' almost takes the shape of a bell</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Online sales are the highest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All products are almost equally distributed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North-east and West contribute to the most observed regions throughout the dataset</a:t>
            </a:r>
          </a:p>
        </p:txBody>
      </p:sp>
      <p:pic>
        <p:nvPicPr>
          <p:cNvPr id="7" name="Picture 6" descr="Graphical user interface&#10;&#10;Description automatically generated with low confidence">
            <a:extLst>
              <a:ext uri="{FF2B5EF4-FFF2-40B4-BE49-F238E27FC236}">
                <a16:creationId xmlns:a16="http://schemas.microsoft.com/office/drawing/2014/main" id="{59EF4242-B91D-4C92-3AA1-734CCAE8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573626"/>
            <a:ext cx="6903720" cy="3710748"/>
          </a:xfrm>
          <a:prstGeom prst="rect">
            <a:avLst/>
          </a:prstGeom>
        </p:spPr>
      </p:pic>
    </p:spTree>
    <p:extLst>
      <p:ext uri="{BB962C8B-B14F-4D97-AF65-F5344CB8AC3E}">
        <p14:creationId xmlns:p14="http://schemas.microsoft.com/office/powerpoint/2010/main" val="423564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b="1" dirty="0">
                <a:solidFill>
                  <a:schemeClr val="tx1"/>
                </a:solidFill>
                <a:latin typeface="+mj-lt"/>
              </a:rPr>
              <a:t>Exploratory Data Analysis</a:t>
            </a:r>
            <a:br>
              <a:rPr lang="en-US" sz="2800" b="1" dirty="0">
                <a:solidFill>
                  <a:schemeClr val="tx1"/>
                </a:solidFill>
                <a:latin typeface="+mj-lt"/>
              </a:rPr>
            </a:br>
            <a:r>
              <a:rPr lang="en-US" sz="2800" b="1" dirty="0">
                <a:solidFill>
                  <a:schemeClr val="tx1"/>
                </a:solidFill>
                <a:latin typeface="+mj-lt"/>
              </a:rPr>
              <a:t>(Bi-variate)</a:t>
            </a:r>
          </a:p>
        </p:txBody>
      </p:sp>
      <p:pic>
        <p:nvPicPr>
          <p:cNvPr id="6" name="Picture 5" descr="Chart, histogram&#10;&#10;Description automatically generated">
            <a:extLst>
              <a:ext uri="{FF2B5EF4-FFF2-40B4-BE49-F238E27FC236}">
                <a16:creationId xmlns:a16="http://schemas.microsoft.com/office/drawing/2014/main" id="{8E58E7D0-1CB1-CB21-CA22-0B085DAA8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19" y="265466"/>
            <a:ext cx="5192292" cy="3985084"/>
          </a:xfrm>
          <a:prstGeom prst="rect">
            <a:avLst/>
          </a:prstGeom>
        </p:spPr>
      </p:pic>
      <p:pic>
        <p:nvPicPr>
          <p:cNvPr id="9" name="Picture 8" descr="Chart, box and whisker chart">
            <a:extLst>
              <a:ext uri="{FF2B5EF4-FFF2-40B4-BE49-F238E27FC236}">
                <a16:creationId xmlns:a16="http://schemas.microsoft.com/office/drawing/2014/main" id="{C7B7B2E8-D9AB-8439-4C84-E45640887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130" y="937773"/>
            <a:ext cx="3584448" cy="2602538"/>
          </a:xfrm>
          <a:prstGeom prst="rect">
            <a:avLst/>
          </a:prstGeom>
        </p:spPr>
      </p:pic>
      <p:sp>
        <p:nvSpPr>
          <p:cNvPr id="45" name="Rectangle 44">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4578824" y="4440602"/>
            <a:ext cx="6860184"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Significant improvement in sales as compared to 2020 in 2021</a:t>
            </a:r>
          </a:p>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Online sales have surfaced in the year 2021 which can suggest the possible jump in the overall sales</a:t>
            </a:r>
          </a:p>
        </p:txBody>
      </p:sp>
    </p:spTree>
    <p:extLst>
      <p:ext uri="{BB962C8B-B14F-4D97-AF65-F5344CB8AC3E}">
        <p14:creationId xmlns:p14="http://schemas.microsoft.com/office/powerpoint/2010/main" val="21345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197" y="4451009"/>
            <a:ext cx="5171299" cy="1659925"/>
          </a:xfrm>
        </p:spPr>
        <p:txBody>
          <a:bodyPr vert="horz" lIns="91440" tIns="45720" rIns="91440" bIns="45720" rtlCol="0" anchor="ctr">
            <a:normAutofit/>
          </a:bodyPr>
          <a:lstStyle/>
          <a:p>
            <a:r>
              <a:rPr lang="en-US" sz="3700" b="1">
                <a:solidFill>
                  <a:schemeClr val="tx1"/>
                </a:solidFill>
                <a:latin typeface="+mj-lt"/>
              </a:rPr>
              <a:t>Exploratory Data Analysis</a:t>
            </a:r>
            <a:br>
              <a:rPr lang="en-US" sz="3700" b="1">
                <a:solidFill>
                  <a:schemeClr val="tx1"/>
                </a:solidFill>
                <a:latin typeface="+mj-lt"/>
              </a:rPr>
            </a:br>
            <a:r>
              <a:rPr lang="en-US" sz="3700" b="1">
                <a:solidFill>
                  <a:schemeClr val="tx1"/>
                </a:solidFill>
                <a:latin typeface="+mj-lt"/>
              </a:rPr>
              <a:t>(Bi-variate)</a:t>
            </a:r>
          </a:p>
        </p:txBody>
      </p:sp>
      <p:pic>
        <p:nvPicPr>
          <p:cNvPr id="4" name="Picture 3" descr="Chart, bar chart&#10;&#10;Description automatically generated">
            <a:extLst>
              <a:ext uri="{FF2B5EF4-FFF2-40B4-BE49-F238E27FC236}">
                <a16:creationId xmlns:a16="http://schemas.microsoft.com/office/drawing/2014/main" id="{4F8CBDD6-B85B-8331-37D9-2B63C78BD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1" y="549947"/>
            <a:ext cx="4952864" cy="3528916"/>
          </a:xfrm>
          <a:prstGeom prst="rect">
            <a:avLst/>
          </a:prstGeom>
        </p:spPr>
      </p:pic>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6182500" y="4460789"/>
            <a:ext cx="5130957" cy="16599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700" dirty="0">
                <a:solidFill>
                  <a:schemeClr val="tx1"/>
                </a:solidFill>
              </a:rPr>
              <a:t>Influx of South region in the year 2021 </a:t>
            </a:r>
          </a:p>
          <a:p>
            <a:pPr>
              <a:spcBef>
                <a:spcPts val="1800"/>
              </a:spcBef>
              <a:spcAft>
                <a:spcPts val="1200"/>
              </a:spcAft>
              <a:buFont typeface="Arial" panose="020B0604020202020204" pitchFamily="34" charset="0"/>
              <a:buChar char="•"/>
            </a:pPr>
            <a:r>
              <a:rPr lang="en-US" sz="1700" dirty="0">
                <a:solidFill>
                  <a:schemeClr val="tx1"/>
                </a:solidFill>
              </a:rPr>
              <a:t>Various other cities have picked up on sales the coming year</a:t>
            </a:r>
          </a:p>
        </p:txBody>
      </p:sp>
      <p:pic>
        <p:nvPicPr>
          <p:cNvPr id="10" name="Picture 9" descr="Histogram&#10;&#10;Description automatically generated with medium confidence">
            <a:extLst>
              <a:ext uri="{FF2B5EF4-FFF2-40B4-BE49-F238E27FC236}">
                <a16:creationId xmlns:a16="http://schemas.microsoft.com/office/drawing/2014/main" id="{AD85EE8F-09F2-C64C-9B03-A8F36581E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1444" y="461047"/>
            <a:ext cx="6693068" cy="6273800"/>
          </a:xfrm>
          <a:prstGeom prst="rect">
            <a:avLst/>
          </a:prstGeom>
        </p:spPr>
      </p:pic>
    </p:spTree>
    <p:extLst>
      <p:ext uri="{BB962C8B-B14F-4D97-AF65-F5344CB8AC3E}">
        <p14:creationId xmlns:p14="http://schemas.microsoft.com/office/powerpoint/2010/main" val="2748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809118"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pic>
        <p:nvPicPr>
          <p:cNvPr id="9" name="Picture 8" descr="A screenshot of a computer&#10;&#10;Description automatically generated">
            <a:extLst>
              <a:ext uri="{FF2B5EF4-FFF2-40B4-BE49-F238E27FC236}">
                <a16:creationId xmlns:a16="http://schemas.microsoft.com/office/drawing/2014/main" id="{13D8ECA4-3D22-A556-3847-B5F00A2FBD4C}"/>
              </a:ext>
            </a:extLst>
          </p:cNvPr>
          <p:cNvPicPr>
            <a:picLocks noChangeAspect="1"/>
          </p:cNvPicPr>
          <p:nvPr/>
        </p:nvPicPr>
        <p:blipFill rotWithShape="1">
          <a:blip r:embed="rId2">
            <a:extLst>
              <a:ext uri="{28A0092B-C50C-407E-A947-70E740481C1C}">
                <a14:useLocalDpi xmlns:a14="http://schemas.microsoft.com/office/drawing/2010/main" val="0"/>
              </a:ext>
            </a:extLst>
          </a:blip>
          <a:srcRect l="34197" t="35926" r="29507" b="19444"/>
          <a:stretch/>
        </p:blipFill>
        <p:spPr>
          <a:xfrm>
            <a:off x="8276606" y="3118283"/>
            <a:ext cx="3771668" cy="3091740"/>
          </a:xfrm>
          <a:prstGeom prst="rect">
            <a:avLst/>
          </a:prstGeom>
        </p:spPr>
      </p:pic>
      <p:sp>
        <p:nvSpPr>
          <p:cNvPr id="6" name="Title 25">
            <a:extLst>
              <a:ext uri="{FF2B5EF4-FFF2-40B4-BE49-F238E27FC236}">
                <a16:creationId xmlns:a16="http://schemas.microsoft.com/office/drawing/2014/main" id="{E3E1CC66-826A-4CA8-2736-C4567DFA42E6}"/>
              </a:ext>
            </a:extLst>
          </p:cNvPr>
          <p:cNvSpPr txBox="1">
            <a:spLocks/>
          </p:cNvSpPr>
          <p:nvPr/>
        </p:nvSpPr>
        <p:spPr>
          <a:xfrm>
            <a:off x="734292"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pic>
        <p:nvPicPr>
          <p:cNvPr id="8" name="Picture 7" descr="A screenshot of a computer&#10;&#10;Description automatically generated">
            <a:extLst>
              <a:ext uri="{FF2B5EF4-FFF2-40B4-BE49-F238E27FC236}">
                <a16:creationId xmlns:a16="http://schemas.microsoft.com/office/drawing/2014/main" id="{151F8FBF-49AF-A2D7-6E80-3462F419E5AF}"/>
              </a:ext>
            </a:extLst>
          </p:cNvPr>
          <p:cNvPicPr>
            <a:picLocks noChangeAspect="1"/>
          </p:cNvPicPr>
          <p:nvPr/>
        </p:nvPicPr>
        <p:blipFill rotWithShape="1">
          <a:blip r:embed="rId3">
            <a:extLst>
              <a:ext uri="{28A0092B-C50C-407E-A947-70E740481C1C}">
                <a14:useLocalDpi xmlns:a14="http://schemas.microsoft.com/office/drawing/2010/main" val="0"/>
              </a:ext>
            </a:extLst>
          </a:blip>
          <a:srcRect l="33533" t="38333" r="29159" b="17037"/>
          <a:stretch/>
        </p:blipFill>
        <p:spPr>
          <a:xfrm>
            <a:off x="36202" y="3124855"/>
            <a:ext cx="3855680" cy="3075008"/>
          </a:xfrm>
          <a:prstGeom prst="rect">
            <a:avLst/>
          </a:prstGeom>
        </p:spPr>
      </p:pic>
      <p:sp>
        <p:nvSpPr>
          <p:cNvPr id="11" name="Title 25">
            <a:extLst>
              <a:ext uri="{FF2B5EF4-FFF2-40B4-BE49-F238E27FC236}">
                <a16:creationId xmlns:a16="http://schemas.microsoft.com/office/drawing/2014/main" id="{EB66A8A1-BD18-01A2-ECAC-7BCE5FDF3598}"/>
              </a:ext>
            </a:extLst>
          </p:cNvPr>
          <p:cNvSpPr txBox="1">
            <a:spLocks/>
          </p:cNvSpPr>
          <p:nvPr/>
        </p:nvSpPr>
        <p:spPr>
          <a:xfrm>
            <a:off x="4772547"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DB Scan</a:t>
            </a:r>
          </a:p>
        </p:txBody>
      </p:sp>
      <p:sp>
        <p:nvSpPr>
          <p:cNvPr id="14" name="Title 25">
            <a:extLst>
              <a:ext uri="{FF2B5EF4-FFF2-40B4-BE49-F238E27FC236}">
                <a16:creationId xmlns:a16="http://schemas.microsoft.com/office/drawing/2014/main" id="{44435DC4-5E12-5313-2442-AFECDC02ED20}"/>
              </a:ext>
            </a:extLst>
          </p:cNvPr>
          <p:cNvSpPr txBox="1">
            <a:spLocks/>
          </p:cNvSpPr>
          <p:nvPr/>
        </p:nvSpPr>
        <p:spPr>
          <a:xfrm>
            <a:off x="756921"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15" name="Text Placeholder 26">
            <a:extLst>
              <a:ext uri="{FF2B5EF4-FFF2-40B4-BE49-F238E27FC236}">
                <a16:creationId xmlns:a16="http://schemas.microsoft.com/office/drawing/2014/main" id="{DC47BF33-00A6-B2DF-9357-236C69D12A01}"/>
              </a:ext>
            </a:extLst>
          </p:cNvPr>
          <p:cNvSpPr txBox="1">
            <a:spLocks/>
          </p:cNvSpPr>
          <p:nvPr/>
        </p:nvSpPr>
        <p:spPr>
          <a:xfrm>
            <a:off x="3149600"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pic>
        <p:nvPicPr>
          <p:cNvPr id="2" name="Picture 1" descr="Chart, radar chart&#10;&#10;Description automatically generated">
            <a:extLst>
              <a:ext uri="{FF2B5EF4-FFF2-40B4-BE49-F238E27FC236}">
                <a16:creationId xmlns:a16="http://schemas.microsoft.com/office/drawing/2014/main" id="{D295EB13-C549-D1BC-66CE-F7BC257EC77C}"/>
              </a:ext>
            </a:extLst>
          </p:cNvPr>
          <p:cNvPicPr>
            <a:picLocks noChangeAspect="1"/>
          </p:cNvPicPr>
          <p:nvPr/>
        </p:nvPicPr>
        <p:blipFill rotWithShape="1">
          <a:blip r:embed="rId6">
            <a:extLst>
              <a:ext uri="{28A0092B-C50C-407E-A947-70E740481C1C}">
                <a14:useLocalDpi xmlns:a14="http://schemas.microsoft.com/office/drawing/2010/main" val="0"/>
              </a:ext>
            </a:extLst>
          </a:blip>
          <a:srcRect l="17854" t="5785" r="22097" b="12880"/>
          <a:stretch/>
        </p:blipFill>
        <p:spPr>
          <a:xfrm>
            <a:off x="3953568" y="3148928"/>
            <a:ext cx="4186236" cy="3091741"/>
          </a:xfrm>
          <a:prstGeom prst="rect">
            <a:avLst/>
          </a:prstGeom>
        </p:spPr>
      </p:pic>
    </p:spTree>
    <p:extLst>
      <p:ext uri="{BB962C8B-B14F-4D97-AF65-F5344CB8AC3E}">
        <p14:creationId xmlns:p14="http://schemas.microsoft.com/office/powerpoint/2010/main" val="352034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80365"/>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dirty="0">
                <a:solidFill>
                  <a:schemeClr val="tx1"/>
                </a:solidFill>
                <a:latin typeface="+mj-lt"/>
              </a:rPr>
            </a:br>
            <a:r>
              <a:rPr lang="en-US" sz="1500" b="1" dirty="0">
                <a:solidFill>
                  <a:schemeClr val="tx1"/>
                </a:solidFill>
                <a:latin typeface="+mj-lt"/>
              </a:rPr>
              <a:t>(K- means Method)</a:t>
            </a:r>
            <a:endParaRPr lang="en-US" sz="3700" b="1" dirty="0">
              <a:solidFill>
                <a:schemeClr val="tx1"/>
              </a:solidFill>
              <a:latin typeface="+mj-lt"/>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13279" y="1431838"/>
            <a:ext cx="5669581" cy="4613361"/>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K-means clustering has been chosen considering its clear distinguishing feature of each cluster characteristics</a:t>
            </a:r>
          </a:p>
          <a:p>
            <a:pPr>
              <a:spcBef>
                <a:spcPts val="300"/>
              </a:spcBef>
              <a:spcAft>
                <a:spcPts val="300"/>
              </a:spcAft>
              <a:buFont typeface="Arial" panose="020B0604020202020204" pitchFamily="34" charset="0"/>
              <a:buChar char="•"/>
            </a:pP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3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(blue): Low operating margin but the other features are trending high </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(red): Similar characteristics as cluster 1 but the averages for the features are significantly low</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3 (green): High operating margin whereas the other features are trending comparatively low</a:t>
            </a: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5" name="Picture 4" descr="Chart, line chart&#10;&#10;Description automatically generated">
            <a:extLst>
              <a:ext uri="{FF2B5EF4-FFF2-40B4-BE49-F238E27FC236}">
                <a16:creationId xmlns:a16="http://schemas.microsoft.com/office/drawing/2014/main" id="{B244F6DA-1498-DAE9-3D93-82AB35AB0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226" y="168423"/>
            <a:ext cx="4683358" cy="2993486"/>
          </a:xfrm>
          <a:prstGeom prst="rect">
            <a:avLst/>
          </a:prstGeom>
        </p:spPr>
      </p:pic>
      <p:pic>
        <p:nvPicPr>
          <p:cNvPr id="10" name="Picture 9" descr="Chart, radar chart&#10;&#10;Description automatically generated">
            <a:extLst>
              <a:ext uri="{FF2B5EF4-FFF2-40B4-BE49-F238E27FC236}">
                <a16:creationId xmlns:a16="http://schemas.microsoft.com/office/drawing/2014/main" id="{4ADB4940-72B9-F99B-5A64-EF4EBCC13A90}"/>
              </a:ext>
            </a:extLst>
          </p:cNvPr>
          <p:cNvPicPr>
            <a:picLocks noChangeAspect="1"/>
          </p:cNvPicPr>
          <p:nvPr/>
        </p:nvPicPr>
        <p:blipFill rotWithShape="1">
          <a:blip r:embed="rId5">
            <a:extLst>
              <a:ext uri="{28A0092B-C50C-407E-A947-70E740481C1C}">
                <a14:useLocalDpi xmlns:a14="http://schemas.microsoft.com/office/drawing/2010/main" val="0"/>
              </a:ext>
            </a:extLst>
          </a:blip>
          <a:srcRect l="18554"/>
          <a:stretch/>
        </p:blipFill>
        <p:spPr>
          <a:xfrm>
            <a:off x="6829352" y="3093995"/>
            <a:ext cx="5375654" cy="3632198"/>
          </a:xfrm>
          <a:prstGeom prst="rect">
            <a:avLst/>
          </a:prstGeom>
        </p:spPr>
      </p:pic>
    </p:spTree>
    <p:extLst>
      <p:ext uri="{BB962C8B-B14F-4D97-AF65-F5344CB8AC3E}">
        <p14:creationId xmlns:p14="http://schemas.microsoft.com/office/powerpoint/2010/main" val="377280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784</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Avenir Next LT Pro</vt:lpstr>
      <vt:lpstr>Calibri</vt:lpstr>
      <vt:lpstr>Calibri Light</vt:lpstr>
      <vt:lpstr>Century Gothic</vt:lpstr>
      <vt:lpstr>Open Sans</vt:lpstr>
      <vt:lpstr>Wingdings</vt:lpstr>
      <vt:lpstr>Office Theme</vt:lpstr>
      <vt:lpstr>PowerPoint Presentation</vt:lpstr>
      <vt:lpstr>Agenda</vt:lpstr>
      <vt:lpstr>Problem Statement</vt:lpstr>
      <vt:lpstr>About the Dataset</vt:lpstr>
      <vt:lpstr>Exploratory Data Analysis</vt:lpstr>
      <vt:lpstr>Exploratory Data Analysis (Bi-variate)</vt:lpstr>
      <vt:lpstr>Exploratory Data Analysis (Bi-variate)</vt:lpstr>
      <vt:lpstr>K- Prototype Clustering</vt:lpstr>
      <vt:lpstr>Clustering (K- means Method)</vt:lpstr>
      <vt:lpstr>Business Insights in Clusters</vt:lpstr>
      <vt:lpstr>Business Insights in Clusters (Retailer and Region - optional)</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Reynolds</dc:creator>
  <cp:lastModifiedBy>John Reynolds</cp:lastModifiedBy>
  <cp:revision>3</cp:revision>
  <dcterms:created xsi:type="dcterms:W3CDTF">2023-04-13T09:12:38Z</dcterms:created>
  <dcterms:modified xsi:type="dcterms:W3CDTF">2023-04-18T22:12:54Z</dcterms:modified>
</cp:coreProperties>
</file>