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413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63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00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17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3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5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3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86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C92D-04A6-400D-A5BC-50F650420AF2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9350-A3B3-44AD-A78A-E769D05D7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5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/>
          <p:cNvSpPr/>
          <p:nvPr/>
        </p:nvSpPr>
        <p:spPr>
          <a:xfrm>
            <a:off x="346935" y="962812"/>
            <a:ext cx="3512371" cy="2522668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</a:p>
        </p:txBody>
      </p:sp>
      <p:sp>
        <p:nvSpPr>
          <p:cNvPr id="5" name="矢印: 右 4"/>
          <p:cNvSpPr/>
          <p:nvPr/>
        </p:nvSpPr>
        <p:spPr>
          <a:xfrm>
            <a:off x="4339815" y="962811"/>
            <a:ext cx="3512371" cy="2522668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kumimoji="1" lang="en-US" altLang="ja-JP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6" name="矢印: 右 5"/>
          <p:cNvSpPr/>
          <p:nvPr/>
        </p:nvSpPr>
        <p:spPr>
          <a:xfrm>
            <a:off x="8332695" y="962810"/>
            <a:ext cx="3512371" cy="2522668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10" name="矢印: 右 9"/>
          <p:cNvSpPr/>
          <p:nvPr/>
        </p:nvSpPr>
        <p:spPr>
          <a:xfrm>
            <a:off x="4339814" y="3662980"/>
            <a:ext cx="3512371" cy="2522668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kumimoji="1" lang="en-US" altLang="ja-JP" sz="40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40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11" name="矢印: 右 10"/>
          <p:cNvSpPr/>
          <p:nvPr/>
        </p:nvSpPr>
        <p:spPr>
          <a:xfrm>
            <a:off x="4339813" y="6363149"/>
            <a:ext cx="3512371" cy="2522668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kumimoji="1" lang="en-US" altLang="ja-JP" sz="4000" b="1" dirty="0">
              <a:solidFill>
                <a:schemeClr val="bg2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40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12" name="矢印: 右 11"/>
          <p:cNvSpPr/>
          <p:nvPr/>
        </p:nvSpPr>
        <p:spPr>
          <a:xfrm>
            <a:off x="8332695" y="3662980"/>
            <a:ext cx="3512371" cy="2522668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40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13" name="矢印: 右 12"/>
          <p:cNvSpPr/>
          <p:nvPr/>
        </p:nvSpPr>
        <p:spPr>
          <a:xfrm>
            <a:off x="8332694" y="6363149"/>
            <a:ext cx="3512371" cy="2522668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40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14" name="矢印: 右 13"/>
          <p:cNvSpPr/>
          <p:nvPr/>
        </p:nvSpPr>
        <p:spPr>
          <a:xfrm>
            <a:off x="346933" y="3662980"/>
            <a:ext cx="3512371" cy="2522668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  <a:endParaRPr kumimoji="1" lang="ja-JP" altLang="en-US" sz="40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8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右 5"/>
          <p:cNvSpPr/>
          <p:nvPr/>
        </p:nvSpPr>
        <p:spPr>
          <a:xfrm>
            <a:off x="8027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矢印: 右 11"/>
          <p:cNvSpPr/>
          <p:nvPr/>
        </p:nvSpPr>
        <p:spPr>
          <a:xfrm>
            <a:off x="80271" y="356773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</a:p>
        </p:txBody>
      </p:sp>
      <p:sp>
        <p:nvSpPr>
          <p:cNvPr id="13" name="矢印: 右 12"/>
          <p:cNvSpPr/>
          <p:nvPr/>
        </p:nvSpPr>
        <p:spPr>
          <a:xfrm>
            <a:off x="80270" y="6267899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</a:p>
        </p:txBody>
      </p:sp>
      <p:sp>
        <p:nvSpPr>
          <p:cNvPr id="15" name="矢印: 右 14"/>
          <p:cNvSpPr/>
          <p:nvPr/>
        </p:nvSpPr>
        <p:spPr>
          <a:xfrm>
            <a:off x="317589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16" name="矢印: 右 15"/>
          <p:cNvSpPr/>
          <p:nvPr/>
        </p:nvSpPr>
        <p:spPr>
          <a:xfrm>
            <a:off x="3175896" y="356773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画像処理中</a:t>
            </a:r>
          </a:p>
        </p:txBody>
      </p:sp>
      <p:sp>
        <p:nvSpPr>
          <p:cNvPr id="17" name="矢印: 右 16"/>
          <p:cNvSpPr/>
          <p:nvPr/>
        </p:nvSpPr>
        <p:spPr>
          <a:xfrm>
            <a:off x="3175895" y="6267899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画像処理中</a:t>
            </a:r>
          </a:p>
        </p:txBody>
      </p:sp>
      <p:sp>
        <p:nvSpPr>
          <p:cNvPr id="18" name="矢印: 右 17"/>
          <p:cNvSpPr/>
          <p:nvPr/>
        </p:nvSpPr>
        <p:spPr>
          <a:xfrm>
            <a:off x="627152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19" name="矢印: 右 18"/>
          <p:cNvSpPr/>
          <p:nvPr/>
        </p:nvSpPr>
        <p:spPr>
          <a:xfrm>
            <a:off x="6271521" y="356773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20" name="矢印: 右 19"/>
          <p:cNvSpPr/>
          <p:nvPr/>
        </p:nvSpPr>
        <p:spPr>
          <a:xfrm>
            <a:off x="6271520" y="6267899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solidFill>
                <a:schemeClr val="bg2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22" name="矢印: 右 21"/>
          <p:cNvSpPr/>
          <p:nvPr/>
        </p:nvSpPr>
        <p:spPr>
          <a:xfrm>
            <a:off x="9367146" y="356773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23" name="矢印: 右 22"/>
          <p:cNvSpPr/>
          <p:nvPr/>
        </p:nvSpPr>
        <p:spPr>
          <a:xfrm>
            <a:off x="9367145" y="6267899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</p:spTree>
    <p:extLst>
      <p:ext uri="{BB962C8B-B14F-4D97-AF65-F5344CB8AC3E}">
        <p14:creationId xmlns:p14="http://schemas.microsoft.com/office/powerpoint/2010/main" val="139722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2924">
            <a:off x="10185871" y="4639836"/>
            <a:ext cx="1641919" cy="207306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705350" y="4110011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ボタンを押すと印刷！</a:t>
            </a:r>
            <a:endParaRPr kumimoji="1" lang="ja-JP" altLang="en-US" sz="4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1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右 5"/>
          <p:cNvSpPr/>
          <p:nvPr/>
        </p:nvSpPr>
        <p:spPr>
          <a:xfrm>
            <a:off x="8027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矢印: 右 11"/>
          <p:cNvSpPr/>
          <p:nvPr/>
        </p:nvSpPr>
        <p:spPr>
          <a:xfrm>
            <a:off x="80271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</a:p>
        </p:txBody>
      </p:sp>
      <p:sp>
        <p:nvSpPr>
          <p:cNvPr id="15" name="矢印: 右 14"/>
          <p:cNvSpPr/>
          <p:nvPr/>
        </p:nvSpPr>
        <p:spPr>
          <a:xfrm>
            <a:off x="317589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17" name="矢印: 右 16"/>
          <p:cNvSpPr/>
          <p:nvPr/>
        </p:nvSpPr>
        <p:spPr>
          <a:xfrm>
            <a:off x="3175896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画像処理中</a:t>
            </a:r>
          </a:p>
        </p:txBody>
      </p:sp>
      <p:sp>
        <p:nvSpPr>
          <p:cNvPr id="18" name="矢印: 右 17"/>
          <p:cNvSpPr/>
          <p:nvPr/>
        </p:nvSpPr>
        <p:spPr>
          <a:xfrm>
            <a:off x="627152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20" name="矢印: 右 19"/>
          <p:cNvSpPr/>
          <p:nvPr/>
        </p:nvSpPr>
        <p:spPr>
          <a:xfrm>
            <a:off x="6271521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solidFill>
                <a:schemeClr val="bg2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23" name="矢印: 右 22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</p:spTree>
    <p:extLst>
      <p:ext uri="{BB962C8B-B14F-4D97-AF65-F5344CB8AC3E}">
        <p14:creationId xmlns:p14="http://schemas.microsoft.com/office/powerpoint/2010/main" val="21984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4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右 5"/>
          <p:cNvSpPr/>
          <p:nvPr/>
        </p:nvSpPr>
        <p:spPr>
          <a:xfrm>
            <a:off x="8027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矢印: 右 14"/>
          <p:cNvSpPr/>
          <p:nvPr/>
        </p:nvSpPr>
        <p:spPr>
          <a:xfrm>
            <a:off x="317589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16" name="矢印: 右 15"/>
          <p:cNvSpPr/>
          <p:nvPr/>
        </p:nvSpPr>
        <p:spPr>
          <a:xfrm>
            <a:off x="3175895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画像処理中</a:t>
            </a:r>
          </a:p>
        </p:txBody>
      </p:sp>
      <p:sp>
        <p:nvSpPr>
          <p:cNvPr id="18" name="矢印: 右 17"/>
          <p:cNvSpPr/>
          <p:nvPr/>
        </p:nvSpPr>
        <p:spPr>
          <a:xfrm>
            <a:off x="627152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20" name="矢印: 右 19"/>
          <p:cNvSpPr/>
          <p:nvPr/>
        </p:nvSpPr>
        <p:spPr>
          <a:xfrm>
            <a:off x="6271521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solidFill>
                <a:schemeClr val="bg2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23" name="矢印: 右 22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</p:spTree>
    <p:extLst>
      <p:ext uri="{BB962C8B-B14F-4D97-AF65-F5344CB8AC3E}">
        <p14:creationId xmlns:p14="http://schemas.microsoft.com/office/powerpoint/2010/main" val="40807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4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右 5"/>
          <p:cNvSpPr/>
          <p:nvPr/>
        </p:nvSpPr>
        <p:spPr>
          <a:xfrm>
            <a:off x="8027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矢印: 右 14"/>
          <p:cNvSpPr/>
          <p:nvPr/>
        </p:nvSpPr>
        <p:spPr>
          <a:xfrm>
            <a:off x="317589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18" name="矢印: 右 17"/>
          <p:cNvSpPr/>
          <p:nvPr/>
        </p:nvSpPr>
        <p:spPr>
          <a:xfrm>
            <a:off x="627152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19" name="矢印: 右 18"/>
          <p:cNvSpPr/>
          <p:nvPr/>
        </p:nvSpPr>
        <p:spPr>
          <a:xfrm>
            <a:off x="6271520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solidFill>
                <a:srgbClr val="00B05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抽出中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23" name="矢印: 右 22"/>
          <p:cNvSpPr/>
          <p:nvPr/>
        </p:nvSpPr>
        <p:spPr>
          <a:xfrm>
            <a:off x="9367145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solidFill>
                  <a:schemeClr val="bg2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</p:spTree>
    <p:extLst>
      <p:ext uri="{BB962C8B-B14F-4D97-AF65-F5344CB8AC3E}">
        <p14:creationId xmlns:p14="http://schemas.microsoft.com/office/powerpoint/2010/main" val="1446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4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右 5"/>
          <p:cNvSpPr/>
          <p:nvPr/>
        </p:nvSpPr>
        <p:spPr>
          <a:xfrm>
            <a:off x="8027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スキャン中</a:t>
            </a: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矢印: 右 14"/>
          <p:cNvSpPr/>
          <p:nvPr/>
        </p:nvSpPr>
        <p:spPr>
          <a:xfrm>
            <a:off x="317589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画像処理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18" name="矢印: 右 17"/>
          <p:cNvSpPr/>
          <p:nvPr/>
        </p:nvSpPr>
        <p:spPr>
          <a:xfrm>
            <a:off x="6271521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ストローク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抽出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</a:t>
            </a:r>
          </a:p>
        </p:txBody>
      </p:sp>
      <p:sp>
        <p:nvSpPr>
          <p:cNvPr id="21" name="矢印: 右 20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  <p:sp>
        <p:nvSpPr>
          <p:cNvPr id="22" name="矢印: 右 21"/>
          <p:cNvSpPr/>
          <p:nvPr/>
        </p:nvSpPr>
        <p:spPr>
          <a:xfrm>
            <a:off x="9367146" y="867560"/>
            <a:ext cx="2744585" cy="197122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3D</a:t>
            </a:r>
            <a:r>
              <a:rPr kumimoji="1" lang="ja-JP" altLang="en-US" sz="3200" b="1" dirty="0">
                <a:solidFill>
                  <a:srgbClr val="00B05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化中</a:t>
            </a:r>
          </a:p>
        </p:txBody>
      </p:sp>
    </p:spTree>
    <p:extLst>
      <p:ext uri="{BB962C8B-B14F-4D97-AF65-F5344CB8AC3E}">
        <p14:creationId xmlns:p14="http://schemas.microsoft.com/office/powerpoint/2010/main" val="32171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4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88</Words>
  <Application>Microsoft Office PowerPoint</Application>
  <PresentationFormat>ワイド画面</PresentationFormat>
  <Paragraphs>60</Paragraphs>
  <Slides>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3030 gutugutu</dc:creator>
  <cp:lastModifiedBy>3030 gutugutu</cp:lastModifiedBy>
  <cp:revision>5</cp:revision>
  <dcterms:created xsi:type="dcterms:W3CDTF">2016-12-02T14:47:33Z</dcterms:created>
  <dcterms:modified xsi:type="dcterms:W3CDTF">2016-12-04T04:01:29Z</dcterms:modified>
</cp:coreProperties>
</file>