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974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F7B090-B7C8-48A4-854A-2F6E3E43D6E0}" type="datetimeFigureOut">
              <a:rPr lang="es-CO" smtClean="0"/>
              <a:pPr/>
              <a:t>10/10/2016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FA2B220-A573-4CFB-B0BB-09442BA2AAB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66910" y="332656"/>
            <a:ext cx="69204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ROBOT DETECTOR DE </a:t>
            </a:r>
          </a:p>
          <a:p>
            <a:pPr algn="ctr"/>
            <a:r>
              <a:rPr lang="es-CO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OBSTÁCULOS CON ORUGAS</a:t>
            </a:r>
            <a:endParaRPr lang="es-CO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834261" y="5588329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MARCELA MURILLO MEJIA</a:t>
            </a:r>
          </a:p>
          <a:p>
            <a:r>
              <a:rPr lang="es-CO" dirty="0" smtClean="0"/>
              <a:t>FERNANDO JAVIER REBELLON</a:t>
            </a:r>
          </a:p>
          <a:p>
            <a:endParaRPr lang="es-CO" dirty="0"/>
          </a:p>
        </p:txBody>
      </p:sp>
      <p:pic>
        <p:nvPicPr>
          <p:cNvPr id="5" name="4 Imagen" descr="IMG_20161010_1807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85926"/>
            <a:ext cx="7786742" cy="37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95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200" dirty="0" smtClean="0">
                <a:solidFill>
                  <a:schemeClr val="tx1"/>
                </a:solidFill>
              </a:rPr>
              <a:t>Este robot móvil posee la habilidad de evadir obstáculos que se encuentren dentro del rango que tiene el sensor ultrasónico, se mueve de forma autónoma y tomaría la dirección donde tenga camino libre.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DESCRIPCION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11506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TARJETA ARDUINO</a:t>
            </a:r>
          </a:p>
          <a:p>
            <a:r>
              <a:rPr lang="es-CO" dirty="0" smtClean="0"/>
              <a:t>SENSOR ULTRASONICO HC-SR04 </a:t>
            </a:r>
          </a:p>
          <a:p>
            <a:r>
              <a:rPr lang="es-CO" dirty="0" smtClean="0"/>
              <a:t>SERVOMOTOR</a:t>
            </a:r>
          </a:p>
          <a:p>
            <a:r>
              <a:rPr lang="es-CO" dirty="0" smtClean="0"/>
              <a:t>PUENTE H</a:t>
            </a:r>
          </a:p>
          <a:p>
            <a:r>
              <a:rPr lang="en-US" dirty="0" smtClean="0"/>
              <a:t>TRACK AND WHEEL SET – TAMIYA</a:t>
            </a:r>
          </a:p>
          <a:p>
            <a:r>
              <a:rPr lang="en-US" dirty="0" smtClean="0"/>
              <a:t>CABLES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COMPONENTES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327608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IMAGEN</a:t>
            </a:r>
            <a:endParaRPr lang="es-CO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1754" y="1988840"/>
            <a:ext cx="7278172" cy="46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68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CO" sz="2000" dirty="0"/>
              <a:t>El control </a:t>
            </a:r>
            <a:r>
              <a:rPr lang="es-CO" sz="2000" dirty="0" err="1"/>
              <a:t>Fuzzy</a:t>
            </a:r>
            <a:r>
              <a:rPr lang="es-CO" sz="2000" dirty="0"/>
              <a:t> esta basado en la toma de decisiones, esto lo hace una tecnología accesible, ya que las reglas están mas cerca del sentido común que de algún modelo matemático o ecuaciones</a:t>
            </a:r>
            <a:r>
              <a:rPr lang="es-CO" dirty="0"/>
              <a:t>. </a:t>
            </a:r>
            <a:endParaRPr lang="es-CO" dirty="0" smtClean="0"/>
          </a:p>
          <a:p>
            <a:pPr algn="just"/>
            <a:r>
              <a:rPr lang="es-CO" dirty="0"/>
              <a:t>Con estas mismas reglas esta basado el funcionamiento del carro, el carro avanzará a una velocidad alta a una media y lenta, para que cuando el carro mediante el sensor ultrasónico llegue a detectar un objeto a una distancia de 15cm., el auto se detenga; la distancia de paro puede ser variada modificando los conjuntos </a:t>
            </a:r>
            <a:r>
              <a:rPr lang="es-CO" dirty="0" smtClean="0"/>
              <a:t>difusos.</a:t>
            </a:r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IMPLEMENTACION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00589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b="1" dirty="0" err="1"/>
              <a:t>FuzzySet</a:t>
            </a:r>
            <a:r>
              <a:rPr lang="es-MX" b="1" dirty="0"/>
              <a:t>* </a:t>
            </a:r>
            <a:r>
              <a:rPr lang="es-MX" b="1" dirty="0" err="1"/>
              <a:t>demcerca</a:t>
            </a:r>
            <a:r>
              <a:rPr lang="es-MX" b="1" dirty="0"/>
              <a:t> = new </a:t>
            </a:r>
            <a:r>
              <a:rPr lang="es-MX" b="1" dirty="0" err="1"/>
              <a:t>FuzzySet</a:t>
            </a:r>
            <a:r>
              <a:rPr lang="es-MX" b="1" dirty="0"/>
              <a:t>(-20, -10, 5, 9);      //Conjunto difuso Distancia demasiado cerca</a:t>
            </a:r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</a:t>
            </a:r>
            <a:r>
              <a:rPr lang="es-MX" b="1" dirty="0" err="1"/>
              <a:t>muycerca</a:t>
            </a:r>
            <a:r>
              <a:rPr lang="es-MX" b="1" dirty="0"/>
              <a:t> = new </a:t>
            </a:r>
            <a:r>
              <a:rPr lang="es-MX" b="1" dirty="0" err="1"/>
              <a:t>FuzzySet</a:t>
            </a:r>
            <a:r>
              <a:rPr lang="es-MX" b="1" dirty="0"/>
              <a:t>(14.5, 15, 15.5, 16);    //Conjunto difuso Distancia muy cerca</a:t>
            </a:r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cerca = new </a:t>
            </a:r>
            <a:r>
              <a:rPr lang="es-MX" b="1" dirty="0" err="1"/>
              <a:t>FuzzySet</a:t>
            </a:r>
            <a:r>
              <a:rPr lang="es-MX" b="1" dirty="0"/>
              <a:t>(15.5, 20, 40, 50);     //Conjunto difuso Distancia cerca</a:t>
            </a:r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media = new </a:t>
            </a:r>
            <a:r>
              <a:rPr lang="es-MX" b="1" dirty="0" err="1"/>
              <a:t>FuzzySet</a:t>
            </a:r>
            <a:r>
              <a:rPr lang="es-MX" b="1" dirty="0"/>
              <a:t>(45, 50, 70, 80);     //Conjunto difuso Distancia promedio  </a:t>
            </a:r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lejos = new </a:t>
            </a:r>
            <a:r>
              <a:rPr lang="es-MX" b="1" dirty="0" err="1"/>
              <a:t>FuzzySet</a:t>
            </a:r>
            <a:r>
              <a:rPr lang="es-MX" b="1" dirty="0"/>
              <a:t>(75, 80, 103, 103);   //Conjunto difuso Distancia lejos</a:t>
            </a:r>
          </a:p>
          <a:p>
            <a:r>
              <a:rPr lang="es-MX" b="1" dirty="0"/>
              <a:t/>
            </a:r>
            <a:br>
              <a:rPr lang="es-MX" b="1" dirty="0"/>
            </a:br>
            <a:endParaRPr lang="es-MX" b="1" dirty="0"/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Alto = new </a:t>
            </a:r>
            <a:r>
              <a:rPr lang="es-MX" b="1" dirty="0" err="1"/>
              <a:t>FuzzySet</a:t>
            </a:r>
            <a:r>
              <a:rPr lang="es-MX" b="1" dirty="0"/>
              <a:t>(0, 0, 0, 0);                // Velocidad para detener     </a:t>
            </a:r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Suave = new </a:t>
            </a:r>
            <a:r>
              <a:rPr lang="es-MX" b="1" dirty="0" err="1"/>
              <a:t>FuzzySet</a:t>
            </a:r>
            <a:r>
              <a:rPr lang="es-MX" b="1" dirty="0"/>
              <a:t>(0, 200, 500, 700);         // Velocidad suave</a:t>
            </a:r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Media = new </a:t>
            </a:r>
            <a:r>
              <a:rPr lang="es-MX" b="1" dirty="0" err="1"/>
              <a:t>FuzzySet</a:t>
            </a:r>
            <a:r>
              <a:rPr lang="es-MX" b="1" dirty="0"/>
              <a:t>(600, 1200, 1800, 2000);    // Velocidad medio</a:t>
            </a:r>
          </a:p>
          <a:p>
            <a:r>
              <a:rPr lang="es-MX" b="1" dirty="0"/>
              <a:t> </a:t>
            </a:r>
            <a:r>
              <a:rPr lang="es-MX" b="1" dirty="0" err="1"/>
              <a:t>FuzzySet</a:t>
            </a:r>
            <a:r>
              <a:rPr lang="es-MX" b="1" dirty="0"/>
              <a:t>* </a:t>
            </a:r>
            <a:r>
              <a:rPr lang="es-MX" b="1" dirty="0" err="1"/>
              <a:t>Rapida</a:t>
            </a:r>
            <a:r>
              <a:rPr lang="es-MX" b="1" dirty="0"/>
              <a:t> = new </a:t>
            </a:r>
            <a:r>
              <a:rPr lang="es-MX" b="1" dirty="0" err="1"/>
              <a:t>FuzzySet</a:t>
            </a:r>
            <a:r>
              <a:rPr lang="es-MX" b="1" dirty="0"/>
              <a:t>(1900, 2200, 3000, 3500);  // Velocidad rápido </a:t>
            </a:r>
          </a:p>
          <a:p>
            <a:r>
              <a:rPr lang="es-MX" b="1" dirty="0"/>
              <a:t> 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dist</a:t>
            </a:r>
            <a:r>
              <a:rPr lang="es-MX" b="1" dirty="0"/>
              <a:t>;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CREANDO LOS CONJUNTOS DIFUSOS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1162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/>
              <a:t>//Crear composición de entrada difusa distancia</a:t>
            </a:r>
          </a:p>
          <a:p>
            <a:r>
              <a:rPr lang="es-MX" b="1" dirty="0"/>
              <a:t>  </a:t>
            </a:r>
            <a:r>
              <a:rPr lang="es-MX" b="1" dirty="0" err="1"/>
              <a:t>FuzzyInput</a:t>
            </a:r>
            <a:r>
              <a:rPr lang="es-MX" b="1" dirty="0"/>
              <a:t>* </a:t>
            </a:r>
            <a:r>
              <a:rPr lang="es-MX" b="1" dirty="0" err="1"/>
              <a:t>distance</a:t>
            </a:r>
            <a:r>
              <a:rPr lang="es-MX" b="1" dirty="0"/>
              <a:t> = new </a:t>
            </a:r>
            <a:r>
              <a:rPr lang="es-MX" b="1" dirty="0" err="1"/>
              <a:t>FuzzyInput</a:t>
            </a:r>
            <a:r>
              <a:rPr lang="es-MX" b="1" dirty="0"/>
              <a:t>(1);</a:t>
            </a:r>
          </a:p>
          <a:p>
            <a:r>
              <a:rPr lang="es-MX" b="1" dirty="0"/>
              <a:t>  </a:t>
            </a:r>
            <a:r>
              <a:rPr lang="es-MX" b="1" dirty="0" err="1"/>
              <a:t>distance</a:t>
            </a:r>
            <a:r>
              <a:rPr lang="es-MX" b="1" dirty="0"/>
              <a:t>-&gt;</a:t>
            </a:r>
            <a:r>
              <a:rPr lang="es-MX" b="1" dirty="0" err="1"/>
              <a:t>addFuzzySet</a:t>
            </a:r>
            <a:r>
              <a:rPr lang="es-MX" b="1" dirty="0"/>
              <a:t>(</a:t>
            </a:r>
            <a:r>
              <a:rPr lang="es-MX" b="1" dirty="0" err="1"/>
              <a:t>demcerca</a:t>
            </a:r>
            <a:r>
              <a:rPr lang="es-MX" b="1" dirty="0"/>
              <a:t>); //Agrega </a:t>
            </a:r>
            <a:r>
              <a:rPr lang="es-MX" b="1" dirty="0" err="1"/>
              <a:t>fuzzyset</a:t>
            </a:r>
            <a:r>
              <a:rPr lang="es-MX" b="1" dirty="0"/>
              <a:t> demasiado cerca a distancia</a:t>
            </a:r>
          </a:p>
          <a:p>
            <a:r>
              <a:rPr lang="es-MX" b="1" dirty="0"/>
              <a:t>  </a:t>
            </a:r>
            <a:r>
              <a:rPr lang="es-MX" b="1" dirty="0" err="1"/>
              <a:t>distance</a:t>
            </a:r>
            <a:r>
              <a:rPr lang="es-MX" b="1" dirty="0"/>
              <a:t>-&gt;</a:t>
            </a:r>
            <a:r>
              <a:rPr lang="es-MX" b="1" dirty="0" err="1"/>
              <a:t>addFuzzySet</a:t>
            </a:r>
            <a:r>
              <a:rPr lang="es-MX" b="1" dirty="0"/>
              <a:t>(</a:t>
            </a:r>
            <a:r>
              <a:rPr lang="es-MX" b="1" dirty="0" err="1"/>
              <a:t>muycerca</a:t>
            </a:r>
            <a:r>
              <a:rPr lang="es-MX" b="1" dirty="0"/>
              <a:t>); //Agrega </a:t>
            </a:r>
            <a:r>
              <a:rPr lang="es-MX" b="1" dirty="0" err="1"/>
              <a:t>fuzzyset</a:t>
            </a:r>
            <a:r>
              <a:rPr lang="es-MX" b="1" dirty="0"/>
              <a:t> muy cerca a distancia</a:t>
            </a:r>
          </a:p>
          <a:p>
            <a:r>
              <a:rPr lang="es-MX" b="1" dirty="0"/>
              <a:t>  </a:t>
            </a:r>
            <a:r>
              <a:rPr lang="es-MX" b="1" dirty="0" err="1"/>
              <a:t>distance</a:t>
            </a:r>
            <a:r>
              <a:rPr lang="es-MX" b="1" dirty="0"/>
              <a:t>-&gt;</a:t>
            </a:r>
            <a:r>
              <a:rPr lang="es-MX" b="1" dirty="0" err="1"/>
              <a:t>addFuzzySet</a:t>
            </a:r>
            <a:r>
              <a:rPr lang="es-MX" b="1" dirty="0"/>
              <a:t>(cerca);    //Agrega </a:t>
            </a:r>
            <a:r>
              <a:rPr lang="es-MX" b="1" dirty="0" err="1"/>
              <a:t>fuzzyset</a:t>
            </a:r>
            <a:r>
              <a:rPr lang="es-MX" b="1" dirty="0"/>
              <a:t> cerca a distancia</a:t>
            </a:r>
          </a:p>
          <a:p>
            <a:r>
              <a:rPr lang="es-MX" b="1" dirty="0"/>
              <a:t>  </a:t>
            </a:r>
            <a:r>
              <a:rPr lang="es-MX" b="1" dirty="0" err="1"/>
              <a:t>distance</a:t>
            </a:r>
            <a:r>
              <a:rPr lang="es-MX" b="1" dirty="0"/>
              <a:t>-&gt;</a:t>
            </a:r>
            <a:r>
              <a:rPr lang="es-MX" b="1" dirty="0" err="1"/>
              <a:t>addFuzzySet</a:t>
            </a:r>
            <a:r>
              <a:rPr lang="es-MX" b="1" dirty="0"/>
              <a:t>(media);    //Agrega </a:t>
            </a:r>
            <a:r>
              <a:rPr lang="es-MX" b="1" dirty="0" err="1"/>
              <a:t>fuzzyset</a:t>
            </a:r>
            <a:r>
              <a:rPr lang="es-MX" b="1" dirty="0"/>
              <a:t> media a distancia</a:t>
            </a:r>
          </a:p>
          <a:p>
            <a:r>
              <a:rPr lang="es-MX" b="1" dirty="0"/>
              <a:t>  </a:t>
            </a:r>
            <a:r>
              <a:rPr lang="es-MX" b="1" dirty="0" err="1"/>
              <a:t>distance</a:t>
            </a:r>
            <a:r>
              <a:rPr lang="es-MX" b="1" dirty="0"/>
              <a:t>-&gt;</a:t>
            </a:r>
            <a:r>
              <a:rPr lang="es-MX" b="1" dirty="0" err="1"/>
              <a:t>addFuzzySet</a:t>
            </a:r>
            <a:r>
              <a:rPr lang="es-MX" b="1" dirty="0"/>
              <a:t>(lejos);    //Agrega </a:t>
            </a:r>
            <a:r>
              <a:rPr lang="es-MX" b="1" dirty="0" err="1"/>
              <a:t>fuzzyset</a:t>
            </a:r>
            <a:r>
              <a:rPr lang="es-MX" b="1" dirty="0"/>
              <a:t> lejos a distancia</a:t>
            </a:r>
          </a:p>
          <a:p>
            <a:r>
              <a:rPr lang="es-MX" b="1" dirty="0"/>
              <a:t>  </a:t>
            </a:r>
            <a:r>
              <a:rPr lang="es-MX" b="1" dirty="0" err="1"/>
              <a:t>fuzzy</a:t>
            </a:r>
            <a:r>
              <a:rPr lang="es-MX" b="1" dirty="0"/>
              <a:t>-&gt;</a:t>
            </a:r>
            <a:r>
              <a:rPr lang="es-MX" b="1" dirty="0" err="1"/>
              <a:t>addFuzzyInput</a:t>
            </a:r>
            <a:r>
              <a:rPr lang="es-MX" b="1" dirty="0"/>
              <a:t>(</a:t>
            </a:r>
            <a:r>
              <a:rPr lang="es-MX" b="1" dirty="0" err="1"/>
              <a:t>distance</a:t>
            </a:r>
            <a:r>
              <a:rPr lang="es-MX" b="1" dirty="0"/>
              <a:t>);  //Agrega entrada difusa al objeto difuso</a:t>
            </a:r>
          </a:p>
          <a:p>
            <a:endParaRPr lang="es-C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ENTRADA DIFUSA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2818221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</TotalTime>
  <Words>100</Words>
  <Application>Microsoft Office PowerPoint</Application>
  <PresentationFormat>Presentación en pantalla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Forma de onda</vt:lpstr>
      <vt:lpstr>Diapositiva 1</vt:lpstr>
      <vt:lpstr>DESCRIPCION</vt:lpstr>
      <vt:lpstr>COMPONENTES</vt:lpstr>
      <vt:lpstr>IMAGEN</vt:lpstr>
      <vt:lpstr>IMPLEMENTACION</vt:lpstr>
      <vt:lpstr>CREANDO LOS CONJUNTOS DIFUSOS</vt:lpstr>
      <vt:lpstr>ENTRADA DIFUSA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</dc:creator>
  <cp:lastModifiedBy>JANUS-PC</cp:lastModifiedBy>
  <cp:revision>5</cp:revision>
  <dcterms:created xsi:type="dcterms:W3CDTF">2016-10-10T20:30:17Z</dcterms:created>
  <dcterms:modified xsi:type="dcterms:W3CDTF">2016-10-10T23:38:48Z</dcterms:modified>
</cp:coreProperties>
</file>