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ast_River" TargetMode="External"/><Relationship Id="rId2" Type="http://schemas.openxmlformats.org/officeDocument/2006/relationships/hyperlink" Target="https://en.wikipedia.org/wiki/Hudson_Ri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edia_(communication)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B345-9D1B-C04E-B478-8C50A0F21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Opening a Chinese Restaurant in Manhattan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C7AF0-5857-C049-B73C-352DD5366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16A3-A643-C446-9DF7-19D11967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2299-A886-8D42-A8F6-1030D4B65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Manhattan is most densely populated of the five boroughs of New York City.</a:t>
            </a:r>
          </a:p>
          <a:p>
            <a:r>
              <a:rPr lang="en-US" dirty="0"/>
              <a:t>The borough consists mostly of Manhattan Island, bounded by the </a:t>
            </a:r>
            <a:r>
              <a:rPr lang="en-US" dirty="0">
                <a:hlinkClick r:id="rId2" tooltip="Hudson River"/>
              </a:rPr>
              <a:t>Hudson</a:t>
            </a:r>
            <a:r>
              <a:rPr lang="en-US" dirty="0"/>
              <a:t>, </a:t>
            </a:r>
            <a:r>
              <a:rPr lang="en-US" dirty="0">
                <a:hlinkClick r:id="rId3" tooltip="East River"/>
              </a:rPr>
              <a:t>East</a:t>
            </a:r>
            <a:r>
              <a:rPr lang="en-US" dirty="0"/>
              <a:t>, and Harlem rivers; as well as several small adjacent islands. </a:t>
            </a:r>
          </a:p>
          <a:p>
            <a:r>
              <a:rPr lang="en-US" dirty="0"/>
              <a:t>Manhattan has been described as the cultural, financial, </a:t>
            </a:r>
            <a:r>
              <a:rPr lang="en-US" dirty="0">
                <a:hlinkClick r:id="rId4" tooltip="Media (communication)"/>
              </a:rPr>
              <a:t>media</a:t>
            </a:r>
            <a:r>
              <a:rPr lang="en-US" dirty="0"/>
              <a:t>, and entertainment capital of the world.</a:t>
            </a:r>
          </a:p>
          <a:p>
            <a:r>
              <a:rPr lang="en-US" dirty="0"/>
              <a:t>During the Gold Rush, thousands of Chinese Immigrants came to the US, and expanded though all the country. In New York City, they make the 8% of the population. </a:t>
            </a:r>
          </a:p>
          <a:p>
            <a:r>
              <a:rPr lang="en-US" dirty="0"/>
              <a:t>The business plan is to open a restaurant in Manhattan, with the best location, less competition, and better income of habitants. </a:t>
            </a:r>
          </a:p>
        </p:txBody>
      </p:sp>
    </p:spTree>
    <p:extLst>
      <p:ext uri="{BB962C8B-B14F-4D97-AF65-F5344CB8AC3E}">
        <p14:creationId xmlns:p14="http://schemas.microsoft.com/office/powerpoint/2010/main" val="180054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9E58-FCFD-4144-960D-A5EE2E1A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9D773-CA4E-694D-97D3-4F5E4BE9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best location to open a Chinese restaurant, I will use New York City data that contains the latitude and longitude of all Chinese restaurants in Manhattan. The data is public available: </a:t>
            </a:r>
            <a:r>
              <a:rPr lang="en-US" u="sng" dirty="0">
                <a:hlinkClick r:id="rId2"/>
              </a:rPr>
              <a:t>https://cocl.us/new_york_dataset</a:t>
            </a:r>
            <a:endParaRPr lang="en-US" u="sng" dirty="0"/>
          </a:p>
          <a:p>
            <a:r>
              <a:rPr lang="en-US" dirty="0"/>
              <a:t>To have more information on each Chinese restaurants, will use the Foursquare API.</a:t>
            </a:r>
          </a:p>
        </p:txBody>
      </p:sp>
    </p:spTree>
    <p:extLst>
      <p:ext uri="{BB962C8B-B14F-4D97-AF65-F5344CB8AC3E}">
        <p14:creationId xmlns:p14="http://schemas.microsoft.com/office/powerpoint/2010/main" val="402956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2A59-3BD5-3B4B-A683-4D432DE0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Chinese Restaurants in Manhattan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26AB0-AB16-5349-8C30-3815C74C6644}"/>
              </a:ext>
            </a:extLst>
          </p:cNvPr>
          <p:cNvSpPr txBox="1"/>
          <p:nvPr/>
        </p:nvSpPr>
        <p:spPr>
          <a:xfrm>
            <a:off x="469557" y="217478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a total of 9 restaurants 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3FC93D-2B93-764A-B0B9-249A54D56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573" y="2608648"/>
            <a:ext cx="8591379" cy="396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8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0A51-D3C8-0643-A3D8-8ABC9CD1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number of restaurants in all the neighborhoods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293F1E-E414-9C44-93E6-84D5FCCFD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43" y="1885980"/>
            <a:ext cx="7251732" cy="4823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3796C4-6DD3-6E48-A1FD-CD19E6FEF09B}"/>
              </a:ext>
            </a:extLst>
          </p:cNvPr>
          <p:cNvSpPr txBox="1"/>
          <p:nvPr/>
        </p:nvSpPr>
        <p:spPr>
          <a:xfrm>
            <a:off x="7883611" y="2496065"/>
            <a:ext cx="3175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seen, Chinatown has the most restaurants with 3.</a:t>
            </a:r>
          </a:p>
        </p:txBody>
      </p:sp>
    </p:spTree>
    <p:extLst>
      <p:ext uri="{BB962C8B-B14F-4D97-AF65-F5344CB8AC3E}">
        <p14:creationId xmlns:p14="http://schemas.microsoft.com/office/powerpoint/2010/main" val="269701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319C-0571-1040-A789-D2C17399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of the Restaurants.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5BA821-4D54-9C45-8E46-83439EA66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88868"/>
            <a:ext cx="9478834" cy="363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183804-227B-E74B-BDF0-F23B9F1CD74C}"/>
              </a:ext>
            </a:extLst>
          </p:cNvPr>
          <p:cNvSpPr txBox="1"/>
          <p:nvPr/>
        </p:nvSpPr>
        <p:spPr>
          <a:xfrm>
            <a:off x="506627" y="5622324"/>
            <a:ext cx="1087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most liked restaurant is Café China, and the best rating is Kings County Imperial with a 9.0. </a:t>
            </a:r>
          </a:p>
        </p:txBody>
      </p:sp>
    </p:spTree>
    <p:extLst>
      <p:ext uri="{BB962C8B-B14F-4D97-AF65-F5344CB8AC3E}">
        <p14:creationId xmlns:p14="http://schemas.microsoft.com/office/powerpoint/2010/main" val="420882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470C-D541-B845-98B8-5BC60BC1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Neighborhoods with the best average rating.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6C3AF1-2E48-B54C-ADA2-0DC418956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239" y="2284091"/>
            <a:ext cx="3263900" cy="33655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69484F-5A0D-A646-A74D-161663661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763" y="2284091"/>
            <a:ext cx="6007100" cy="838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685DD1-1267-4D43-AC3C-AF1C341BD844}"/>
              </a:ext>
            </a:extLst>
          </p:cNvPr>
          <p:cNvSpPr txBox="1"/>
          <p:nvPr/>
        </p:nvSpPr>
        <p:spPr>
          <a:xfrm>
            <a:off x="4609070" y="3966841"/>
            <a:ext cx="619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East Side has the highest average rating with a 9. </a:t>
            </a:r>
          </a:p>
        </p:txBody>
      </p:sp>
    </p:spTree>
    <p:extLst>
      <p:ext uri="{BB962C8B-B14F-4D97-AF65-F5344CB8AC3E}">
        <p14:creationId xmlns:p14="http://schemas.microsoft.com/office/powerpoint/2010/main" val="95707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D03D-4810-7542-8681-3B6BE627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430BFE-3033-5E48-8FBF-B1A457E3E69F}"/>
              </a:ext>
            </a:extLst>
          </p:cNvPr>
          <p:cNvSpPr/>
          <p:nvPr/>
        </p:nvSpPr>
        <p:spPr>
          <a:xfrm>
            <a:off x="334616" y="2393459"/>
            <a:ext cx="11642036" cy="2220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Helvetica Neue" panose="02000503000000020004" pitchFamily="2" charset="0"/>
              </a:rPr>
              <a:t>	As we can see, the area where Chinese Restaurants have the best likes and rating is Low East Side. There is only one restaurant with more than a 9 of rating. Kings County Imperial has a 9 of rating but only 67 likes and 10 tips. This makes this are the best to open a Chinese Restaurant because of the high rating for Chinese Food and low 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26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16</TotalTime>
  <Words>343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Helvetica Neue</vt:lpstr>
      <vt:lpstr>Wingdings 2</vt:lpstr>
      <vt:lpstr>Quotable</vt:lpstr>
      <vt:lpstr>Opening a Chinese Restaurant in Manhattan</vt:lpstr>
      <vt:lpstr>Introduction</vt:lpstr>
      <vt:lpstr>Data acquisition</vt:lpstr>
      <vt:lpstr>Number of Chinese Restaurants in Manhattan</vt:lpstr>
      <vt:lpstr>Plot of number of restaurants in all the neighborhoods</vt:lpstr>
      <vt:lpstr>Stats of the Restaurants. </vt:lpstr>
      <vt:lpstr>Neighborhoods with the best average rating.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Chinese Restaurant in Manhattan</dc:title>
  <dc:creator>Gustavo Hernandez</dc:creator>
  <cp:lastModifiedBy>Gustavo Hernandez</cp:lastModifiedBy>
  <cp:revision>2</cp:revision>
  <dcterms:created xsi:type="dcterms:W3CDTF">2020-07-07T14:15:19Z</dcterms:created>
  <dcterms:modified xsi:type="dcterms:W3CDTF">2020-07-07T14:31:26Z</dcterms:modified>
</cp:coreProperties>
</file>