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200" d="100"/>
          <a:sy n="200" d="100"/>
        </p:scale>
        <p:origin x="-324" y="-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C4CC-B095-4AA0-80B6-D1DC28D38C49}" type="datetimeFigureOut">
              <a:rPr lang="en-IL" smtClean="0"/>
              <a:t>30/05/2023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4B25-6F79-4CC3-8CB1-232FDFC353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196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C4CC-B095-4AA0-80B6-D1DC28D38C49}" type="datetimeFigureOut">
              <a:rPr lang="en-IL" smtClean="0"/>
              <a:t>30/05/2023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4B25-6F79-4CC3-8CB1-232FDFC353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802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C4CC-B095-4AA0-80B6-D1DC28D38C49}" type="datetimeFigureOut">
              <a:rPr lang="en-IL" smtClean="0"/>
              <a:t>30/05/2023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4B25-6F79-4CC3-8CB1-232FDFC353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084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C4CC-B095-4AA0-80B6-D1DC28D38C49}" type="datetimeFigureOut">
              <a:rPr lang="en-IL" smtClean="0"/>
              <a:t>30/05/2023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4B25-6F79-4CC3-8CB1-232FDFC353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848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C4CC-B095-4AA0-80B6-D1DC28D38C49}" type="datetimeFigureOut">
              <a:rPr lang="en-IL" smtClean="0"/>
              <a:t>30/05/2023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4B25-6F79-4CC3-8CB1-232FDFC353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611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C4CC-B095-4AA0-80B6-D1DC28D38C49}" type="datetimeFigureOut">
              <a:rPr lang="en-IL" smtClean="0"/>
              <a:t>30/05/2023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4B25-6F79-4CC3-8CB1-232FDFC353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762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C4CC-B095-4AA0-80B6-D1DC28D38C49}" type="datetimeFigureOut">
              <a:rPr lang="en-IL" smtClean="0"/>
              <a:t>30/05/2023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4B25-6F79-4CC3-8CB1-232FDFC353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024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C4CC-B095-4AA0-80B6-D1DC28D38C49}" type="datetimeFigureOut">
              <a:rPr lang="en-IL" smtClean="0"/>
              <a:t>30/05/2023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4B25-6F79-4CC3-8CB1-232FDFC353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7568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C4CC-B095-4AA0-80B6-D1DC28D38C49}" type="datetimeFigureOut">
              <a:rPr lang="en-IL" smtClean="0"/>
              <a:t>30/05/2023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4B25-6F79-4CC3-8CB1-232FDFC353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595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C4CC-B095-4AA0-80B6-D1DC28D38C49}" type="datetimeFigureOut">
              <a:rPr lang="en-IL" smtClean="0"/>
              <a:t>30/05/2023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4B25-6F79-4CC3-8CB1-232FDFC353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765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C4CC-B095-4AA0-80B6-D1DC28D38C49}" type="datetimeFigureOut">
              <a:rPr lang="en-IL" smtClean="0"/>
              <a:t>30/05/2023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4B25-6F79-4CC3-8CB1-232FDFC353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46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2C4CC-B095-4AA0-80B6-D1DC28D38C49}" type="datetimeFigureOut">
              <a:rPr lang="en-IL" smtClean="0"/>
              <a:t>30/05/2023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14B25-6F79-4CC3-8CB1-232FDFC353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453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39C461BB-7091-6EAA-FB7C-9D9F2424F286}"/>
              </a:ext>
            </a:extLst>
          </p:cNvPr>
          <p:cNvGrpSpPr/>
          <p:nvPr/>
        </p:nvGrpSpPr>
        <p:grpSpPr>
          <a:xfrm>
            <a:off x="1121663" y="1489385"/>
            <a:ext cx="4235638" cy="2703735"/>
            <a:chOff x="1121663" y="1489385"/>
            <a:chExt cx="4235638" cy="2703735"/>
          </a:xfrm>
        </p:grpSpPr>
        <p:pic>
          <p:nvPicPr>
            <p:cNvPr id="10" name="Picture 9" descr="A picture containing screenshot, circle, line, graphics&#10;&#10;Description automatically generated">
              <a:extLst>
                <a:ext uri="{FF2B5EF4-FFF2-40B4-BE49-F238E27FC236}">
                  <a16:creationId xmlns:a16="http://schemas.microsoft.com/office/drawing/2014/main" id="{C488C9C5-C89D-26E2-76F7-E3EF12CA0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825" y="1970533"/>
              <a:ext cx="1615238" cy="1066667"/>
            </a:xfrm>
            <a:prstGeom prst="rect">
              <a:avLst/>
            </a:prstGeom>
          </p:spPr>
        </p:pic>
        <p:pic>
          <p:nvPicPr>
            <p:cNvPr id="12" name="Picture 11" descr="A picture containing screenshot, circle, graphics, diagram&#10;&#10;Description automatically generated">
              <a:extLst>
                <a:ext uri="{FF2B5EF4-FFF2-40B4-BE49-F238E27FC236}">
                  <a16:creationId xmlns:a16="http://schemas.microsoft.com/office/drawing/2014/main" id="{45ECF5FA-EB75-6971-19B1-5A2B135FD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2063" y="1970532"/>
              <a:ext cx="1615238" cy="1066667"/>
            </a:xfrm>
            <a:prstGeom prst="rect">
              <a:avLst/>
            </a:prstGeom>
          </p:spPr>
        </p:pic>
        <p:pic>
          <p:nvPicPr>
            <p:cNvPr id="14" name="Picture 13" descr="A picture containing screenshot, circle, graphics, line&#10;&#10;Description automatically generated">
              <a:extLst>
                <a:ext uri="{FF2B5EF4-FFF2-40B4-BE49-F238E27FC236}">
                  <a16:creationId xmlns:a16="http://schemas.microsoft.com/office/drawing/2014/main" id="{C8425E3A-5CAF-EB10-D05C-0BB6A9F2B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825" y="3126453"/>
              <a:ext cx="1615238" cy="1066667"/>
            </a:xfrm>
            <a:prstGeom prst="rect">
              <a:avLst/>
            </a:prstGeom>
          </p:spPr>
        </p:pic>
        <p:pic>
          <p:nvPicPr>
            <p:cNvPr id="16" name="Picture 15" descr="A picture containing screenshot, graphics, circle, line&#10;&#10;Description automatically generated">
              <a:extLst>
                <a:ext uri="{FF2B5EF4-FFF2-40B4-BE49-F238E27FC236}">
                  <a16:creationId xmlns:a16="http://schemas.microsoft.com/office/drawing/2014/main" id="{211FFF3A-18E9-3D65-7BA5-2860BB4F4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2063" y="3126453"/>
              <a:ext cx="1615238" cy="1066667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DD738C6-BDED-77BF-67FC-8C81CE45100E}"/>
                </a:ext>
              </a:extLst>
            </p:cNvPr>
            <p:cNvSpPr/>
            <p:nvPr/>
          </p:nvSpPr>
          <p:spPr>
            <a:xfrm>
              <a:off x="2126826" y="1489385"/>
              <a:ext cx="1615238" cy="471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Affiliative</a:t>
              </a:r>
              <a:endParaRPr lang="en-IL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BF1928-778F-44B7-FC12-C650B2FDFEFA}"/>
                </a:ext>
              </a:extLst>
            </p:cNvPr>
            <p:cNvSpPr/>
            <p:nvPr/>
          </p:nvSpPr>
          <p:spPr>
            <a:xfrm>
              <a:off x="3742063" y="1489385"/>
              <a:ext cx="1615238" cy="471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Aversive</a:t>
              </a:r>
              <a:endParaRPr lang="en-IL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09A5815-5368-D716-E236-8F0DB7634544}"/>
                </a:ext>
              </a:extLst>
            </p:cNvPr>
            <p:cNvSpPr/>
            <p:nvPr/>
          </p:nvSpPr>
          <p:spPr>
            <a:xfrm>
              <a:off x="1121664" y="1970532"/>
              <a:ext cx="1005161" cy="1066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Theta</a:t>
              </a:r>
            </a:p>
            <a:p>
              <a:pPr algn="ctr"/>
              <a:r>
                <a:rPr lang="en-US" dirty="0"/>
                <a:t> 4-12 Hz</a:t>
              </a:r>
              <a:endParaRPr lang="en-IL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1DF4CA2-5284-50CB-6F77-3A67C80D172E}"/>
                </a:ext>
              </a:extLst>
            </p:cNvPr>
            <p:cNvSpPr/>
            <p:nvPr/>
          </p:nvSpPr>
          <p:spPr>
            <a:xfrm>
              <a:off x="1121663" y="3037199"/>
              <a:ext cx="1005161" cy="1115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Gamma</a:t>
              </a:r>
            </a:p>
            <a:p>
              <a:pPr algn="ctr"/>
              <a:r>
                <a:rPr lang="en-US" dirty="0"/>
                <a:t> 30-80 Hz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739625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540</TotalTime>
  <Words>10</Words>
  <Application>Microsoft Office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יצחק גוצחא</dc:creator>
  <cp:lastModifiedBy>יצחק גוצחא</cp:lastModifiedBy>
  <cp:revision>1</cp:revision>
  <dcterms:created xsi:type="dcterms:W3CDTF">2023-05-30T12:35:17Z</dcterms:created>
  <dcterms:modified xsi:type="dcterms:W3CDTF">2023-05-30T21:35:46Z</dcterms:modified>
</cp:coreProperties>
</file>