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12" r:id="rId1"/>
  </p:sldMasterIdLst>
  <p:notesMasterIdLst>
    <p:notesMasterId r:id="rId8"/>
  </p:notesMasterIdLst>
  <p:sldIdLst>
    <p:sldId id="256" r:id="rId2"/>
    <p:sldId id="267" r:id="rId3"/>
    <p:sldId id="260" r:id="rId4"/>
    <p:sldId id="262" r:id="rId5"/>
    <p:sldId id="264" r:id="rId6"/>
    <p:sldId id="265" r:id="rId7"/>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3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3809" autoAdjust="0"/>
  </p:normalViewPr>
  <p:slideViewPr>
    <p:cSldViewPr snapToGrid="0">
      <p:cViewPr varScale="1">
        <p:scale>
          <a:sx n="79" d="100"/>
          <a:sy n="79" d="100"/>
        </p:scale>
        <p:origin x="1250" y="46"/>
      </p:cViewPr>
      <p:guideLst>
        <p:guide orient="horz" pos="2160"/>
        <p:guide pos="2383"/>
      </p:guideLst>
    </p:cSldViewPr>
  </p:slideViewPr>
  <p:outlineViewPr>
    <p:cViewPr>
      <p:scale>
        <a:sx n="33" d="100"/>
        <a:sy n="33" d="100"/>
      </p:scale>
      <p:origin x="0" y="-78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ECD7F-0254-4755-9215-CC1DB6EE31C0}" type="datetimeFigureOut">
              <a:rPr kumimoji="1" lang="ja-JP" altLang="en-US" smtClean="0"/>
              <a:t>2020/7/3</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52765-BA48-4BEE-8BB5-975294F1073E}" type="slidenum">
              <a:rPr kumimoji="1" lang="ja-JP" altLang="en-US" smtClean="0"/>
              <a:t>‹#›</a:t>
            </a:fld>
            <a:endParaRPr kumimoji="1" lang="ja-JP" altLang="en-US"/>
          </a:p>
        </p:txBody>
      </p:sp>
    </p:spTree>
    <p:extLst>
      <p:ext uri="{BB962C8B-B14F-4D97-AF65-F5344CB8AC3E}">
        <p14:creationId xmlns:p14="http://schemas.microsoft.com/office/powerpoint/2010/main" val="4832743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9452765-BA48-4BEE-8BB5-975294F1073E}" type="slidenum">
              <a:rPr kumimoji="1" lang="ja-JP" altLang="en-US" smtClean="0"/>
              <a:t>2</a:t>
            </a:fld>
            <a:endParaRPr kumimoji="1" lang="ja-JP" altLang="en-US"/>
          </a:p>
        </p:txBody>
      </p:sp>
    </p:spTree>
    <p:extLst>
      <p:ext uri="{BB962C8B-B14F-4D97-AF65-F5344CB8AC3E}">
        <p14:creationId xmlns:p14="http://schemas.microsoft.com/office/powerpoint/2010/main" val="271345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9452765-BA48-4BEE-8BB5-975294F1073E}" type="slidenum">
              <a:rPr kumimoji="1" lang="ja-JP" altLang="en-US" smtClean="0"/>
              <a:t>4</a:t>
            </a:fld>
            <a:endParaRPr kumimoji="1" lang="ja-JP" altLang="en-US"/>
          </a:p>
        </p:txBody>
      </p:sp>
    </p:spTree>
    <p:extLst>
      <p:ext uri="{BB962C8B-B14F-4D97-AF65-F5344CB8AC3E}">
        <p14:creationId xmlns:p14="http://schemas.microsoft.com/office/powerpoint/2010/main" val="107465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B4964FE-EDE6-4F06-9188-9538BD81E03A}"/>
              </a:ext>
            </a:extLst>
          </p:cNvPr>
          <p:cNvSpPr/>
          <p:nvPr userDrawn="1"/>
        </p:nvSpPr>
        <p:spPr>
          <a:xfrm>
            <a:off x="0" y="-1"/>
            <a:ext cx="9906000" cy="430364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solidFill>
                <a:schemeClr val="bg1">
                  <a:lumMod val="95000"/>
                </a:schemeClr>
              </a:solidFill>
            </a:endParaRPr>
          </a:p>
        </p:txBody>
      </p:sp>
      <p:sp>
        <p:nvSpPr>
          <p:cNvPr id="11" name="Title 1">
            <a:extLst>
              <a:ext uri="{FF2B5EF4-FFF2-40B4-BE49-F238E27FC236}">
                <a16:creationId xmlns:a16="http://schemas.microsoft.com/office/drawing/2014/main" id="{6B4C74CB-92A1-497C-8764-2B989299CC25}"/>
              </a:ext>
            </a:extLst>
          </p:cNvPr>
          <p:cNvSpPr>
            <a:spLocks noGrp="1"/>
          </p:cNvSpPr>
          <p:nvPr>
            <p:ph type="ctrTitle"/>
          </p:nvPr>
        </p:nvSpPr>
        <p:spPr>
          <a:xfrm>
            <a:off x="344889" y="1740072"/>
            <a:ext cx="7772400" cy="2387600"/>
          </a:xfrm>
        </p:spPr>
        <p:txBody>
          <a:bodyPr anchor="b">
            <a:normAutofit/>
          </a:bodyPr>
          <a:lstStyle>
            <a:lvl1pPr algn="l">
              <a:defRPr sz="4000">
                <a:solidFill>
                  <a:schemeClr val="bg1">
                    <a:lumMod val="95000"/>
                  </a:schemeClr>
                </a:solidFill>
                <a:latin typeface="+mj-ea"/>
                <a:ea typeface="+mj-ea"/>
              </a:defRPr>
            </a:lvl1pPr>
          </a:lstStyle>
          <a:p>
            <a:r>
              <a:rPr lang="ja-JP" altLang="en-US" dirty="0"/>
              <a:t>マスター タイトルの書式設定</a:t>
            </a:r>
            <a:endParaRPr lang="en-US" dirty="0"/>
          </a:p>
        </p:txBody>
      </p:sp>
      <p:sp>
        <p:nvSpPr>
          <p:cNvPr id="13" name="Text Placeholder 3">
            <a:extLst>
              <a:ext uri="{FF2B5EF4-FFF2-40B4-BE49-F238E27FC236}">
                <a16:creationId xmlns:a16="http://schemas.microsoft.com/office/drawing/2014/main" id="{FE335A7A-0797-4D9C-BB7A-ED63AB5609D3}"/>
              </a:ext>
            </a:extLst>
          </p:cNvPr>
          <p:cNvSpPr>
            <a:spLocks noGrp="1"/>
          </p:cNvSpPr>
          <p:nvPr>
            <p:ph type="body" sz="half" idx="2"/>
          </p:nvPr>
        </p:nvSpPr>
        <p:spPr>
          <a:xfrm>
            <a:off x="344889" y="5954815"/>
            <a:ext cx="6050858" cy="644239"/>
          </a:xfrm>
        </p:spPr>
        <p:txBody>
          <a:bodyPr anchor="b">
            <a:normAutofit/>
          </a:bodyPr>
          <a:lstStyle>
            <a:lvl1pPr marL="0" indent="0">
              <a:buNone/>
              <a:defRPr sz="1100">
                <a:solidFill>
                  <a:schemeClr val="accent1">
                    <a:lumMod val="75000"/>
                  </a:schemeClr>
                </a:solidFill>
                <a:latin typeface="+mn-ea"/>
                <a:ea typeface="+mn-ea"/>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dirty="0"/>
              <a:t>マスター テキストの書式設定</a:t>
            </a:r>
          </a:p>
        </p:txBody>
      </p:sp>
      <p:sp>
        <p:nvSpPr>
          <p:cNvPr id="8" name="正方形/長方形 7">
            <a:extLst>
              <a:ext uri="{FF2B5EF4-FFF2-40B4-BE49-F238E27FC236}">
                <a16:creationId xmlns:a16="http://schemas.microsoft.com/office/drawing/2014/main" id="{83E645D8-5B98-4B36-8262-CF744028DAEA}"/>
              </a:ext>
            </a:extLst>
          </p:cNvPr>
          <p:cNvSpPr/>
          <p:nvPr userDrawn="1"/>
        </p:nvSpPr>
        <p:spPr>
          <a:xfrm>
            <a:off x="8704728" y="6239434"/>
            <a:ext cx="923365" cy="426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ロゴ</a:t>
            </a:r>
          </a:p>
        </p:txBody>
      </p:sp>
    </p:spTree>
    <p:extLst>
      <p:ext uri="{BB962C8B-B14F-4D97-AF65-F5344CB8AC3E}">
        <p14:creationId xmlns:p14="http://schemas.microsoft.com/office/powerpoint/2010/main" val="112562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タイトル付きの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1333" y="1992867"/>
            <a:ext cx="6005278" cy="4120259"/>
          </a:xfrm>
        </p:spPr>
        <p:txBody>
          <a:bodyPr/>
          <a:lstStyle>
            <a:lvl1pPr marL="0" indent="0">
              <a:buFontTx/>
              <a:buNone/>
              <a:defRPr sz="1800">
                <a:latin typeface="+mn-ea"/>
                <a:ea typeface="+mn-ea"/>
              </a:defRPr>
            </a:lvl1pPr>
            <a:lvl2pPr marL="342900" indent="0">
              <a:buFontTx/>
              <a:buNone/>
              <a:defRPr sz="1800">
                <a:latin typeface="+mn-ea"/>
                <a:ea typeface="+mn-ea"/>
              </a:defRPr>
            </a:lvl2pPr>
            <a:lvl3pPr marL="685800" indent="0">
              <a:buFontTx/>
              <a:buNone/>
              <a:defRPr sz="1400">
                <a:latin typeface="+mn-ea"/>
                <a:ea typeface="+mn-ea"/>
              </a:defRPr>
            </a:lvl3pPr>
            <a:lvl4pPr marL="1028700" indent="0">
              <a:buFontTx/>
              <a:buNone/>
              <a:defRPr sz="1100">
                <a:latin typeface="+mn-ea"/>
                <a:ea typeface="+mn-ea"/>
              </a:defRPr>
            </a:lvl4pPr>
            <a:lvl5pPr marL="1371600" indent="0">
              <a:buFontTx/>
              <a:buNone/>
              <a:defRPr sz="1100">
                <a:latin typeface="+mn-ea"/>
                <a:ea typeface="+mn-ea"/>
              </a:defRPr>
            </a:lvl5pPr>
            <a:lvl6pPr>
              <a:defRPr sz="1500"/>
            </a:lvl6pPr>
            <a:lvl7pPr>
              <a:defRPr sz="1500"/>
            </a:lvl7pPr>
            <a:lvl8pPr>
              <a:defRPr sz="1500"/>
            </a:lvl8pPr>
            <a:lvl9pPr>
              <a:defRPr sz="15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Text Placeholder 3"/>
          <p:cNvSpPr>
            <a:spLocks noGrp="1"/>
          </p:cNvSpPr>
          <p:nvPr>
            <p:ph type="body" sz="half" idx="2"/>
          </p:nvPr>
        </p:nvSpPr>
        <p:spPr>
          <a:xfrm>
            <a:off x="480558" y="1303319"/>
            <a:ext cx="6212342" cy="429879"/>
          </a:xfrm>
        </p:spPr>
        <p:txBody>
          <a:bodyPr>
            <a:normAutofit/>
          </a:bodyPr>
          <a:lstStyle>
            <a:lvl1pPr marL="0" indent="0">
              <a:buNone/>
              <a:defRPr sz="1100">
                <a:latin typeface="+mn-ea"/>
                <a:ea typeface="+mn-ea"/>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dirty="0"/>
              <a:t>マスター テキストの書式設定</a:t>
            </a:r>
          </a:p>
        </p:txBody>
      </p:sp>
      <p:sp>
        <p:nvSpPr>
          <p:cNvPr id="13" name="Title 1">
            <a:extLst>
              <a:ext uri="{FF2B5EF4-FFF2-40B4-BE49-F238E27FC236}">
                <a16:creationId xmlns:a16="http://schemas.microsoft.com/office/drawing/2014/main" id="{5045E87F-5F0A-4E20-B0EE-1C4AA133CEEA}"/>
              </a:ext>
            </a:extLst>
          </p:cNvPr>
          <p:cNvSpPr>
            <a:spLocks noGrp="1" noChangeAspect="1"/>
          </p:cNvSpPr>
          <p:nvPr>
            <p:ph type="title"/>
          </p:nvPr>
        </p:nvSpPr>
        <p:spPr>
          <a:xfrm>
            <a:off x="460299" y="555807"/>
            <a:ext cx="4492679" cy="429879"/>
          </a:xfrm>
        </p:spPr>
        <p:txBody>
          <a:bodyPr anchor="ctr">
            <a:noAutofit/>
          </a:bodyPr>
          <a:lstStyle>
            <a:lvl1pPr>
              <a:defRPr sz="2000" b="0">
                <a:latin typeface="+mj-ea"/>
                <a:ea typeface="+mj-ea"/>
              </a:defRPr>
            </a:lvl1pPr>
          </a:lstStyle>
          <a:p>
            <a:r>
              <a:rPr lang="ja-JP" altLang="en-US" dirty="0"/>
              <a:t>マスター タイトルの書式設定</a:t>
            </a:r>
            <a:endParaRPr lang="en-US" dirty="0"/>
          </a:p>
        </p:txBody>
      </p:sp>
      <p:cxnSp>
        <p:nvCxnSpPr>
          <p:cNvPr id="14" name="直線コネクタ 13">
            <a:extLst>
              <a:ext uri="{FF2B5EF4-FFF2-40B4-BE49-F238E27FC236}">
                <a16:creationId xmlns:a16="http://schemas.microsoft.com/office/drawing/2014/main" id="{9E569B6D-1344-4448-9F97-8D1F59AEA0CD}"/>
              </a:ext>
            </a:extLst>
          </p:cNvPr>
          <p:cNvCxnSpPr/>
          <p:nvPr userDrawn="1"/>
        </p:nvCxnSpPr>
        <p:spPr>
          <a:xfrm>
            <a:off x="419923" y="535929"/>
            <a:ext cx="0" cy="4082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571376D4-1036-44CF-8714-2FCD9E0B81BC}"/>
              </a:ext>
            </a:extLst>
          </p:cNvPr>
          <p:cNvSpPr/>
          <p:nvPr userDrawn="1"/>
        </p:nvSpPr>
        <p:spPr>
          <a:xfrm>
            <a:off x="419923" y="555806"/>
            <a:ext cx="9066151" cy="5982164"/>
          </a:xfrm>
          <a:prstGeom prst="rect">
            <a:avLst/>
          </a:prstGeom>
          <a:noFill/>
          <a:ln w="3175">
            <a:solidFill>
              <a:schemeClr val="bg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800"/>
          </a:p>
        </p:txBody>
      </p:sp>
      <p:sp>
        <p:nvSpPr>
          <p:cNvPr id="11" name="Slide Number Placeholder 4">
            <a:extLst>
              <a:ext uri="{FF2B5EF4-FFF2-40B4-BE49-F238E27FC236}">
                <a16:creationId xmlns:a16="http://schemas.microsoft.com/office/drawing/2014/main" id="{79C0671F-C404-49A6-AB0C-23279F279A28}"/>
              </a:ext>
            </a:extLst>
          </p:cNvPr>
          <p:cNvSpPr txBox="1">
            <a:spLocks/>
          </p:cNvSpPr>
          <p:nvPr userDrawn="1"/>
        </p:nvSpPr>
        <p:spPr>
          <a:xfrm>
            <a:off x="268076" y="6334057"/>
            <a:ext cx="397567" cy="317907"/>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F3AF40-0375-46DE-A0DE-708F4C55A129}" type="slidenum">
              <a:rPr kumimoji="1" lang="ja-JP" altLang="en-US" smtClean="0"/>
              <a:pPr/>
              <a:t>‹#›</a:t>
            </a:fld>
            <a:endParaRPr kumimoji="1" lang="ja-JP" altLang="en-US" dirty="0"/>
          </a:p>
        </p:txBody>
      </p:sp>
      <p:sp>
        <p:nvSpPr>
          <p:cNvPr id="10" name="正方形/長方形 9">
            <a:extLst>
              <a:ext uri="{FF2B5EF4-FFF2-40B4-BE49-F238E27FC236}">
                <a16:creationId xmlns:a16="http://schemas.microsoft.com/office/drawing/2014/main" id="{4C1902B5-7AA7-4DEB-B2B4-EB022BB769DD}"/>
              </a:ext>
            </a:extLst>
          </p:cNvPr>
          <p:cNvSpPr/>
          <p:nvPr userDrawn="1"/>
        </p:nvSpPr>
        <p:spPr>
          <a:xfrm>
            <a:off x="8704728" y="6239434"/>
            <a:ext cx="923365" cy="426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ロゴ</a:t>
            </a:r>
          </a:p>
        </p:txBody>
      </p:sp>
    </p:spTree>
    <p:extLst>
      <p:ext uri="{BB962C8B-B14F-4D97-AF65-F5344CB8AC3E}">
        <p14:creationId xmlns:p14="http://schemas.microsoft.com/office/powerpoint/2010/main" val="27575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084" y="1977887"/>
            <a:ext cx="8180526" cy="4199076"/>
          </a:xfrm>
        </p:spPr>
        <p:txBody>
          <a:bodyPr>
            <a:normAutofit/>
          </a:bodyPr>
          <a:lstStyle>
            <a:lvl1pPr marL="0" indent="0">
              <a:buFontTx/>
              <a:buNone/>
              <a:defRPr sz="1800">
                <a:latin typeface="+mn-ea"/>
                <a:ea typeface="+mn-ea"/>
              </a:defRPr>
            </a:lvl1pPr>
            <a:lvl2pPr marL="342900" indent="0">
              <a:buFontTx/>
              <a:buNone/>
              <a:defRPr sz="1800">
                <a:latin typeface="+mn-ea"/>
                <a:ea typeface="+mn-ea"/>
              </a:defRPr>
            </a:lvl2pPr>
            <a:lvl3pPr marL="685800" indent="0">
              <a:buFontTx/>
              <a:buNone/>
              <a:defRPr sz="1400">
                <a:latin typeface="+mn-ea"/>
                <a:ea typeface="+mn-ea"/>
              </a:defRPr>
            </a:lvl3pPr>
            <a:lvl4pPr marL="1028700" indent="0">
              <a:buFontTx/>
              <a:buNone/>
              <a:defRPr sz="1100">
                <a:latin typeface="+mn-ea"/>
                <a:ea typeface="+mn-ea"/>
              </a:defRPr>
            </a:lvl4pPr>
            <a:lvl5pPr marL="1371600" indent="0">
              <a:buFontTx/>
              <a:buNone/>
              <a:defRPr sz="1100">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8" name="Title 1">
            <a:extLst>
              <a:ext uri="{FF2B5EF4-FFF2-40B4-BE49-F238E27FC236}">
                <a16:creationId xmlns:a16="http://schemas.microsoft.com/office/drawing/2014/main" id="{8E693F50-EB6F-4528-9E11-FA328D9080C3}"/>
              </a:ext>
            </a:extLst>
          </p:cNvPr>
          <p:cNvSpPr>
            <a:spLocks noGrp="1" noChangeAspect="1"/>
          </p:cNvSpPr>
          <p:nvPr>
            <p:ph type="title"/>
          </p:nvPr>
        </p:nvSpPr>
        <p:spPr>
          <a:xfrm>
            <a:off x="460300" y="555807"/>
            <a:ext cx="4492696" cy="408293"/>
          </a:xfrm>
        </p:spPr>
        <p:txBody>
          <a:bodyPr>
            <a:normAutofit/>
          </a:bodyPr>
          <a:lstStyle>
            <a:lvl1pPr>
              <a:defRPr sz="2000" b="0">
                <a:latin typeface="+mj-ea"/>
                <a:ea typeface="+mj-ea"/>
              </a:defRPr>
            </a:lvl1pPr>
          </a:lstStyle>
          <a:p>
            <a:r>
              <a:rPr lang="ja-JP" altLang="en-US" dirty="0"/>
              <a:t>マスター タイトルの書式設定</a:t>
            </a:r>
            <a:endParaRPr lang="en-US" dirty="0"/>
          </a:p>
        </p:txBody>
      </p:sp>
      <p:cxnSp>
        <p:nvCxnSpPr>
          <p:cNvPr id="12" name="直線コネクタ 11">
            <a:extLst>
              <a:ext uri="{FF2B5EF4-FFF2-40B4-BE49-F238E27FC236}">
                <a16:creationId xmlns:a16="http://schemas.microsoft.com/office/drawing/2014/main" id="{5F099C0B-3F82-4236-A2FE-F5EA8B95D776}"/>
              </a:ext>
            </a:extLst>
          </p:cNvPr>
          <p:cNvCxnSpPr/>
          <p:nvPr userDrawn="1"/>
        </p:nvCxnSpPr>
        <p:spPr>
          <a:xfrm>
            <a:off x="419923" y="535929"/>
            <a:ext cx="0" cy="4082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ext Placeholder 3">
            <a:extLst>
              <a:ext uri="{FF2B5EF4-FFF2-40B4-BE49-F238E27FC236}">
                <a16:creationId xmlns:a16="http://schemas.microsoft.com/office/drawing/2014/main" id="{C43F12AF-E53B-4EEC-9F75-8AFB692555A0}"/>
              </a:ext>
            </a:extLst>
          </p:cNvPr>
          <p:cNvSpPr>
            <a:spLocks noGrp="1"/>
          </p:cNvSpPr>
          <p:nvPr>
            <p:ph type="body" sz="half" idx="2"/>
          </p:nvPr>
        </p:nvSpPr>
        <p:spPr>
          <a:xfrm>
            <a:off x="480558" y="1303319"/>
            <a:ext cx="6555096" cy="371915"/>
          </a:xfrm>
        </p:spPr>
        <p:txBody>
          <a:bodyPr>
            <a:normAutofit/>
          </a:bodyPr>
          <a:lstStyle>
            <a:lvl1pPr marL="0" indent="0">
              <a:buNone/>
              <a:defRPr sz="1100">
                <a:latin typeface="+mn-ea"/>
                <a:ea typeface="+mn-ea"/>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dirty="0"/>
              <a:t>マスター テキストの書式設定</a:t>
            </a:r>
          </a:p>
        </p:txBody>
      </p:sp>
      <p:sp>
        <p:nvSpPr>
          <p:cNvPr id="18" name="Slide Number Placeholder 4">
            <a:extLst>
              <a:ext uri="{FF2B5EF4-FFF2-40B4-BE49-F238E27FC236}">
                <a16:creationId xmlns:a16="http://schemas.microsoft.com/office/drawing/2014/main" id="{EAC7864A-2956-4CB4-A9A7-1EF5AF2497B3}"/>
              </a:ext>
            </a:extLst>
          </p:cNvPr>
          <p:cNvSpPr txBox="1">
            <a:spLocks/>
          </p:cNvSpPr>
          <p:nvPr userDrawn="1"/>
        </p:nvSpPr>
        <p:spPr>
          <a:xfrm>
            <a:off x="268076" y="6334057"/>
            <a:ext cx="397567" cy="317907"/>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F3AF40-0375-46DE-A0DE-708F4C55A129}" type="slidenum">
              <a:rPr kumimoji="1" lang="ja-JP" altLang="en-US" smtClean="0"/>
              <a:pPr/>
              <a:t>‹#›</a:t>
            </a:fld>
            <a:endParaRPr kumimoji="1" lang="ja-JP" altLang="en-US" dirty="0"/>
          </a:p>
        </p:txBody>
      </p:sp>
      <p:sp>
        <p:nvSpPr>
          <p:cNvPr id="9" name="正方形/長方形 8">
            <a:extLst>
              <a:ext uri="{FF2B5EF4-FFF2-40B4-BE49-F238E27FC236}">
                <a16:creationId xmlns:a16="http://schemas.microsoft.com/office/drawing/2014/main" id="{4FD23C40-4F48-46CD-A13F-7F4912E25B28}"/>
              </a:ext>
            </a:extLst>
          </p:cNvPr>
          <p:cNvSpPr/>
          <p:nvPr userDrawn="1"/>
        </p:nvSpPr>
        <p:spPr>
          <a:xfrm>
            <a:off x="8704728" y="6239434"/>
            <a:ext cx="923365" cy="426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ロゴ</a:t>
            </a:r>
          </a:p>
        </p:txBody>
      </p:sp>
    </p:spTree>
    <p:extLst>
      <p:ext uri="{BB962C8B-B14F-4D97-AF65-F5344CB8AC3E}">
        <p14:creationId xmlns:p14="http://schemas.microsoft.com/office/powerpoint/2010/main" val="355258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AB5D9BC-31AA-4079-A204-9311690D121D}"/>
              </a:ext>
            </a:extLst>
          </p:cNvPr>
          <p:cNvSpPr>
            <a:spLocks noGrp="1" noChangeAspect="1"/>
          </p:cNvSpPr>
          <p:nvPr>
            <p:ph type="title"/>
          </p:nvPr>
        </p:nvSpPr>
        <p:spPr>
          <a:xfrm>
            <a:off x="460300" y="555807"/>
            <a:ext cx="4492696" cy="408293"/>
          </a:xfrm>
        </p:spPr>
        <p:txBody>
          <a:bodyPr>
            <a:normAutofit/>
          </a:bodyPr>
          <a:lstStyle>
            <a:lvl1pPr>
              <a:defRPr sz="2000" b="0">
                <a:latin typeface="+mj-ea"/>
                <a:ea typeface="+mj-ea"/>
              </a:defRPr>
            </a:lvl1pPr>
          </a:lstStyle>
          <a:p>
            <a:r>
              <a:rPr lang="ja-JP" altLang="en-US" dirty="0"/>
              <a:t>マスター タイトルの書式設定</a:t>
            </a:r>
            <a:endParaRPr lang="en-US" dirty="0"/>
          </a:p>
        </p:txBody>
      </p:sp>
      <p:cxnSp>
        <p:nvCxnSpPr>
          <p:cNvPr id="12" name="直線コネクタ 11">
            <a:extLst>
              <a:ext uri="{FF2B5EF4-FFF2-40B4-BE49-F238E27FC236}">
                <a16:creationId xmlns:a16="http://schemas.microsoft.com/office/drawing/2014/main" id="{FCA20E66-26C6-4C89-A901-009B000AC4C8}"/>
              </a:ext>
            </a:extLst>
          </p:cNvPr>
          <p:cNvCxnSpPr/>
          <p:nvPr userDrawn="1"/>
        </p:nvCxnSpPr>
        <p:spPr>
          <a:xfrm>
            <a:off x="419923" y="535929"/>
            <a:ext cx="0" cy="4082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3A3F86F-62E2-491A-8053-F28CDEE0BD08}"/>
              </a:ext>
            </a:extLst>
          </p:cNvPr>
          <p:cNvSpPr>
            <a:spLocks noGrp="1"/>
          </p:cNvSpPr>
          <p:nvPr>
            <p:ph type="body" sz="half" idx="2"/>
          </p:nvPr>
        </p:nvSpPr>
        <p:spPr>
          <a:xfrm>
            <a:off x="480558" y="1303319"/>
            <a:ext cx="6555096" cy="371915"/>
          </a:xfrm>
        </p:spPr>
        <p:txBody>
          <a:bodyPr>
            <a:normAutofit/>
          </a:bodyPr>
          <a:lstStyle>
            <a:lvl1pPr marL="0" indent="0">
              <a:buNone/>
              <a:defRPr sz="1100">
                <a:latin typeface="+mn-ea"/>
                <a:ea typeface="+mn-ea"/>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dirty="0"/>
              <a:t>マスター テキストの書式設定</a:t>
            </a:r>
          </a:p>
        </p:txBody>
      </p:sp>
      <p:sp>
        <p:nvSpPr>
          <p:cNvPr id="17" name="Slide Number Placeholder 4">
            <a:extLst>
              <a:ext uri="{FF2B5EF4-FFF2-40B4-BE49-F238E27FC236}">
                <a16:creationId xmlns:a16="http://schemas.microsoft.com/office/drawing/2014/main" id="{1AA9CAE3-3D2D-4E22-B74B-6F4C50C02E5B}"/>
              </a:ext>
            </a:extLst>
          </p:cNvPr>
          <p:cNvSpPr txBox="1">
            <a:spLocks/>
          </p:cNvSpPr>
          <p:nvPr userDrawn="1"/>
        </p:nvSpPr>
        <p:spPr>
          <a:xfrm>
            <a:off x="268076" y="6334057"/>
            <a:ext cx="397567" cy="317907"/>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F3AF40-0375-46DE-A0DE-708F4C55A129}"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67D8E01D-4F10-4A10-B4B7-91769B1CC0AB}"/>
              </a:ext>
            </a:extLst>
          </p:cNvPr>
          <p:cNvSpPr/>
          <p:nvPr userDrawn="1"/>
        </p:nvSpPr>
        <p:spPr>
          <a:xfrm>
            <a:off x="8704728" y="6239434"/>
            <a:ext cx="923365" cy="426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ロゴ</a:t>
            </a:r>
          </a:p>
        </p:txBody>
      </p:sp>
    </p:spTree>
    <p:extLst>
      <p:ext uri="{BB962C8B-B14F-4D97-AF65-F5344CB8AC3E}">
        <p14:creationId xmlns:p14="http://schemas.microsoft.com/office/powerpoint/2010/main" val="12958707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0DF4A-0719-46A6-ACF4-BCDB079081C4}" type="datetime1">
              <a:rPr kumimoji="1" lang="ja-JP" altLang="en-US" smtClean="0"/>
              <a:t>2020/7/3</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3AF40-0375-46DE-A0DE-708F4C55A129}" type="slidenum">
              <a:rPr kumimoji="1" lang="ja-JP" altLang="en-US" smtClean="0"/>
              <a:t>‹#›</a:t>
            </a:fld>
            <a:endParaRPr kumimoji="1" lang="ja-JP" altLang="en-US"/>
          </a:p>
        </p:txBody>
      </p:sp>
    </p:spTree>
    <p:extLst>
      <p:ext uri="{BB962C8B-B14F-4D97-AF65-F5344CB8AC3E}">
        <p14:creationId xmlns:p14="http://schemas.microsoft.com/office/powerpoint/2010/main" val="149191776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695" r:id="rId3"/>
    <p:sldLayoutId id="2147483696" r:id="rId4"/>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479A9C7-2481-4F62-B400-1D0FCBB73DA5}"/>
              </a:ext>
            </a:extLst>
          </p:cNvPr>
          <p:cNvSpPr txBox="1"/>
          <p:nvPr/>
        </p:nvSpPr>
        <p:spPr>
          <a:xfrm>
            <a:off x="402522" y="404000"/>
            <a:ext cx="4114800" cy="369332"/>
          </a:xfrm>
          <a:prstGeom prst="rect">
            <a:avLst/>
          </a:prstGeom>
          <a:noFill/>
        </p:spPr>
        <p:txBody>
          <a:bodyPr wrap="square" rtlCol="0">
            <a:spAutoFit/>
          </a:bodyPr>
          <a:lstStyle/>
          <a:p>
            <a:r>
              <a:rPr kumimoji="1" lang="ja-JP" altLang="en-US" dirty="0">
                <a:solidFill>
                  <a:schemeClr val="bg1"/>
                </a:solidFill>
                <a:latin typeface="+mn-ea"/>
              </a:rPr>
              <a:t>ひかり歯科クリニック</a:t>
            </a:r>
            <a:r>
              <a:rPr kumimoji="1" lang="ja-JP" altLang="ja-JP" dirty="0">
                <a:solidFill>
                  <a:schemeClr val="bg1"/>
                </a:solidFill>
                <a:latin typeface="+mn-ea"/>
              </a:rPr>
              <a:t>御中</a:t>
            </a:r>
            <a:endParaRPr kumimoji="1" lang="ja-JP" altLang="en-US" dirty="0">
              <a:solidFill>
                <a:schemeClr val="bg1"/>
              </a:solidFill>
              <a:latin typeface="+mn-ea"/>
            </a:endParaRPr>
          </a:p>
        </p:txBody>
      </p:sp>
      <p:sp>
        <p:nvSpPr>
          <p:cNvPr id="8" name="タイトル 7">
            <a:extLst>
              <a:ext uri="{FF2B5EF4-FFF2-40B4-BE49-F238E27FC236}">
                <a16:creationId xmlns:a16="http://schemas.microsoft.com/office/drawing/2014/main" id="{9EF70D3E-38CD-49C7-AE66-DCACD79E5708}"/>
              </a:ext>
            </a:extLst>
          </p:cNvPr>
          <p:cNvSpPr>
            <a:spLocks noGrp="1"/>
          </p:cNvSpPr>
          <p:nvPr>
            <p:ph type="ctrTitle"/>
          </p:nvPr>
        </p:nvSpPr>
        <p:spPr>
          <a:xfrm>
            <a:off x="391636" y="1651172"/>
            <a:ext cx="8420100" cy="2387600"/>
          </a:xfrm>
        </p:spPr>
        <p:txBody>
          <a:bodyPr>
            <a:normAutofit/>
          </a:bodyPr>
          <a:lstStyle/>
          <a:p>
            <a:r>
              <a:rPr lang="ja-JP" altLang="ja-JP" sz="2800" b="1" dirty="0"/>
              <a:t>「</a:t>
            </a:r>
            <a:r>
              <a:rPr lang="ja-JP" altLang="en-US" sz="2800" b="1" dirty="0"/>
              <a:t>ホームページ</a:t>
            </a:r>
            <a:r>
              <a:rPr lang="ja-JP" altLang="en-US" sz="2800" b="1" dirty="0">
                <a:solidFill>
                  <a:schemeClr val="bg1"/>
                </a:solidFill>
              </a:rPr>
              <a:t>制作</a:t>
            </a:r>
            <a:r>
              <a:rPr lang="ja-JP" altLang="en-US" sz="2800" b="1" dirty="0"/>
              <a:t>」に関する</a:t>
            </a:r>
            <a:r>
              <a:rPr lang="ja-JP" altLang="ja-JP" sz="2800" b="1" dirty="0"/>
              <a:t>ご提案</a:t>
            </a:r>
            <a:endParaRPr lang="ja-JP" altLang="en-US" sz="2800" b="1" dirty="0"/>
          </a:p>
        </p:txBody>
      </p:sp>
      <p:sp>
        <p:nvSpPr>
          <p:cNvPr id="5" name="テキスト プレースホルダー 3">
            <a:extLst>
              <a:ext uri="{FF2B5EF4-FFF2-40B4-BE49-F238E27FC236}">
                <a16:creationId xmlns:a16="http://schemas.microsoft.com/office/drawing/2014/main" id="{5CAF2B86-E9EB-4B1A-90CA-F4F05CC2CD1B}"/>
              </a:ext>
            </a:extLst>
          </p:cNvPr>
          <p:cNvSpPr>
            <a:spLocks noGrp="1"/>
          </p:cNvSpPr>
          <p:nvPr>
            <p:ph type="body" sz="half" idx="2"/>
          </p:nvPr>
        </p:nvSpPr>
        <p:spPr>
          <a:xfrm>
            <a:off x="402522" y="5887440"/>
            <a:ext cx="6050858" cy="644239"/>
          </a:xfrm>
        </p:spPr>
        <p:txBody>
          <a:bodyPr/>
          <a:lstStyle/>
          <a:p>
            <a:pPr>
              <a:spcBef>
                <a:spcPts val="300"/>
              </a:spcBef>
            </a:pPr>
            <a:r>
              <a:rPr lang="en-US" altLang="ja-JP" dirty="0">
                <a:latin typeface="+mn-lt"/>
              </a:rPr>
              <a:t>2020/07/15</a:t>
            </a:r>
          </a:p>
          <a:p>
            <a:pPr>
              <a:spcBef>
                <a:spcPts val="300"/>
              </a:spcBef>
            </a:pPr>
            <a:r>
              <a:rPr lang="en-US" altLang="ja-JP" sz="1400" dirty="0" err="1">
                <a:latin typeface="+mn-lt"/>
              </a:rPr>
              <a:t>Ask_it</a:t>
            </a:r>
            <a:endParaRPr lang="ja-JP" altLang="en-US" sz="1400" dirty="0">
              <a:latin typeface="Commuters Sans ExtraLight" panose="020B0404020203020204"/>
            </a:endParaRPr>
          </a:p>
        </p:txBody>
      </p:sp>
    </p:spTree>
    <p:extLst>
      <p:ext uri="{BB962C8B-B14F-4D97-AF65-F5344CB8AC3E}">
        <p14:creationId xmlns:p14="http://schemas.microsoft.com/office/powerpoint/2010/main" val="39246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A60CA49-A73A-4E99-B2B9-FFF57CD3CEC5}"/>
              </a:ext>
            </a:extLst>
          </p:cNvPr>
          <p:cNvSpPr>
            <a:spLocks noGrp="1"/>
          </p:cNvSpPr>
          <p:nvPr>
            <p:ph idx="1"/>
          </p:nvPr>
        </p:nvSpPr>
        <p:spPr>
          <a:xfrm>
            <a:off x="3483429" y="1992867"/>
            <a:ext cx="5601577" cy="4120259"/>
          </a:xfrm>
        </p:spPr>
        <p:txBody>
          <a:bodyPr>
            <a:normAutofit/>
          </a:bodyPr>
          <a:lstStyle/>
          <a:p>
            <a:r>
              <a:rPr lang="ja-JP" altLang="en-US" dirty="0"/>
              <a:t>テキストテキストテキストテキスト</a:t>
            </a:r>
            <a:endParaRPr lang="en-US" altLang="ja-JP" dirty="0">
              <a:latin typeface="Commuters Sans ExtraLight" panose="020B0404020203020204" pitchFamily="34" charset="0"/>
            </a:endParaRPr>
          </a:p>
          <a:p>
            <a:r>
              <a:rPr lang="ja-JP" altLang="en-US" dirty="0"/>
              <a:t>テキストテキスト</a:t>
            </a:r>
            <a:endParaRPr lang="en-US" altLang="ja-JP" dirty="0">
              <a:latin typeface="Commuters Sans ExtraLight" panose="020B0404020203020204" pitchFamily="34" charset="0"/>
            </a:endParaRPr>
          </a:p>
          <a:p>
            <a:r>
              <a:rPr lang="ja-JP" altLang="en-US" dirty="0"/>
              <a:t>テキストテキスト</a:t>
            </a:r>
            <a:endParaRPr lang="en-US" altLang="ja-JP" dirty="0">
              <a:latin typeface="Commuters Sans ExtraLight" panose="020B0404020203020204" pitchFamily="34" charset="0"/>
            </a:endParaRPr>
          </a:p>
          <a:p>
            <a:r>
              <a:rPr lang="ja-JP" altLang="en-US" dirty="0"/>
              <a:t>テキストテキスト</a:t>
            </a:r>
            <a:endParaRPr lang="en-US" altLang="ja-JP" dirty="0">
              <a:latin typeface="Commuters Sans ExtraLight" panose="020B0404020203020204" pitchFamily="34" charset="0"/>
            </a:endParaRPr>
          </a:p>
          <a:p>
            <a:r>
              <a:rPr lang="ja-JP" altLang="en-US" dirty="0"/>
              <a:t>テキストテキスト</a:t>
            </a:r>
            <a:endParaRPr lang="en-US" altLang="ja-JP" dirty="0">
              <a:latin typeface="Commuters Sans ExtraLight" panose="020B0404020203020204" pitchFamily="34" charset="0"/>
            </a:endParaRPr>
          </a:p>
          <a:p>
            <a:r>
              <a:rPr lang="ja-JP" altLang="en-US" dirty="0"/>
              <a:t>テキストテキスト</a:t>
            </a:r>
            <a:endParaRPr lang="en-US" altLang="ja-JP" dirty="0">
              <a:latin typeface="Commuters Sans ExtraLight" panose="020B0404020203020204" pitchFamily="34" charset="0"/>
            </a:endParaRPr>
          </a:p>
          <a:p>
            <a:r>
              <a:rPr lang="ja-JP" altLang="en-US" dirty="0"/>
              <a:t>テキストテキスト</a:t>
            </a:r>
            <a:endParaRPr lang="en-US" altLang="ja-JP" dirty="0">
              <a:latin typeface="Commuters Sans ExtraLight" panose="020B0404020203020204" pitchFamily="34" charset="0"/>
            </a:endParaRPr>
          </a:p>
          <a:p>
            <a:r>
              <a:rPr lang="ja-JP" altLang="en-US" dirty="0"/>
              <a:t>テキストテキスト</a:t>
            </a:r>
            <a:endParaRPr lang="en-US" altLang="ja-JP" dirty="0">
              <a:latin typeface="Commuters Sans ExtraLight" panose="020B0404020203020204" pitchFamily="34" charset="0"/>
            </a:endParaRPr>
          </a:p>
          <a:p>
            <a:r>
              <a:rPr lang="ja-JP" altLang="en-US" dirty="0"/>
              <a:t>テキストテキスト</a:t>
            </a:r>
            <a:endParaRPr lang="en-US" altLang="ja-JP" dirty="0">
              <a:latin typeface="Commuters Sans ExtraLight" panose="020B0404020203020204" pitchFamily="34" charset="0"/>
            </a:endParaRPr>
          </a:p>
          <a:p>
            <a:r>
              <a:rPr lang="ja-JP" altLang="en-US" dirty="0"/>
              <a:t>テキストテキスト</a:t>
            </a:r>
            <a:endParaRPr lang="en-US" altLang="ja-JP" dirty="0">
              <a:latin typeface="Commuters Sans ExtraLight" panose="020B0404020203020204" pitchFamily="34" charset="0"/>
            </a:endParaRPr>
          </a:p>
          <a:p>
            <a:r>
              <a:rPr lang="ja-JP" altLang="en-US" dirty="0"/>
              <a:t>テキストテキスト</a:t>
            </a:r>
            <a:endParaRPr lang="en-US" altLang="ja-JP" dirty="0">
              <a:latin typeface="Commuters Sans ExtraLight" panose="020B0404020203020204" pitchFamily="34" charset="0"/>
            </a:endParaRPr>
          </a:p>
          <a:p>
            <a:endParaRPr lang="en-US" altLang="ja-JP" dirty="0">
              <a:latin typeface="Commuters Sans ExtraLight" panose="020B0404020203020204" pitchFamily="34" charset="0"/>
            </a:endParaRPr>
          </a:p>
          <a:p>
            <a:endParaRPr lang="en-US" altLang="ja-JP" dirty="0"/>
          </a:p>
          <a:p>
            <a:endParaRPr lang="en-US" altLang="ja-JP" dirty="0"/>
          </a:p>
        </p:txBody>
      </p:sp>
      <p:sp>
        <p:nvSpPr>
          <p:cNvPr id="6" name="テキスト プレースホルダー 5">
            <a:extLst>
              <a:ext uri="{FF2B5EF4-FFF2-40B4-BE49-F238E27FC236}">
                <a16:creationId xmlns:a16="http://schemas.microsoft.com/office/drawing/2014/main" id="{47285117-D844-4EED-8522-79999875AE44}"/>
              </a:ext>
            </a:extLst>
          </p:cNvPr>
          <p:cNvSpPr>
            <a:spLocks noGrp="1"/>
          </p:cNvSpPr>
          <p:nvPr>
            <p:ph type="body" sz="half" idx="2"/>
          </p:nvPr>
        </p:nvSpPr>
        <p:spPr/>
        <p:txBody>
          <a:bodyPr>
            <a:normAutofit/>
          </a:bodyPr>
          <a:lstStyle/>
          <a:p>
            <a:r>
              <a:rPr lang="ja-JP" altLang="en-US" dirty="0"/>
              <a:t>さいしょに</a:t>
            </a:r>
            <a:endParaRPr kumimoji="1" lang="ja-JP" altLang="en-US" dirty="0"/>
          </a:p>
        </p:txBody>
      </p:sp>
      <p:sp>
        <p:nvSpPr>
          <p:cNvPr id="4" name="タイトル 3">
            <a:extLst>
              <a:ext uri="{FF2B5EF4-FFF2-40B4-BE49-F238E27FC236}">
                <a16:creationId xmlns:a16="http://schemas.microsoft.com/office/drawing/2014/main" id="{3507600E-16C7-43DE-B4D1-99488B150A03}"/>
              </a:ext>
            </a:extLst>
          </p:cNvPr>
          <p:cNvSpPr>
            <a:spLocks noGrp="1"/>
          </p:cNvSpPr>
          <p:nvPr>
            <p:ph type="title"/>
          </p:nvPr>
        </p:nvSpPr>
        <p:spPr/>
        <p:txBody>
          <a:bodyPr>
            <a:noAutofit/>
          </a:bodyPr>
          <a:lstStyle/>
          <a:p>
            <a:r>
              <a:rPr kumimoji="1" lang="ja-JP" altLang="ja-JP" kern="1200">
                <a:solidFill>
                  <a:schemeClr val="tx1"/>
                </a:solidFill>
                <a:effectLst/>
                <a:latin typeface="+mj-lt"/>
                <a:ea typeface="+mj-ea"/>
                <a:cs typeface="+mj-cs"/>
              </a:rPr>
              <a:t>まえがき</a:t>
            </a:r>
            <a:endParaRPr kumimoji="1" lang="ja-JP" altLang="ja-JP" kern="1200" dirty="0">
              <a:solidFill>
                <a:schemeClr val="tx1"/>
              </a:solidFill>
              <a:effectLst/>
              <a:latin typeface="+mj-lt"/>
              <a:ea typeface="+mj-ea"/>
              <a:cs typeface="+mj-cs"/>
            </a:endParaRPr>
          </a:p>
        </p:txBody>
      </p:sp>
    </p:spTree>
    <p:extLst>
      <p:ext uri="{BB962C8B-B14F-4D97-AF65-F5344CB8AC3E}">
        <p14:creationId xmlns:p14="http://schemas.microsoft.com/office/powerpoint/2010/main" val="412375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コンテンツ プレースホルダー 5">
            <a:extLst>
              <a:ext uri="{FF2B5EF4-FFF2-40B4-BE49-F238E27FC236}">
                <a16:creationId xmlns:a16="http://schemas.microsoft.com/office/drawing/2014/main" id="{1DFFB306-0D97-4E4B-91C5-7F262CEF9CFF}"/>
              </a:ext>
            </a:extLst>
          </p:cNvPr>
          <p:cNvGraphicFramePr>
            <a:graphicFrameLocks noGrp="1"/>
          </p:cNvGraphicFramePr>
          <p:nvPr>
            <p:ph idx="1"/>
            <p:extLst>
              <p:ext uri="{D42A27DB-BD31-4B8C-83A1-F6EECF244321}">
                <p14:modId xmlns:p14="http://schemas.microsoft.com/office/powerpoint/2010/main" val="2899264345"/>
              </p:ext>
            </p:extLst>
          </p:nvPr>
        </p:nvGraphicFramePr>
        <p:xfrm>
          <a:off x="796467" y="1849504"/>
          <a:ext cx="8206533" cy="4302324"/>
        </p:xfrm>
        <a:graphic>
          <a:graphicData uri="http://schemas.openxmlformats.org/drawingml/2006/table">
            <a:tbl>
              <a:tblPr firstRow="1" bandRow="1">
                <a:tableStyleId>{5A111915-BE36-4E01-A7E5-04B1672EAD32}</a:tableStyleId>
              </a:tblPr>
              <a:tblGrid>
                <a:gridCol w="1870533">
                  <a:extLst>
                    <a:ext uri="{9D8B030D-6E8A-4147-A177-3AD203B41FA5}">
                      <a16:colId xmlns:a16="http://schemas.microsoft.com/office/drawing/2014/main" val="601797213"/>
                    </a:ext>
                  </a:extLst>
                </a:gridCol>
                <a:gridCol w="792000">
                  <a:extLst>
                    <a:ext uri="{9D8B030D-6E8A-4147-A177-3AD203B41FA5}">
                      <a16:colId xmlns:a16="http://schemas.microsoft.com/office/drawing/2014/main" val="271471893"/>
                    </a:ext>
                  </a:extLst>
                </a:gridCol>
                <a:gridCol w="792000">
                  <a:extLst>
                    <a:ext uri="{9D8B030D-6E8A-4147-A177-3AD203B41FA5}">
                      <a16:colId xmlns:a16="http://schemas.microsoft.com/office/drawing/2014/main" val="3272973317"/>
                    </a:ext>
                  </a:extLst>
                </a:gridCol>
                <a:gridCol w="792000">
                  <a:extLst>
                    <a:ext uri="{9D8B030D-6E8A-4147-A177-3AD203B41FA5}">
                      <a16:colId xmlns:a16="http://schemas.microsoft.com/office/drawing/2014/main" val="1518498857"/>
                    </a:ext>
                  </a:extLst>
                </a:gridCol>
                <a:gridCol w="792000">
                  <a:extLst>
                    <a:ext uri="{9D8B030D-6E8A-4147-A177-3AD203B41FA5}">
                      <a16:colId xmlns:a16="http://schemas.microsoft.com/office/drawing/2014/main" val="2269616601"/>
                    </a:ext>
                  </a:extLst>
                </a:gridCol>
                <a:gridCol w="792000">
                  <a:extLst>
                    <a:ext uri="{9D8B030D-6E8A-4147-A177-3AD203B41FA5}">
                      <a16:colId xmlns:a16="http://schemas.microsoft.com/office/drawing/2014/main" val="641255431"/>
                    </a:ext>
                  </a:extLst>
                </a:gridCol>
                <a:gridCol w="792000">
                  <a:extLst>
                    <a:ext uri="{9D8B030D-6E8A-4147-A177-3AD203B41FA5}">
                      <a16:colId xmlns:a16="http://schemas.microsoft.com/office/drawing/2014/main" val="2510459986"/>
                    </a:ext>
                  </a:extLst>
                </a:gridCol>
                <a:gridCol w="792000">
                  <a:extLst>
                    <a:ext uri="{9D8B030D-6E8A-4147-A177-3AD203B41FA5}">
                      <a16:colId xmlns:a16="http://schemas.microsoft.com/office/drawing/2014/main" val="4098796027"/>
                    </a:ext>
                  </a:extLst>
                </a:gridCol>
                <a:gridCol w="792000">
                  <a:extLst>
                    <a:ext uri="{9D8B030D-6E8A-4147-A177-3AD203B41FA5}">
                      <a16:colId xmlns:a16="http://schemas.microsoft.com/office/drawing/2014/main" val="3072759773"/>
                    </a:ext>
                  </a:extLst>
                </a:gridCol>
              </a:tblGrid>
              <a:tr h="316828">
                <a:tc>
                  <a:txBody>
                    <a:bodyPr/>
                    <a:lstStyle/>
                    <a:p>
                      <a:endParaRPr kumimoji="1" lang="ja-JP" altLang="en-US" dirty="0">
                        <a:latin typeface="+mn-ea"/>
                        <a:ea typeface="+mn-ea"/>
                      </a:endParaRPr>
                    </a:p>
                  </a:txBody>
                  <a:tcPr/>
                </a:tc>
                <a:tc gridSpan="4">
                  <a:txBody>
                    <a:bodyPr/>
                    <a:lstStyle/>
                    <a:p>
                      <a:pPr algn="ctr"/>
                      <a:r>
                        <a:rPr kumimoji="1" lang="en-US" altLang="ja-JP" dirty="0">
                          <a:latin typeface="Frutiger LT Pro 55 Roman" panose="020B0602020204020204" pitchFamily="34" charset="0"/>
                          <a:ea typeface="+mn-ea"/>
                        </a:rPr>
                        <a:t>2019</a:t>
                      </a:r>
                      <a:r>
                        <a:rPr kumimoji="1" lang="ja-JP" altLang="en-US" dirty="0">
                          <a:latin typeface="+mn-ea"/>
                          <a:ea typeface="+mn-ea"/>
                        </a:rPr>
                        <a:t>年</a:t>
                      </a:r>
                      <a:r>
                        <a:rPr kumimoji="1" lang="en-US" altLang="ja-JP" dirty="0">
                          <a:latin typeface="Frutiger LT Pro 55 Roman" panose="020B0602020204020204" pitchFamily="34" charset="0"/>
                          <a:ea typeface="+mn-ea"/>
                        </a:rPr>
                        <a:t>N</a:t>
                      </a:r>
                      <a:r>
                        <a:rPr kumimoji="1" lang="ja-JP" altLang="en-US" dirty="0">
                          <a:latin typeface="+mn-ea"/>
                          <a:ea typeface="+mn-ea"/>
                        </a:rPr>
                        <a:t>月</a:t>
                      </a:r>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algn="ctr"/>
                      <a:r>
                        <a:rPr kumimoji="1" lang="en-US" altLang="ja-JP" dirty="0">
                          <a:latin typeface="Frutiger LT Pro 55 Roman" panose="020B0602020204020204" pitchFamily="34" charset="0"/>
                          <a:ea typeface="+mn-ea"/>
                        </a:rPr>
                        <a:t>N+1</a:t>
                      </a:r>
                      <a:r>
                        <a:rPr kumimoji="1" lang="ja-JP" altLang="en-US" dirty="0">
                          <a:latin typeface="+mn-ea"/>
                          <a:ea typeface="+mn-ea"/>
                        </a:rPr>
                        <a:t>月</a:t>
                      </a:r>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587327057"/>
                  </a:ext>
                </a:extLst>
              </a:tr>
              <a:tr h="354910">
                <a:tc>
                  <a:txBody>
                    <a:bodyPr/>
                    <a:lstStyle/>
                    <a:p>
                      <a:endParaRPr kumimoji="1" lang="ja-JP" altLang="en-US" dirty="0">
                        <a:latin typeface="+mn-ea"/>
                        <a:ea typeface="+mn-ea"/>
                      </a:endParaRPr>
                    </a:p>
                  </a:txBody>
                  <a:tcPr/>
                </a:tc>
                <a:tc>
                  <a:txBody>
                    <a:bodyPr/>
                    <a:lstStyle/>
                    <a:p>
                      <a:pPr algn="ctr"/>
                      <a:r>
                        <a:rPr kumimoji="1" lang="ja-JP" altLang="en-US" sz="1200" dirty="0">
                          <a:latin typeface="+mn-ea"/>
                          <a:ea typeface="+mn-ea"/>
                        </a:rPr>
                        <a:t>第</a:t>
                      </a:r>
                      <a:r>
                        <a:rPr kumimoji="1" lang="en-US" altLang="ja-JP" sz="1800" dirty="0">
                          <a:latin typeface="Frutiger LT Pro 55 Roman" panose="020B0602020204020204" pitchFamily="34" charset="0"/>
                          <a:ea typeface="+mn-ea"/>
                        </a:rPr>
                        <a:t>1</a:t>
                      </a:r>
                      <a:r>
                        <a:rPr kumimoji="1" lang="ja-JP" altLang="en-US" sz="1200" dirty="0">
                          <a:latin typeface="+mn-ea"/>
                          <a:ea typeface="+mn-ea"/>
                        </a:rPr>
                        <a:t>週</a:t>
                      </a:r>
                    </a:p>
                  </a:txBody>
                  <a:tcPr anchor="ctr"/>
                </a:tc>
                <a:tc>
                  <a:txBody>
                    <a:bodyPr/>
                    <a:lstStyle/>
                    <a:p>
                      <a:pPr algn="ctr"/>
                      <a:r>
                        <a:rPr kumimoji="1" lang="ja-JP" altLang="en-US" sz="1200" dirty="0">
                          <a:latin typeface="+mn-ea"/>
                          <a:ea typeface="+mn-ea"/>
                        </a:rPr>
                        <a:t>第</a:t>
                      </a:r>
                      <a:r>
                        <a:rPr kumimoji="1" lang="en-US" altLang="ja-JP" sz="1800" dirty="0">
                          <a:latin typeface="Frutiger LT Pro 55 Roman" panose="020B0602020204020204" pitchFamily="34" charset="0"/>
                          <a:ea typeface="+mn-ea"/>
                        </a:rPr>
                        <a:t>2</a:t>
                      </a:r>
                      <a:r>
                        <a:rPr kumimoji="1" lang="ja-JP" altLang="en-US" sz="1200" dirty="0">
                          <a:latin typeface="+mn-ea"/>
                          <a:ea typeface="+mn-ea"/>
                        </a:rPr>
                        <a:t>週</a:t>
                      </a:r>
                    </a:p>
                  </a:txBody>
                  <a:tcPr anchor="ctr"/>
                </a:tc>
                <a:tc>
                  <a:txBody>
                    <a:bodyPr/>
                    <a:lstStyle/>
                    <a:p>
                      <a:pPr algn="ctr"/>
                      <a:r>
                        <a:rPr kumimoji="1" lang="ja-JP" altLang="en-US" sz="1200" dirty="0">
                          <a:latin typeface="+mn-ea"/>
                          <a:ea typeface="+mn-ea"/>
                        </a:rPr>
                        <a:t>第</a:t>
                      </a:r>
                      <a:r>
                        <a:rPr kumimoji="1" lang="en-US" altLang="ja-JP" sz="1800" dirty="0">
                          <a:latin typeface="Frutiger LT Pro 55 Roman" panose="020B0602020204020204" pitchFamily="34" charset="0"/>
                          <a:ea typeface="+mn-ea"/>
                        </a:rPr>
                        <a:t>3</a:t>
                      </a:r>
                      <a:r>
                        <a:rPr kumimoji="1" lang="ja-JP" altLang="en-US" sz="1200" dirty="0">
                          <a:latin typeface="+mn-ea"/>
                          <a:ea typeface="+mn-ea"/>
                        </a:rPr>
                        <a:t>週</a:t>
                      </a:r>
                    </a:p>
                  </a:txBody>
                  <a:tcPr anchor="ctr"/>
                </a:tc>
                <a:tc>
                  <a:txBody>
                    <a:bodyPr/>
                    <a:lstStyle/>
                    <a:p>
                      <a:pPr algn="ctr"/>
                      <a:r>
                        <a:rPr kumimoji="1" lang="ja-JP" altLang="en-US" sz="1200" dirty="0">
                          <a:latin typeface="+mn-ea"/>
                          <a:ea typeface="+mn-ea"/>
                        </a:rPr>
                        <a:t>第</a:t>
                      </a:r>
                      <a:r>
                        <a:rPr kumimoji="1" lang="en-US" altLang="ja-JP" sz="1800" dirty="0">
                          <a:latin typeface="Frutiger LT Pro 55 Roman" panose="020B0602020204020204" pitchFamily="34" charset="0"/>
                          <a:ea typeface="+mn-ea"/>
                        </a:rPr>
                        <a:t>4</a:t>
                      </a:r>
                      <a:r>
                        <a:rPr kumimoji="1" lang="ja-JP" altLang="en-US" sz="1200" dirty="0">
                          <a:latin typeface="+mn-ea"/>
                          <a:ea typeface="+mn-ea"/>
                        </a:rPr>
                        <a:t>週</a:t>
                      </a:r>
                    </a:p>
                  </a:txBody>
                  <a:tcPr anchor="ctr"/>
                </a:tc>
                <a:tc>
                  <a:txBody>
                    <a:bodyPr/>
                    <a:lstStyle/>
                    <a:p>
                      <a:pPr algn="ctr"/>
                      <a:r>
                        <a:rPr kumimoji="1" lang="ja-JP" altLang="en-US" sz="1200" dirty="0">
                          <a:latin typeface="+mn-ea"/>
                          <a:ea typeface="+mn-ea"/>
                        </a:rPr>
                        <a:t>第</a:t>
                      </a:r>
                      <a:r>
                        <a:rPr kumimoji="1" lang="en-US" altLang="ja-JP" sz="1800" dirty="0">
                          <a:latin typeface="Frutiger LT Pro 55 Roman" panose="020B0602020204020204" pitchFamily="34" charset="0"/>
                          <a:ea typeface="+mn-ea"/>
                        </a:rPr>
                        <a:t>1</a:t>
                      </a:r>
                      <a:r>
                        <a:rPr kumimoji="1" lang="ja-JP" altLang="en-US" sz="1200" dirty="0">
                          <a:latin typeface="+mn-ea"/>
                          <a:ea typeface="+mn-ea"/>
                        </a:rPr>
                        <a:t>週</a:t>
                      </a:r>
                    </a:p>
                  </a:txBody>
                  <a:tcPr anchor="ctr"/>
                </a:tc>
                <a:tc>
                  <a:txBody>
                    <a:bodyPr/>
                    <a:lstStyle/>
                    <a:p>
                      <a:pPr algn="ctr"/>
                      <a:r>
                        <a:rPr kumimoji="1" lang="ja-JP" altLang="en-US" sz="1200" dirty="0">
                          <a:latin typeface="+mn-ea"/>
                          <a:ea typeface="+mn-ea"/>
                        </a:rPr>
                        <a:t>第</a:t>
                      </a:r>
                      <a:r>
                        <a:rPr kumimoji="1" lang="en-US" altLang="ja-JP" sz="1800" dirty="0">
                          <a:latin typeface="Frutiger LT Pro 55 Roman" panose="020B0602020204020204" pitchFamily="34" charset="0"/>
                          <a:ea typeface="+mn-ea"/>
                        </a:rPr>
                        <a:t>2</a:t>
                      </a:r>
                      <a:r>
                        <a:rPr kumimoji="1" lang="ja-JP" altLang="en-US" sz="1200" dirty="0">
                          <a:latin typeface="+mn-ea"/>
                          <a:ea typeface="+mn-ea"/>
                        </a:rPr>
                        <a:t>週</a:t>
                      </a:r>
                    </a:p>
                  </a:txBody>
                  <a:tcPr anchor="ctr"/>
                </a:tc>
                <a:tc>
                  <a:txBody>
                    <a:bodyPr/>
                    <a:lstStyle/>
                    <a:p>
                      <a:pPr algn="ctr"/>
                      <a:r>
                        <a:rPr kumimoji="1" lang="ja-JP" altLang="en-US" sz="1200" dirty="0">
                          <a:latin typeface="+mn-ea"/>
                          <a:ea typeface="+mn-ea"/>
                        </a:rPr>
                        <a:t>第</a:t>
                      </a:r>
                      <a:r>
                        <a:rPr kumimoji="1" lang="en-US" altLang="ja-JP" sz="1800" dirty="0">
                          <a:latin typeface="Frutiger LT Pro 55 Roman" panose="020B0602020204020204" pitchFamily="34" charset="0"/>
                          <a:ea typeface="+mn-ea"/>
                        </a:rPr>
                        <a:t>3</a:t>
                      </a:r>
                      <a:r>
                        <a:rPr kumimoji="1" lang="ja-JP" altLang="en-US" sz="1200" dirty="0">
                          <a:latin typeface="+mn-ea"/>
                          <a:ea typeface="+mn-ea"/>
                        </a:rPr>
                        <a:t>週</a:t>
                      </a:r>
                    </a:p>
                  </a:txBody>
                  <a:tcPr anchor="ctr"/>
                </a:tc>
                <a:tc>
                  <a:txBody>
                    <a:bodyPr/>
                    <a:lstStyle/>
                    <a:p>
                      <a:pPr algn="ctr"/>
                      <a:r>
                        <a:rPr kumimoji="1" lang="ja-JP" altLang="en-US" sz="1200" dirty="0">
                          <a:latin typeface="+mn-ea"/>
                          <a:ea typeface="+mn-ea"/>
                        </a:rPr>
                        <a:t>第</a:t>
                      </a:r>
                      <a:r>
                        <a:rPr kumimoji="1" lang="en-US" altLang="ja-JP" sz="1800" dirty="0">
                          <a:latin typeface="Frutiger LT Pro 55 Roman" panose="020B0602020204020204" pitchFamily="34" charset="0"/>
                          <a:ea typeface="+mn-ea"/>
                        </a:rPr>
                        <a:t>4</a:t>
                      </a:r>
                      <a:r>
                        <a:rPr kumimoji="1" lang="ja-JP" altLang="en-US" sz="1200" dirty="0">
                          <a:latin typeface="+mn-ea"/>
                          <a:ea typeface="+mn-ea"/>
                        </a:rPr>
                        <a:t>週</a:t>
                      </a:r>
                    </a:p>
                  </a:txBody>
                  <a:tcPr anchor="ctr"/>
                </a:tc>
                <a:extLst>
                  <a:ext uri="{0D108BD9-81ED-4DB2-BD59-A6C34878D82A}">
                    <a16:rowId xmlns:a16="http://schemas.microsoft.com/office/drawing/2014/main" val="274539670"/>
                  </a:ext>
                </a:extLst>
              </a:tr>
              <a:tr h="709821">
                <a:tc>
                  <a:txBody>
                    <a:bodyPr/>
                    <a:lstStyle/>
                    <a:p>
                      <a:r>
                        <a:rPr kumimoji="1" lang="ja-JP" altLang="en-US" sz="1400" dirty="0">
                          <a:solidFill>
                            <a:schemeClr val="tx1"/>
                          </a:solidFill>
                          <a:latin typeface="+mn-ea"/>
                          <a:ea typeface="+mn-ea"/>
                        </a:rPr>
                        <a:t>契約</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latin typeface="+mn-ea"/>
                          <a:ea typeface="+mn-ea"/>
                        </a:rPr>
                        <a:t>△</a:t>
                      </a: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dirty="0">
                        <a:solidFill>
                          <a:schemeClr val="tx1"/>
                        </a:solidFill>
                        <a:latin typeface="+mn-ea"/>
                        <a:ea typeface="+mn-ea"/>
                      </a:endParaRPr>
                    </a:p>
                  </a:txBody>
                  <a:tcPr anchor="ctr"/>
                </a:tc>
                <a:extLst>
                  <a:ext uri="{0D108BD9-81ED-4DB2-BD59-A6C34878D82A}">
                    <a16:rowId xmlns:a16="http://schemas.microsoft.com/office/drawing/2014/main" val="10002"/>
                  </a:ext>
                </a:extLst>
              </a:tr>
              <a:tr h="709821">
                <a:tc>
                  <a:txBody>
                    <a:bodyPr/>
                    <a:lstStyle/>
                    <a:p>
                      <a:r>
                        <a:rPr kumimoji="1" lang="ja-JP" altLang="en-US" sz="1400" dirty="0">
                          <a:solidFill>
                            <a:schemeClr val="tx1"/>
                          </a:solidFill>
                          <a:latin typeface="+mn-ea"/>
                          <a:ea typeface="+mn-ea"/>
                        </a:rPr>
                        <a:t>打合せ・</a:t>
                      </a:r>
                      <a:endParaRPr kumimoji="1" lang="en-US" altLang="ja-JP" sz="1400" dirty="0">
                        <a:solidFill>
                          <a:schemeClr val="tx1"/>
                        </a:solidFill>
                        <a:latin typeface="+mn-ea"/>
                        <a:ea typeface="+mn-ea"/>
                      </a:endParaRPr>
                    </a:p>
                    <a:p>
                      <a:r>
                        <a:rPr kumimoji="1" lang="ja-JP" altLang="en-US" sz="1400" dirty="0">
                          <a:solidFill>
                            <a:schemeClr val="tx1"/>
                          </a:solidFill>
                          <a:latin typeface="+mn-ea"/>
                          <a:ea typeface="+mn-ea"/>
                        </a:rPr>
                        <a:t>デザインコンセプトの確認</a:t>
                      </a:r>
                    </a:p>
                  </a:txBody>
                  <a:tcPr anchor="ctr"/>
                </a:tc>
                <a:tc>
                  <a:txBody>
                    <a:bodyPr/>
                    <a:lstStyle/>
                    <a:p>
                      <a:pPr algn="ctr"/>
                      <a:r>
                        <a:rPr kumimoji="1" lang="en-US" altLang="ja-JP" sz="1400" dirty="0">
                          <a:solidFill>
                            <a:schemeClr val="tx1"/>
                          </a:solidFill>
                          <a:latin typeface="+mn-ea"/>
                          <a:ea typeface="+mn-ea"/>
                        </a:rPr>
                        <a:t>△</a:t>
                      </a:r>
                      <a:endParaRPr kumimoji="1" lang="ja-JP" altLang="en-US" sz="1400" dirty="0">
                        <a:solidFill>
                          <a:schemeClr val="tx1"/>
                        </a:solidFill>
                        <a:latin typeface="+mn-ea"/>
                        <a:ea typeface="+mn-ea"/>
                      </a:endParaRPr>
                    </a:p>
                  </a:txBody>
                  <a:tcPr anchor="ctr"/>
                </a:tc>
                <a:tc>
                  <a:txBody>
                    <a:bodyPr/>
                    <a:lstStyle/>
                    <a:p>
                      <a:pPr algn="ctr"/>
                      <a:r>
                        <a:rPr kumimoji="1" lang="en-US" altLang="ja-JP" sz="1400" dirty="0">
                          <a:solidFill>
                            <a:schemeClr val="tx1"/>
                          </a:solidFill>
                          <a:latin typeface="+mn-ea"/>
                          <a:ea typeface="+mn-ea"/>
                        </a:rPr>
                        <a:t>△</a:t>
                      </a: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dirty="0">
                        <a:solidFill>
                          <a:schemeClr val="tx1"/>
                        </a:solidFill>
                        <a:latin typeface="+mn-ea"/>
                        <a:ea typeface="+mn-ea"/>
                      </a:endParaRPr>
                    </a:p>
                  </a:txBody>
                  <a:tcPr anchor="ctr"/>
                </a:tc>
                <a:extLst>
                  <a:ext uri="{0D108BD9-81ED-4DB2-BD59-A6C34878D82A}">
                    <a16:rowId xmlns:a16="http://schemas.microsoft.com/office/drawing/2014/main" val="343208396"/>
                  </a:ext>
                </a:extLst>
              </a:tr>
              <a:tr h="709821">
                <a:tc>
                  <a:txBody>
                    <a:bodyPr/>
                    <a:lstStyle/>
                    <a:p>
                      <a:r>
                        <a:rPr kumimoji="1" lang="ja-JP" altLang="en-US" sz="1400" dirty="0">
                          <a:solidFill>
                            <a:schemeClr val="tx1"/>
                          </a:solidFill>
                          <a:latin typeface="+mn-ea"/>
                          <a:ea typeface="+mn-ea"/>
                        </a:rPr>
                        <a:t>仮デザイン作成</a:t>
                      </a: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dirty="0">
                        <a:solidFill>
                          <a:schemeClr val="tx1"/>
                        </a:solidFill>
                        <a:latin typeface="+mn-ea"/>
                        <a:ea typeface="+mn-ea"/>
                      </a:endParaRPr>
                    </a:p>
                  </a:txBody>
                  <a:tcPr anchor="ctr"/>
                </a:tc>
                <a:extLst>
                  <a:ext uri="{0D108BD9-81ED-4DB2-BD59-A6C34878D82A}">
                    <a16:rowId xmlns:a16="http://schemas.microsoft.com/office/drawing/2014/main" val="2826909891"/>
                  </a:ext>
                </a:extLst>
              </a:tr>
              <a:tr h="709821">
                <a:tc>
                  <a:txBody>
                    <a:bodyPr/>
                    <a:lstStyle/>
                    <a:p>
                      <a:r>
                        <a:rPr kumimoji="1" lang="ja-JP" altLang="en-US" sz="1400" dirty="0">
                          <a:solidFill>
                            <a:schemeClr val="tx1"/>
                          </a:solidFill>
                          <a:latin typeface="+mn-ea"/>
                          <a:ea typeface="+mn-ea"/>
                        </a:rPr>
                        <a:t>デザイン確認・</a:t>
                      </a:r>
                      <a:endParaRPr kumimoji="1" lang="en-US" altLang="ja-JP" sz="1400" dirty="0">
                        <a:solidFill>
                          <a:schemeClr val="tx1"/>
                        </a:solidFill>
                        <a:latin typeface="+mn-ea"/>
                        <a:ea typeface="+mn-ea"/>
                      </a:endParaRPr>
                    </a:p>
                    <a:p>
                      <a:r>
                        <a:rPr kumimoji="1" lang="ja-JP" altLang="en-US" sz="1400" dirty="0">
                          <a:solidFill>
                            <a:schemeClr val="tx1"/>
                          </a:solidFill>
                          <a:latin typeface="+mn-ea"/>
                          <a:ea typeface="+mn-ea"/>
                        </a:rPr>
                        <a:t>打合せ・校正</a:t>
                      </a: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r>
                        <a:rPr kumimoji="1" lang="en-US" altLang="ja-JP" sz="1400" dirty="0">
                          <a:solidFill>
                            <a:schemeClr val="tx1"/>
                          </a:solidFill>
                          <a:latin typeface="+mn-ea"/>
                          <a:ea typeface="+mn-ea"/>
                        </a:rPr>
                        <a:t>△</a:t>
                      </a:r>
                      <a:endParaRPr kumimoji="1" lang="ja-JP" altLang="en-US" sz="1400" dirty="0">
                        <a:solidFill>
                          <a:schemeClr val="tx1"/>
                        </a:solidFill>
                        <a:latin typeface="+mn-ea"/>
                        <a:ea typeface="+mn-ea"/>
                      </a:endParaRPr>
                    </a:p>
                  </a:txBody>
                  <a:tcPr anchor="ctr"/>
                </a:tc>
                <a:tc>
                  <a:txBody>
                    <a:bodyPr/>
                    <a:lstStyle/>
                    <a:p>
                      <a:pPr algn="ctr"/>
                      <a:endParaRPr kumimoji="1" lang="ja-JP" altLang="en-US" sz="1400" dirty="0">
                        <a:solidFill>
                          <a:schemeClr val="tx1"/>
                        </a:solidFill>
                        <a:latin typeface="+mn-ea"/>
                        <a:ea typeface="+mn-ea"/>
                      </a:endParaRPr>
                    </a:p>
                  </a:txBody>
                  <a:tcPr anchor="ctr"/>
                </a:tc>
                <a:tc>
                  <a:txBody>
                    <a:bodyPr/>
                    <a:lstStyle/>
                    <a:p>
                      <a:pPr algn="ctr"/>
                      <a:r>
                        <a:rPr kumimoji="1" lang="en-US" altLang="ja-JP" sz="1400" dirty="0">
                          <a:solidFill>
                            <a:schemeClr val="tx1"/>
                          </a:solidFill>
                          <a:latin typeface="+mn-ea"/>
                          <a:ea typeface="+mn-ea"/>
                        </a:rPr>
                        <a:t>△</a:t>
                      </a:r>
                      <a:endParaRPr kumimoji="1" lang="ja-JP" altLang="en-US" sz="1400" dirty="0">
                        <a:solidFill>
                          <a:schemeClr val="tx1"/>
                        </a:solidFill>
                        <a:latin typeface="+mn-ea"/>
                        <a:ea typeface="+mn-ea"/>
                      </a:endParaRPr>
                    </a:p>
                  </a:txBody>
                  <a:tcPr anchor="ctr"/>
                </a:tc>
                <a:tc>
                  <a:txBody>
                    <a:bodyPr/>
                    <a:lstStyle/>
                    <a:p>
                      <a:pPr algn="ctr"/>
                      <a:endParaRPr kumimoji="1" lang="ja-JP" altLang="en-US" dirty="0">
                        <a:solidFill>
                          <a:schemeClr val="tx1"/>
                        </a:solidFill>
                        <a:latin typeface="+mn-ea"/>
                        <a:ea typeface="+mn-ea"/>
                      </a:endParaRPr>
                    </a:p>
                  </a:txBody>
                  <a:tcPr anchor="ctr"/>
                </a:tc>
                <a:extLst>
                  <a:ext uri="{0D108BD9-81ED-4DB2-BD59-A6C34878D82A}">
                    <a16:rowId xmlns:a16="http://schemas.microsoft.com/office/drawing/2014/main" val="2224716117"/>
                  </a:ext>
                </a:extLst>
              </a:tr>
              <a:tr h="709821">
                <a:tc>
                  <a:txBody>
                    <a:bodyPr/>
                    <a:lstStyle/>
                    <a:p>
                      <a:r>
                        <a:rPr kumimoji="1" lang="ja-JP" altLang="en-US" sz="1400" dirty="0">
                          <a:solidFill>
                            <a:schemeClr val="tx1"/>
                          </a:solidFill>
                          <a:latin typeface="+mn-ea"/>
                          <a:ea typeface="+mn-ea"/>
                        </a:rPr>
                        <a:t>納品</a:t>
                      </a:r>
                    </a:p>
                  </a:txBody>
                  <a:tcPr anchor="ctr"/>
                </a:tc>
                <a:tc>
                  <a:txBody>
                    <a:bodyPr/>
                    <a:lstStyle/>
                    <a:p>
                      <a:pPr algn="ctr"/>
                      <a:endParaRPr kumimoji="1" lang="ja-JP" altLang="en-US" dirty="0">
                        <a:solidFill>
                          <a:schemeClr val="tx1"/>
                        </a:solidFill>
                        <a:latin typeface="+mn-ea"/>
                        <a:ea typeface="+mn-ea"/>
                      </a:endParaRPr>
                    </a:p>
                  </a:txBody>
                  <a:tcPr anchor="ctr"/>
                </a:tc>
                <a:tc>
                  <a:txBody>
                    <a:bodyPr/>
                    <a:lstStyle/>
                    <a:p>
                      <a:pPr algn="ctr"/>
                      <a:endParaRPr kumimoji="1" lang="ja-JP" altLang="en-US" dirty="0">
                        <a:solidFill>
                          <a:schemeClr val="tx1"/>
                        </a:solidFill>
                        <a:latin typeface="+mn-ea"/>
                        <a:ea typeface="+mn-ea"/>
                      </a:endParaRPr>
                    </a:p>
                  </a:txBody>
                  <a:tcPr anchor="ctr"/>
                </a:tc>
                <a:tc>
                  <a:txBody>
                    <a:bodyPr/>
                    <a:lstStyle/>
                    <a:p>
                      <a:pPr algn="ctr"/>
                      <a:endParaRPr kumimoji="1" lang="ja-JP" altLang="en-US" dirty="0">
                        <a:solidFill>
                          <a:schemeClr val="tx1"/>
                        </a:solidFill>
                        <a:latin typeface="+mn-ea"/>
                        <a:ea typeface="+mn-ea"/>
                      </a:endParaRPr>
                    </a:p>
                  </a:txBody>
                  <a:tcPr anchor="ctr"/>
                </a:tc>
                <a:tc>
                  <a:txBody>
                    <a:bodyPr/>
                    <a:lstStyle/>
                    <a:p>
                      <a:pPr algn="ctr"/>
                      <a:endParaRPr kumimoji="1" lang="ja-JP" altLang="en-US" dirty="0">
                        <a:solidFill>
                          <a:schemeClr val="tx1"/>
                        </a:solidFill>
                        <a:latin typeface="+mn-ea"/>
                        <a:ea typeface="+mn-ea"/>
                      </a:endParaRPr>
                    </a:p>
                  </a:txBody>
                  <a:tcPr anchor="ctr"/>
                </a:tc>
                <a:tc>
                  <a:txBody>
                    <a:bodyPr/>
                    <a:lstStyle/>
                    <a:p>
                      <a:pPr algn="ctr"/>
                      <a:endParaRPr kumimoji="1" lang="ja-JP" altLang="en-US" dirty="0">
                        <a:solidFill>
                          <a:schemeClr val="tx1"/>
                        </a:solidFill>
                        <a:latin typeface="+mn-ea"/>
                        <a:ea typeface="+mn-ea"/>
                      </a:endParaRPr>
                    </a:p>
                  </a:txBody>
                  <a:tcPr anchor="ctr"/>
                </a:tc>
                <a:tc>
                  <a:txBody>
                    <a:bodyPr/>
                    <a:lstStyle/>
                    <a:p>
                      <a:pPr algn="ctr"/>
                      <a:endParaRPr kumimoji="1" lang="ja-JP" altLang="en-US" dirty="0">
                        <a:solidFill>
                          <a:schemeClr val="tx1"/>
                        </a:solidFill>
                        <a:latin typeface="+mn-ea"/>
                        <a:ea typeface="+mn-ea"/>
                      </a:endParaRPr>
                    </a:p>
                  </a:txBody>
                  <a:tcPr anchor="ctr"/>
                </a:tc>
                <a:tc>
                  <a:txBody>
                    <a:bodyPr/>
                    <a:lstStyle/>
                    <a:p>
                      <a:pPr algn="ctr"/>
                      <a:endParaRPr kumimoji="1" lang="ja-JP" altLang="en-US" dirty="0">
                        <a:solidFill>
                          <a:schemeClr val="tx1"/>
                        </a:solidFill>
                        <a:latin typeface="+mn-ea"/>
                        <a:ea typeface="+mn-ea"/>
                      </a:endParaRPr>
                    </a:p>
                  </a:txBody>
                  <a:tcPr anchor="ctr"/>
                </a:tc>
                <a:tc>
                  <a:txBody>
                    <a:bodyPr/>
                    <a:lstStyle/>
                    <a:p>
                      <a:pPr algn="ctr"/>
                      <a:r>
                        <a:rPr kumimoji="1" lang="en-US" altLang="ja-JP" sz="1400" dirty="0">
                          <a:solidFill>
                            <a:schemeClr val="tx1"/>
                          </a:solidFill>
                          <a:latin typeface="+mn-ea"/>
                          <a:ea typeface="+mn-ea"/>
                        </a:rPr>
                        <a:t>△</a:t>
                      </a:r>
                      <a:endParaRPr kumimoji="1" lang="ja-JP" altLang="en-US" sz="1400" dirty="0">
                        <a:solidFill>
                          <a:schemeClr val="tx1"/>
                        </a:solidFill>
                        <a:latin typeface="+mn-ea"/>
                        <a:ea typeface="+mn-ea"/>
                      </a:endParaRPr>
                    </a:p>
                  </a:txBody>
                  <a:tcPr anchor="ctr"/>
                </a:tc>
                <a:extLst>
                  <a:ext uri="{0D108BD9-81ED-4DB2-BD59-A6C34878D82A}">
                    <a16:rowId xmlns:a16="http://schemas.microsoft.com/office/drawing/2014/main" val="1578001727"/>
                  </a:ext>
                </a:extLst>
              </a:tr>
            </a:tbl>
          </a:graphicData>
        </a:graphic>
      </p:graphicFrame>
      <p:sp>
        <p:nvSpPr>
          <p:cNvPr id="3" name="タイトル 2">
            <a:extLst>
              <a:ext uri="{FF2B5EF4-FFF2-40B4-BE49-F238E27FC236}">
                <a16:creationId xmlns:a16="http://schemas.microsoft.com/office/drawing/2014/main" id="{1C219303-0DD1-4B67-8352-9A5D1A169D12}"/>
              </a:ext>
            </a:extLst>
          </p:cNvPr>
          <p:cNvSpPr>
            <a:spLocks noGrp="1"/>
          </p:cNvSpPr>
          <p:nvPr>
            <p:ph type="title"/>
          </p:nvPr>
        </p:nvSpPr>
        <p:spPr/>
        <p:txBody>
          <a:bodyPr/>
          <a:lstStyle/>
          <a:p>
            <a:r>
              <a:rPr lang="ja-JP" altLang="ja-JP" dirty="0"/>
              <a:t>スケジュール</a:t>
            </a:r>
            <a:endParaRPr kumimoji="1" lang="ja-JP" altLang="en-US" dirty="0"/>
          </a:p>
        </p:txBody>
      </p:sp>
      <p:sp>
        <p:nvSpPr>
          <p:cNvPr id="4" name="テキスト プレースホルダー 3">
            <a:extLst>
              <a:ext uri="{FF2B5EF4-FFF2-40B4-BE49-F238E27FC236}">
                <a16:creationId xmlns:a16="http://schemas.microsoft.com/office/drawing/2014/main" id="{E9D12F22-95F5-4373-9D8A-F3EE62C51076}"/>
              </a:ext>
            </a:extLst>
          </p:cNvPr>
          <p:cNvSpPr>
            <a:spLocks noGrp="1"/>
          </p:cNvSpPr>
          <p:nvPr>
            <p:ph type="body" sz="half" idx="2"/>
          </p:nvPr>
        </p:nvSpPr>
        <p:spPr/>
        <p:txBody>
          <a:bodyPr/>
          <a:lstStyle/>
          <a:p>
            <a:r>
              <a:rPr kumimoji="1" lang="ja-JP" altLang="en-US" dirty="0"/>
              <a:t>契約締結後のスケジュール感について、お伝えします（現時点での目安です）。</a:t>
            </a:r>
          </a:p>
        </p:txBody>
      </p:sp>
      <p:cxnSp>
        <p:nvCxnSpPr>
          <p:cNvPr id="8" name="直線矢印コネクタ 7">
            <a:extLst>
              <a:ext uri="{FF2B5EF4-FFF2-40B4-BE49-F238E27FC236}">
                <a16:creationId xmlns:a16="http://schemas.microsoft.com/office/drawing/2014/main" id="{FA3B2D01-02BF-446D-83B1-6C3B53D27D65}"/>
              </a:ext>
            </a:extLst>
          </p:cNvPr>
          <p:cNvCxnSpPr/>
          <p:nvPr/>
        </p:nvCxnSpPr>
        <p:spPr>
          <a:xfrm>
            <a:off x="4102768" y="4401034"/>
            <a:ext cx="1666661" cy="0"/>
          </a:xfrm>
          <a:prstGeom prst="straightConnector1">
            <a:avLst/>
          </a:prstGeom>
          <a:ln w="53975">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80D52AB-AD71-439F-87BB-314B6D2E5124}"/>
              </a:ext>
            </a:extLst>
          </p:cNvPr>
          <p:cNvSpPr txBox="1"/>
          <p:nvPr/>
        </p:nvSpPr>
        <p:spPr>
          <a:xfrm>
            <a:off x="5209672" y="5180456"/>
            <a:ext cx="3852337" cy="430887"/>
          </a:xfrm>
          <a:prstGeom prst="rect">
            <a:avLst/>
          </a:prstGeom>
          <a:noFill/>
        </p:spPr>
        <p:txBody>
          <a:bodyPr wrap="none" rtlCol="0">
            <a:spAutoFit/>
          </a:bodyPr>
          <a:lstStyle/>
          <a:p>
            <a:r>
              <a:rPr lang="ja-JP" altLang="en-US" sz="1100" dirty="0"/>
              <a:t>　</a:t>
            </a:r>
            <a:r>
              <a:rPr lang="ja-JP" altLang="ja-JP" sz="1100" dirty="0"/>
              <a:t>（制作状況に応じて</a:t>
            </a:r>
            <a:r>
              <a:rPr lang="ja-JP" altLang="en-US" sz="1100" dirty="0"/>
              <a:t>回数が変更となる</a:t>
            </a:r>
            <a:r>
              <a:rPr lang="ja-JP" altLang="ja-JP" sz="1100" dirty="0"/>
              <a:t>場合があります）</a:t>
            </a:r>
          </a:p>
          <a:p>
            <a:endParaRPr kumimoji="1" lang="ja-JP" altLang="en-US" sz="1100" dirty="0"/>
          </a:p>
        </p:txBody>
      </p:sp>
    </p:spTree>
    <p:extLst>
      <p:ext uri="{BB962C8B-B14F-4D97-AF65-F5344CB8AC3E}">
        <p14:creationId xmlns:p14="http://schemas.microsoft.com/office/powerpoint/2010/main" val="420867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08714E7F-F5BE-472E-81A6-F71A43C271BF}"/>
              </a:ext>
            </a:extLst>
          </p:cNvPr>
          <p:cNvGraphicFramePr>
            <a:graphicFrameLocks noGrp="1"/>
          </p:cNvGraphicFramePr>
          <p:nvPr>
            <p:ph idx="1"/>
            <p:extLst>
              <p:ext uri="{D42A27DB-BD31-4B8C-83A1-F6EECF244321}">
                <p14:modId xmlns:p14="http://schemas.microsoft.com/office/powerpoint/2010/main" val="2353660726"/>
              </p:ext>
            </p:extLst>
          </p:nvPr>
        </p:nvGraphicFramePr>
        <p:xfrm>
          <a:off x="3471863" y="1992313"/>
          <a:ext cx="6005510" cy="2743200"/>
        </p:xfrm>
        <a:graphic>
          <a:graphicData uri="http://schemas.openxmlformats.org/drawingml/2006/table">
            <a:tbl>
              <a:tblPr firstRow="1" bandRow="1">
                <a:tableStyleId>{5FD0F851-EC5A-4D38-B0AD-8093EC10F338}</a:tableStyleId>
              </a:tblPr>
              <a:tblGrid>
                <a:gridCol w="1372280">
                  <a:extLst>
                    <a:ext uri="{9D8B030D-6E8A-4147-A177-3AD203B41FA5}">
                      <a16:colId xmlns:a16="http://schemas.microsoft.com/office/drawing/2014/main" val="2083155806"/>
                    </a:ext>
                  </a:extLst>
                </a:gridCol>
                <a:gridCol w="1029924">
                  <a:extLst>
                    <a:ext uri="{9D8B030D-6E8A-4147-A177-3AD203B41FA5}">
                      <a16:colId xmlns:a16="http://schemas.microsoft.com/office/drawing/2014/main" val="1777963912"/>
                    </a:ext>
                  </a:extLst>
                </a:gridCol>
                <a:gridCol w="1038362">
                  <a:extLst>
                    <a:ext uri="{9D8B030D-6E8A-4147-A177-3AD203B41FA5}">
                      <a16:colId xmlns:a16="http://schemas.microsoft.com/office/drawing/2014/main" val="401536544"/>
                    </a:ext>
                  </a:extLst>
                </a:gridCol>
                <a:gridCol w="1088571">
                  <a:extLst>
                    <a:ext uri="{9D8B030D-6E8A-4147-A177-3AD203B41FA5}">
                      <a16:colId xmlns:a16="http://schemas.microsoft.com/office/drawing/2014/main" val="1449623756"/>
                    </a:ext>
                  </a:extLst>
                </a:gridCol>
                <a:gridCol w="1476373">
                  <a:extLst>
                    <a:ext uri="{9D8B030D-6E8A-4147-A177-3AD203B41FA5}">
                      <a16:colId xmlns:a16="http://schemas.microsoft.com/office/drawing/2014/main" val="2073549445"/>
                    </a:ext>
                  </a:extLst>
                </a:gridCol>
              </a:tblGrid>
              <a:tr h="370840">
                <a:tc>
                  <a:txBody>
                    <a:bodyPr/>
                    <a:lstStyle/>
                    <a:p>
                      <a:endParaRPr kumimoji="1" lang="ja-JP" altLang="en-US" sz="1600" dirty="0">
                        <a:latin typeface="+mn-ea"/>
                        <a:ea typeface="+mn-ea"/>
                      </a:endParaRPr>
                    </a:p>
                  </a:txBody>
                  <a:tcPr/>
                </a:tc>
                <a:tc>
                  <a:txBody>
                    <a:bodyPr/>
                    <a:lstStyle/>
                    <a:p>
                      <a:pPr algn="ctr"/>
                      <a:r>
                        <a:rPr kumimoji="1" lang="ja-JP" altLang="en-US" sz="1400" b="0" dirty="0">
                          <a:latin typeface="+mj-ea"/>
                          <a:ea typeface="+mj-ea"/>
                        </a:rPr>
                        <a:t>単価</a:t>
                      </a:r>
                    </a:p>
                  </a:txBody>
                  <a:tcPr anchor="ctr"/>
                </a:tc>
                <a:tc>
                  <a:txBody>
                    <a:bodyPr/>
                    <a:lstStyle/>
                    <a:p>
                      <a:pPr algn="ctr"/>
                      <a:r>
                        <a:rPr kumimoji="1" lang="ja-JP" altLang="en-US" sz="1400" b="0" dirty="0">
                          <a:latin typeface="+mj-ea"/>
                          <a:ea typeface="+mj-ea"/>
                        </a:rPr>
                        <a:t>数量</a:t>
                      </a:r>
                    </a:p>
                  </a:txBody>
                  <a:tcPr anchor="ctr"/>
                </a:tc>
                <a:tc>
                  <a:txBody>
                    <a:bodyPr/>
                    <a:lstStyle/>
                    <a:p>
                      <a:pPr algn="ctr"/>
                      <a:r>
                        <a:rPr kumimoji="1" lang="ja-JP" altLang="en-US" sz="1400" b="0" dirty="0">
                          <a:latin typeface="+mj-ea"/>
                          <a:ea typeface="+mj-ea"/>
                        </a:rPr>
                        <a:t>価格</a:t>
                      </a:r>
                    </a:p>
                  </a:txBody>
                  <a:tcPr anchor="ctr"/>
                </a:tc>
                <a:tc>
                  <a:txBody>
                    <a:bodyPr/>
                    <a:lstStyle/>
                    <a:p>
                      <a:pPr algn="ctr"/>
                      <a:r>
                        <a:rPr kumimoji="1" lang="ja-JP" altLang="en-US" sz="1400" b="0" dirty="0">
                          <a:latin typeface="+mj-ea"/>
                          <a:ea typeface="+mj-ea"/>
                        </a:rPr>
                        <a:t>備考</a:t>
                      </a:r>
                    </a:p>
                  </a:txBody>
                  <a:tcPr anchor="ctr"/>
                </a:tc>
                <a:extLst>
                  <a:ext uri="{0D108BD9-81ED-4DB2-BD59-A6C34878D82A}">
                    <a16:rowId xmlns:a16="http://schemas.microsoft.com/office/drawing/2014/main" val="1345623370"/>
                  </a:ext>
                </a:extLst>
              </a:tr>
              <a:tr h="370840">
                <a:tc>
                  <a:txBody>
                    <a:bodyPr/>
                    <a:lstStyle/>
                    <a:p>
                      <a:pPr algn="l"/>
                      <a:r>
                        <a:rPr kumimoji="1" lang="ja-JP" altLang="en-US" sz="1400" dirty="0">
                          <a:latin typeface="+mn-ea"/>
                          <a:ea typeface="+mn-ea"/>
                        </a:rPr>
                        <a:t>打合せ</a:t>
                      </a:r>
                    </a:p>
                  </a:txBody>
                  <a:tcPr anchor="ctr"/>
                </a:tc>
                <a:tc>
                  <a:txBody>
                    <a:bodyPr/>
                    <a:lstStyle/>
                    <a:p>
                      <a:pPr algn="r"/>
                      <a:r>
                        <a:rPr kumimoji="1" lang="en-US" altLang="ja-JP" sz="1200" dirty="0">
                          <a:latin typeface="Futura PT Book" panose="020B0502020204020303" pitchFamily="34" charset="0"/>
                        </a:rPr>
                        <a:t>5,000</a:t>
                      </a:r>
                      <a:endParaRPr kumimoji="1" lang="ja-JP" altLang="en-US" sz="1200" dirty="0">
                        <a:latin typeface="Futura PT Book" panose="020B0502020204020303" pitchFamily="34" charset="0"/>
                      </a:endParaRPr>
                    </a:p>
                  </a:txBody>
                  <a:tcPr anchor="ctr"/>
                </a:tc>
                <a:tc>
                  <a:txBody>
                    <a:bodyPr/>
                    <a:lstStyle/>
                    <a:p>
                      <a:pPr algn="ctr"/>
                      <a:r>
                        <a:rPr kumimoji="1" lang="en-US" altLang="ja-JP" sz="1200" dirty="0">
                          <a:latin typeface="Futura PT Book" panose="020B0502020204020303" pitchFamily="34" charset="0"/>
                        </a:rPr>
                        <a:t>4</a:t>
                      </a:r>
                    </a:p>
                  </a:txBody>
                  <a:tcPr anchor="ctr"/>
                </a:tc>
                <a:tc>
                  <a:txBody>
                    <a:bodyPr/>
                    <a:lstStyle/>
                    <a:p>
                      <a:pPr algn="r"/>
                      <a:r>
                        <a:rPr kumimoji="1" lang="en-US" altLang="ja-JP" sz="1200" dirty="0">
                          <a:latin typeface="Futura PT Book" panose="020B0502020204020303" pitchFamily="34" charset="0"/>
                        </a:rPr>
                        <a:t>20,000</a:t>
                      </a:r>
                      <a:endParaRPr kumimoji="1" lang="ja-JP" altLang="en-US" sz="1200" dirty="0">
                        <a:latin typeface="Futura PT Book" panose="020B0502020204020303" pitchFamily="34" charset="0"/>
                      </a:endParaRPr>
                    </a:p>
                  </a:txBody>
                  <a:tcPr anchor="ctr"/>
                </a:tc>
                <a:tc>
                  <a:txBody>
                    <a:bodyPr/>
                    <a:lstStyle/>
                    <a:p>
                      <a:pPr algn="ctr"/>
                      <a:endParaRPr kumimoji="1" lang="ja-JP" altLang="en-US" sz="1600" dirty="0">
                        <a:latin typeface="Frutiger LT Pro 55 Roman" panose="020B0602020204020204" pitchFamily="34" charset="0"/>
                      </a:endParaRPr>
                    </a:p>
                  </a:txBody>
                  <a:tcPr anchor="ctr"/>
                </a:tc>
                <a:extLst>
                  <a:ext uri="{0D108BD9-81ED-4DB2-BD59-A6C34878D82A}">
                    <a16:rowId xmlns:a16="http://schemas.microsoft.com/office/drawing/2014/main" val="2877537328"/>
                  </a:ext>
                </a:extLst>
              </a:tr>
              <a:tr h="370840">
                <a:tc>
                  <a:txBody>
                    <a:bodyPr/>
                    <a:lstStyle/>
                    <a:p>
                      <a:pPr algn="l"/>
                      <a:r>
                        <a:rPr kumimoji="1" lang="ja-JP" altLang="en-US" sz="1400" dirty="0">
                          <a:latin typeface="+mn-ea"/>
                          <a:ea typeface="+mn-ea"/>
                        </a:rPr>
                        <a:t>デザイン作成</a:t>
                      </a:r>
                    </a:p>
                  </a:txBody>
                  <a:tcPr anchor="ctr"/>
                </a:tc>
                <a:tc>
                  <a:txBody>
                    <a:bodyPr/>
                    <a:lstStyle/>
                    <a:p>
                      <a:pPr algn="r"/>
                      <a:r>
                        <a:rPr kumimoji="1" lang="en-US" altLang="ja-JP" sz="1200" dirty="0">
                          <a:latin typeface="Futura PT Book" panose="020B0502020204020303" pitchFamily="34" charset="0"/>
                        </a:rPr>
                        <a:t>40,000</a:t>
                      </a:r>
                      <a:endParaRPr kumimoji="1" lang="ja-JP" altLang="en-US" sz="1200" dirty="0">
                        <a:latin typeface="Futura PT Book" panose="020B0502020204020303" pitchFamily="34" charset="0"/>
                      </a:endParaRPr>
                    </a:p>
                  </a:txBody>
                  <a:tcPr anchor="ctr"/>
                </a:tc>
                <a:tc>
                  <a:txBody>
                    <a:bodyPr/>
                    <a:lstStyle/>
                    <a:p>
                      <a:pPr algn="ctr"/>
                      <a:r>
                        <a:rPr kumimoji="1" lang="en-US" altLang="ja-JP" sz="1200" dirty="0">
                          <a:latin typeface="Futura PT Book" panose="020B0502020204020303" pitchFamily="34" charset="0"/>
                        </a:rPr>
                        <a:t>2</a:t>
                      </a:r>
                      <a:endParaRPr kumimoji="1" lang="ja-JP" altLang="en-US" sz="1200" dirty="0">
                        <a:latin typeface="Futura PT Book" panose="020B0502020204020303" pitchFamily="34" charset="0"/>
                      </a:endParaRPr>
                    </a:p>
                  </a:txBody>
                  <a:tcPr anchor="ctr"/>
                </a:tc>
                <a:tc>
                  <a:txBody>
                    <a:bodyPr/>
                    <a:lstStyle/>
                    <a:p>
                      <a:pPr algn="r"/>
                      <a:r>
                        <a:rPr kumimoji="1" lang="en-US" altLang="ja-JP" sz="1200" dirty="0">
                          <a:latin typeface="Futura PT Book" panose="020B0502020204020303" pitchFamily="34" charset="0"/>
                        </a:rPr>
                        <a:t>80,000</a:t>
                      </a:r>
                    </a:p>
                  </a:txBody>
                  <a:tcPr anchor="ctr"/>
                </a:tc>
                <a:tc>
                  <a:txBody>
                    <a:bodyPr/>
                    <a:lstStyle/>
                    <a:p>
                      <a:pPr algn="l"/>
                      <a:r>
                        <a:rPr kumimoji="1" lang="en-US" altLang="ja-JP" sz="1200" dirty="0">
                          <a:latin typeface="Commuters Sans ExtraLight"/>
                        </a:rPr>
                        <a:t>Web</a:t>
                      </a:r>
                      <a:r>
                        <a:rPr kumimoji="1" lang="ja-JP" altLang="en-US" sz="1200" dirty="0">
                          <a:latin typeface="Frutiger LT Pro 55 Roman" panose="020B0602020204020204" pitchFamily="34" charset="0"/>
                        </a:rPr>
                        <a:t>用、印刷用</a:t>
                      </a:r>
                    </a:p>
                  </a:txBody>
                  <a:tcPr anchor="ctr"/>
                </a:tc>
                <a:extLst>
                  <a:ext uri="{0D108BD9-81ED-4DB2-BD59-A6C34878D82A}">
                    <a16:rowId xmlns:a16="http://schemas.microsoft.com/office/drawing/2014/main" val="2847416506"/>
                  </a:ext>
                </a:extLst>
              </a:tr>
              <a:tr h="370840">
                <a:tc>
                  <a:txBody>
                    <a:bodyPr/>
                    <a:lstStyle/>
                    <a:p>
                      <a:pPr algn="l"/>
                      <a:r>
                        <a:rPr kumimoji="1" lang="en-US" altLang="ja-JP" sz="1400" dirty="0">
                          <a:latin typeface="+mn-ea"/>
                          <a:ea typeface="+mn-ea"/>
                        </a:rPr>
                        <a:t>VI</a:t>
                      </a:r>
                      <a:r>
                        <a:rPr kumimoji="1" lang="ja-JP" altLang="en-US" sz="1000" dirty="0">
                          <a:solidFill>
                            <a:schemeClr val="tx1"/>
                          </a:solidFill>
                          <a:latin typeface="+mn-ea"/>
                          <a:ea typeface="+mn-ea"/>
                        </a:rPr>
                        <a:t>（</a:t>
                      </a:r>
                      <a:r>
                        <a:rPr kumimoji="1" lang="en-US" altLang="ja-JP" sz="1000" dirty="0">
                          <a:solidFill>
                            <a:schemeClr val="tx1"/>
                          </a:solidFill>
                          <a:latin typeface="+mn-ea"/>
                          <a:ea typeface="+mn-ea"/>
                        </a:rPr>
                        <a:t>※</a:t>
                      </a:r>
                      <a:r>
                        <a:rPr kumimoji="1" lang="ja-JP" altLang="en-US" sz="1000" dirty="0">
                          <a:solidFill>
                            <a:schemeClr val="tx1"/>
                          </a:solidFill>
                          <a:latin typeface="+mn-ea"/>
                          <a:ea typeface="+mn-ea"/>
                        </a:rPr>
                        <a:t>）</a:t>
                      </a:r>
                      <a:r>
                        <a:rPr kumimoji="1" lang="ja-JP" altLang="en-US" sz="1400" dirty="0">
                          <a:latin typeface="+mn-ea"/>
                          <a:ea typeface="+mn-ea"/>
                        </a:rPr>
                        <a:t>取扱説明書作成</a:t>
                      </a:r>
                    </a:p>
                  </a:txBody>
                  <a:tcPr anchor="ctr"/>
                </a:tc>
                <a:tc>
                  <a:txBody>
                    <a:bodyPr/>
                    <a:lstStyle/>
                    <a:p>
                      <a:pPr algn="r"/>
                      <a:r>
                        <a:rPr kumimoji="1" lang="en-US" altLang="ja-JP" sz="1200" dirty="0">
                          <a:latin typeface="Futura PT Book" panose="020B0502020204020303" pitchFamily="34" charset="0"/>
                        </a:rPr>
                        <a:t>20,000</a:t>
                      </a:r>
                      <a:endParaRPr kumimoji="1" lang="ja-JP" altLang="en-US" sz="1200" dirty="0">
                        <a:latin typeface="Futura PT Book" panose="020B0502020204020303" pitchFamily="34" charset="0"/>
                      </a:endParaRPr>
                    </a:p>
                  </a:txBody>
                  <a:tcPr anchor="ctr"/>
                </a:tc>
                <a:tc>
                  <a:txBody>
                    <a:bodyPr/>
                    <a:lstStyle/>
                    <a:p>
                      <a:pPr algn="ctr"/>
                      <a:r>
                        <a:rPr kumimoji="1" lang="en-US" altLang="ja-JP" sz="1200" dirty="0">
                          <a:latin typeface="Futura PT Book" panose="020B0502020204020303" pitchFamily="34" charset="0"/>
                        </a:rPr>
                        <a:t>1</a:t>
                      </a:r>
                      <a:endParaRPr kumimoji="1" lang="ja-JP" altLang="en-US" sz="1200" dirty="0">
                        <a:latin typeface="Futura PT Book" panose="020B0502020204020303" pitchFamily="34" charset="0"/>
                      </a:endParaRPr>
                    </a:p>
                  </a:txBody>
                  <a:tcPr anchor="ctr"/>
                </a:tc>
                <a:tc>
                  <a:txBody>
                    <a:bodyPr/>
                    <a:lstStyle/>
                    <a:p>
                      <a:pPr algn="r"/>
                      <a:r>
                        <a:rPr kumimoji="1" lang="en-US" altLang="ja-JP" sz="1200" dirty="0">
                          <a:latin typeface="Futura PT Book" panose="020B0502020204020303" pitchFamily="34" charset="0"/>
                        </a:rPr>
                        <a:t>20,000</a:t>
                      </a:r>
                      <a:endParaRPr kumimoji="1" lang="ja-JP" altLang="en-US" sz="1200" dirty="0">
                        <a:latin typeface="Futura PT Book" panose="020B0502020204020303" pitchFamily="34" charset="0"/>
                      </a:endParaRPr>
                    </a:p>
                  </a:txBody>
                  <a:tcPr anchor="ctr"/>
                </a:tc>
                <a:tc>
                  <a:txBody>
                    <a:bodyPr/>
                    <a:lstStyle/>
                    <a:p>
                      <a:pPr algn="ctr"/>
                      <a:endParaRPr kumimoji="1" lang="ja-JP" altLang="en-US" sz="1600" dirty="0">
                        <a:latin typeface="Frutiger LT Pro 55 Roman" panose="020B0602020204020204" pitchFamily="34" charset="0"/>
                      </a:endParaRPr>
                    </a:p>
                  </a:txBody>
                  <a:tcPr anchor="ctr"/>
                </a:tc>
                <a:extLst>
                  <a:ext uri="{0D108BD9-81ED-4DB2-BD59-A6C34878D82A}">
                    <a16:rowId xmlns:a16="http://schemas.microsoft.com/office/drawing/2014/main" val="3301714129"/>
                  </a:ext>
                </a:extLst>
              </a:tr>
              <a:tr h="370840">
                <a:tc>
                  <a:txBody>
                    <a:bodyPr/>
                    <a:lstStyle/>
                    <a:p>
                      <a:pPr algn="l"/>
                      <a:r>
                        <a:rPr kumimoji="1" lang="ja-JP" altLang="en-US" sz="1400" dirty="0">
                          <a:latin typeface="+mn-ea"/>
                          <a:ea typeface="+mn-ea"/>
                        </a:rPr>
                        <a:t>小計</a:t>
                      </a:r>
                    </a:p>
                  </a:txBody>
                  <a:tcPr anchor="ctr"/>
                </a:tc>
                <a:tc>
                  <a:txBody>
                    <a:bodyPr/>
                    <a:lstStyle/>
                    <a:p>
                      <a:pPr algn="r"/>
                      <a:endParaRPr kumimoji="1" lang="ja-JP" altLang="en-US" sz="1200" dirty="0">
                        <a:latin typeface="Futura PT Book" panose="020B0502020204020303" pitchFamily="34" charset="0"/>
                      </a:endParaRPr>
                    </a:p>
                  </a:txBody>
                  <a:tcPr anchor="ctr"/>
                </a:tc>
                <a:tc>
                  <a:txBody>
                    <a:bodyPr/>
                    <a:lstStyle/>
                    <a:p>
                      <a:pPr algn="ctr"/>
                      <a:endParaRPr kumimoji="1" lang="ja-JP" altLang="en-US" sz="1200" dirty="0">
                        <a:latin typeface="Futura PT Book" panose="020B0502020204020303" pitchFamily="34" charset="0"/>
                      </a:endParaRPr>
                    </a:p>
                  </a:txBody>
                  <a:tcPr anchor="ctr"/>
                </a:tc>
                <a:tc>
                  <a:txBody>
                    <a:bodyPr/>
                    <a:lstStyle/>
                    <a:p>
                      <a:pPr algn="r"/>
                      <a:r>
                        <a:rPr kumimoji="1" lang="en-US" altLang="ja-JP" sz="1200" dirty="0">
                          <a:latin typeface="Futura PT Book" panose="020B0502020204020303" pitchFamily="34" charset="0"/>
                        </a:rPr>
                        <a:t>120,000</a:t>
                      </a:r>
                      <a:endParaRPr kumimoji="1" lang="ja-JP" altLang="en-US" sz="1200" dirty="0">
                        <a:latin typeface="Futura PT Book" panose="020B0502020204020303" pitchFamily="34" charset="0"/>
                      </a:endParaRPr>
                    </a:p>
                  </a:txBody>
                  <a:tcPr anchor="ctr"/>
                </a:tc>
                <a:tc>
                  <a:txBody>
                    <a:bodyPr/>
                    <a:lstStyle/>
                    <a:p>
                      <a:pPr algn="ctr"/>
                      <a:endParaRPr kumimoji="1" lang="ja-JP" altLang="en-US" sz="1600" dirty="0">
                        <a:latin typeface="Frutiger LT Pro 55 Roman" panose="020B0602020204020204" pitchFamily="34" charset="0"/>
                      </a:endParaRPr>
                    </a:p>
                  </a:txBody>
                  <a:tcPr anchor="ctr"/>
                </a:tc>
                <a:extLst>
                  <a:ext uri="{0D108BD9-81ED-4DB2-BD59-A6C34878D82A}">
                    <a16:rowId xmlns:a16="http://schemas.microsoft.com/office/drawing/2014/main" val="3780644219"/>
                  </a:ext>
                </a:extLst>
              </a:tr>
              <a:tr h="370840">
                <a:tc>
                  <a:txBody>
                    <a:bodyPr/>
                    <a:lstStyle/>
                    <a:p>
                      <a:pPr algn="l"/>
                      <a:r>
                        <a:rPr kumimoji="1" lang="ja-JP" altLang="en-US" sz="1200" dirty="0">
                          <a:latin typeface="+mn-ea"/>
                          <a:ea typeface="+mn-ea"/>
                        </a:rPr>
                        <a:t>お値引き</a:t>
                      </a:r>
                    </a:p>
                  </a:txBody>
                  <a:tcPr anchor="ctr"/>
                </a:tc>
                <a:tc>
                  <a:txBody>
                    <a:bodyPr/>
                    <a:lstStyle/>
                    <a:p>
                      <a:pPr algn="r"/>
                      <a:endParaRPr kumimoji="1" lang="ja-JP" altLang="en-US" sz="1200" dirty="0">
                        <a:latin typeface="Futura PT Book" panose="020B0502020204020303" pitchFamily="34" charset="0"/>
                      </a:endParaRPr>
                    </a:p>
                  </a:txBody>
                  <a:tcPr anchor="ctr"/>
                </a:tc>
                <a:tc>
                  <a:txBody>
                    <a:bodyPr/>
                    <a:lstStyle/>
                    <a:p>
                      <a:pPr algn="ctr"/>
                      <a:endParaRPr kumimoji="1" lang="ja-JP" altLang="en-US" sz="1200" dirty="0">
                        <a:latin typeface="Futura PT Book" panose="020B0502020204020303" pitchFamily="34" charset="0"/>
                      </a:endParaRPr>
                    </a:p>
                  </a:txBody>
                  <a:tcPr anchor="ctr"/>
                </a:tc>
                <a:tc>
                  <a:txBody>
                    <a:bodyPr/>
                    <a:lstStyle/>
                    <a:p>
                      <a:pPr algn="r"/>
                      <a:r>
                        <a:rPr kumimoji="1" lang="en-US" altLang="ja-JP" sz="1200" dirty="0">
                          <a:latin typeface="Futura PT Book" panose="020B0502020204020303" pitchFamily="34" charset="0"/>
                        </a:rPr>
                        <a:t>-50,000</a:t>
                      </a:r>
                      <a:endParaRPr kumimoji="1" lang="ja-JP" altLang="en-US" sz="1200" dirty="0">
                        <a:latin typeface="Futura PT Book" panose="020B0502020204020303" pitchFamily="34" charset="0"/>
                      </a:endParaRPr>
                    </a:p>
                  </a:txBody>
                  <a:tcPr anchor="ctr"/>
                </a:tc>
                <a:tc>
                  <a:txBody>
                    <a:bodyPr/>
                    <a:lstStyle/>
                    <a:p>
                      <a:pPr algn="ctr"/>
                      <a:endParaRPr kumimoji="1" lang="ja-JP" altLang="en-US" sz="1600" dirty="0">
                        <a:latin typeface="Frutiger LT Pro 55 Roman" panose="020B0602020204020204" pitchFamily="34" charset="0"/>
                      </a:endParaRPr>
                    </a:p>
                  </a:txBody>
                  <a:tcPr anchor="ctr"/>
                </a:tc>
                <a:extLst>
                  <a:ext uri="{0D108BD9-81ED-4DB2-BD59-A6C34878D82A}">
                    <a16:rowId xmlns:a16="http://schemas.microsoft.com/office/drawing/2014/main" val="1827602355"/>
                  </a:ext>
                </a:extLst>
              </a:tr>
              <a:tr h="370840">
                <a:tc>
                  <a:txBody>
                    <a:bodyPr/>
                    <a:lstStyle/>
                    <a:p>
                      <a:pPr algn="l"/>
                      <a:r>
                        <a:rPr kumimoji="1" lang="ja-JP" altLang="en-US" sz="1400" dirty="0">
                          <a:latin typeface="+mn-ea"/>
                          <a:ea typeface="+mn-ea"/>
                        </a:rPr>
                        <a:t>計</a:t>
                      </a:r>
                    </a:p>
                  </a:txBody>
                  <a:tcPr anchor="ctr"/>
                </a:tc>
                <a:tc>
                  <a:txBody>
                    <a:bodyPr/>
                    <a:lstStyle/>
                    <a:p>
                      <a:pPr algn="r"/>
                      <a:endParaRPr kumimoji="1" lang="ja-JP" altLang="en-US" sz="1200" dirty="0">
                        <a:latin typeface="Futura PT Book" panose="020B0502020204020303" pitchFamily="34" charset="0"/>
                      </a:endParaRPr>
                    </a:p>
                  </a:txBody>
                  <a:tcPr anchor="ctr"/>
                </a:tc>
                <a:tc>
                  <a:txBody>
                    <a:bodyPr/>
                    <a:lstStyle/>
                    <a:p>
                      <a:pPr algn="ctr"/>
                      <a:endParaRPr kumimoji="1" lang="ja-JP" altLang="en-US" sz="1200" dirty="0">
                        <a:latin typeface="Futura PT Book" panose="020B0502020204020303" pitchFamily="34" charset="0"/>
                      </a:endParaRPr>
                    </a:p>
                  </a:txBody>
                  <a:tcPr anchor="ctr"/>
                </a:tc>
                <a:tc>
                  <a:txBody>
                    <a:bodyPr/>
                    <a:lstStyle/>
                    <a:p>
                      <a:pPr algn="r"/>
                      <a:r>
                        <a:rPr kumimoji="1" lang="en-US" altLang="ja-JP" sz="1200" dirty="0">
                          <a:latin typeface="Futura PT Book" panose="020B0502020204020303" pitchFamily="34" charset="0"/>
                        </a:rPr>
                        <a:t>70,000</a:t>
                      </a:r>
                      <a:endParaRPr kumimoji="1" lang="ja-JP" altLang="en-US" sz="1200" dirty="0">
                        <a:latin typeface="Futura PT Book" panose="020B0502020204020303" pitchFamily="34" charset="0"/>
                      </a:endParaRPr>
                    </a:p>
                  </a:txBody>
                  <a:tcPr anchor="ctr"/>
                </a:tc>
                <a:tc>
                  <a:txBody>
                    <a:bodyPr/>
                    <a:lstStyle/>
                    <a:p>
                      <a:pPr algn="ctr"/>
                      <a:endParaRPr kumimoji="1" lang="ja-JP" altLang="en-US" sz="1600" dirty="0">
                        <a:latin typeface="Frutiger LT Pro 55 Roman" panose="020B0602020204020204" pitchFamily="34" charset="0"/>
                      </a:endParaRPr>
                    </a:p>
                  </a:txBody>
                  <a:tcPr anchor="ctr"/>
                </a:tc>
                <a:extLst>
                  <a:ext uri="{0D108BD9-81ED-4DB2-BD59-A6C34878D82A}">
                    <a16:rowId xmlns:a16="http://schemas.microsoft.com/office/drawing/2014/main" val="2502628818"/>
                  </a:ext>
                </a:extLst>
              </a:tr>
            </a:tbl>
          </a:graphicData>
        </a:graphic>
      </p:graphicFrame>
      <p:sp>
        <p:nvSpPr>
          <p:cNvPr id="5" name="テキスト プレースホルダー 4">
            <a:extLst>
              <a:ext uri="{FF2B5EF4-FFF2-40B4-BE49-F238E27FC236}">
                <a16:creationId xmlns:a16="http://schemas.microsoft.com/office/drawing/2014/main" id="{61834512-7F2C-40CD-A60C-7C0B8754982E}"/>
              </a:ext>
            </a:extLst>
          </p:cNvPr>
          <p:cNvSpPr>
            <a:spLocks noGrp="1"/>
          </p:cNvSpPr>
          <p:nvPr>
            <p:ph type="body" sz="half" idx="2"/>
          </p:nvPr>
        </p:nvSpPr>
        <p:spPr/>
        <p:txBody>
          <a:bodyPr/>
          <a:lstStyle/>
          <a:p>
            <a:r>
              <a:rPr kumimoji="1" lang="ja-JP" altLang="en-US" dirty="0"/>
              <a:t>費用については、以下のように考えています。</a:t>
            </a:r>
          </a:p>
        </p:txBody>
      </p:sp>
      <p:sp>
        <p:nvSpPr>
          <p:cNvPr id="3" name="タイトル 2">
            <a:extLst>
              <a:ext uri="{FF2B5EF4-FFF2-40B4-BE49-F238E27FC236}">
                <a16:creationId xmlns:a16="http://schemas.microsoft.com/office/drawing/2014/main" id="{70D0CAE4-6AA8-4968-B423-CF741D0F95A3}"/>
              </a:ext>
            </a:extLst>
          </p:cNvPr>
          <p:cNvSpPr>
            <a:spLocks noGrp="1"/>
          </p:cNvSpPr>
          <p:nvPr>
            <p:ph type="title"/>
          </p:nvPr>
        </p:nvSpPr>
        <p:spPr/>
        <p:txBody>
          <a:bodyPr/>
          <a:lstStyle/>
          <a:p>
            <a:r>
              <a:rPr lang="ja-JP" altLang="en-US" dirty="0"/>
              <a:t>費用</a:t>
            </a:r>
            <a:endParaRPr kumimoji="1" lang="ja-JP" altLang="en-US" dirty="0"/>
          </a:p>
        </p:txBody>
      </p:sp>
      <p:sp>
        <p:nvSpPr>
          <p:cNvPr id="6" name="テキスト プレースホルダー 4">
            <a:extLst>
              <a:ext uri="{FF2B5EF4-FFF2-40B4-BE49-F238E27FC236}">
                <a16:creationId xmlns:a16="http://schemas.microsoft.com/office/drawing/2014/main" id="{61834512-7F2C-40CD-A60C-7C0B8754982E}"/>
              </a:ext>
            </a:extLst>
          </p:cNvPr>
          <p:cNvSpPr txBox="1">
            <a:spLocks/>
          </p:cNvSpPr>
          <p:nvPr/>
        </p:nvSpPr>
        <p:spPr>
          <a:xfrm>
            <a:off x="3444420" y="4965686"/>
            <a:ext cx="6212342" cy="4298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1100" kern="1200">
                <a:solidFill>
                  <a:schemeClr val="tx1"/>
                </a:solidFill>
                <a:latin typeface="+mn-ea"/>
                <a:ea typeface="+mn-ea"/>
                <a:cs typeface="+mn-cs"/>
              </a:defRPr>
            </a:lvl1pPr>
            <a:lvl2pPr marL="342900" indent="0" algn="l" defTabSz="914400" rtl="0" eaLnBrk="1" latinLnBrk="0" hangingPunct="1">
              <a:lnSpc>
                <a:spcPct val="90000"/>
              </a:lnSpc>
              <a:spcBef>
                <a:spcPts val="500"/>
              </a:spcBef>
              <a:buFont typeface="Arial" panose="020B0604020202020204" pitchFamily="34" charset="0"/>
              <a:buNone/>
              <a:defRPr kumimoji="1" sz="1050" kern="1200">
                <a:solidFill>
                  <a:schemeClr val="tx1"/>
                </a:solidFill>
                <a:latin typeface="+mn-lt"/>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3pPr>
            <a:lvl4pPr marL="1028700" indent="0" algn="l" defTabSz="914400" rtl="0" eaLnBrk="1" latinLnBrk="0" hangingPunct="1">
              <a:lnSpc>
                <a:spcPct val="90000"/>
              </a:lnSpc>
              <a:spcBef>
                <a:spcPts val="500"/>
              </a:spcBef>
              <a:buFont typeface="Arial" panose="020B0604020202020204" pitchFamily="34" charset="0"/>
              <a:buNone/>
              <a:defRPr kumimoji="1" sz="750" kern="1200">
                <a:solidFill>
                  <a:schemeClr val="tx1"/>
                </a:solidFill>
                <a:latin typeface="+mn-lt"/>
                <a:ea typeface="+mn-ea"/>
                <a:cs typeface="+mn-cs"/>
              </a:defRPr>
            </a:lvl4pPr>
            <a:lvl5pPr marL="1371600" indent="0" algn="l" defTabSz="914400" rtl="0" eaLnBrk="1" latinLnBrk="0" hangingPunct="1">
              <a:lnSpc>
                <a:spcPct val="90000"/>
              </a:lnSpc>
              <a:spcBef>
                <a:spcPts val="500"/>
              </a:spcBef>
              <a:buFont typeface="Arial" panose="020B0604020202020204" pitchFamily="34" charset="0"/>
              <a:buNone/>
              <a:defRPr kumimoji="1" sz="75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750" kern="1200">
                <a:solidFill>
                  <a:schemeClr val="tx1"/>
                </a:solidFill>
                <a:latin typeface="+mn-lt"/>
                <a:ea typeface="+mn-ea"/>
                <a:cs typeface="+mn-cs"/>
              </a:defRPr>
            </a:lvl6pPr>
            <a:lvl7pPr marL="2057400" indent="0" algn="l" defTabSz="914400" rtl="0" eaLnBrk="1" latinLnBrk="0" hangingPunct="1">
              <a:lnSpc>
                <a:spcPct val="90000"/>
              </a:lnSpc>
              <a:spcBef>
                <a:spcPts val="500"/>
              </a:spcBef>
              <a:buFont typeface="Arial" panose="020B0604020202020204" pitchFamily="34" charset="0"/>
              <a:buNone/>
              <a:defRPr kumimoji="1" sz="750" kern="1200">
                <a:solidFill>
                  <a:schemeClr val="tx1"/>
                </a:solidFill>
                <a:latin typeface="+mn-lt"/>
                <a:ea typeface="+mn-ea"/>
                <a:cs typeface="+mn-cs"/>
              </a:defRPr>
            </a:lvl7pPr>
            <a:lvl8pPr marL="2400300" indent="0" algn="l" defTabSz="914400" rtl="0" eaLnBrk="1" latinLnBrk="0" hangingPunct="1">
              <a:lnSpc>
                <a:spcPct val="90000"/>
              </a:lnSpc>
              <a:spcBef>
                <a:spcPts val="500"/>
              </a:spcBef>
              <a:buFont typeface="Arial" panose="020B0604020202020204" pitchFamily="34" charset="0"/>
              <a:buNone/>
              <a:defRPr kumimoji="1" sz="750" kern="1200">
                <a:solidFill>
                  <a:schemeClr val="tx1"/>
                </a:solidFill>
                <a:latin typeface="+mn-lt"/>
                <a:ea typeface="+mn-ea"/>
                <a:cs typeface="+mn-cs"/>
              </a:defRPr>
            </a:lvl8pPr>
            <a:lvl9pPr marL="2743200" indent="0" algn="l" defTabSz="914400" rtl="0" eaLnBrk="1" latinLnBrk="0" hangingPunct="1">
              <a:lnSpc>
                <a:spcPct val="90000"/>
              </a:lnSpc>
              <a:spcBef>
                <a:spcPts val="500"/>
              </a:spcBef>
              <a:buFont typeface="Arial" panose="020B0604020202020204" pitchFamily="34" charset="0"/>
              <a:buNone/>
              <a:defRPr kumimoji="1" sz="750" kern="1200">
                <a:solidFill>
                  <a:schemeClr val="tx1"/>
                </a:solidFill>
                <a:latin typeface="+mn-lt"/>
                <a:ea typeface="+mn-ea"/>
                <a:cs typeface="+mn-cs"/>
              </a:defRPr>
            </a:lvl9pPr>
          </a:lstStyle>
          <a:p>
            <a:r>
              <a:rPr lang="en-US" altLang="ja-JP" dirty="0"/>
              <a:t>※</a:t>
            </a:r>
            <a:r>
              <a:rPr lang="en-US" altLang="ja-JP" dirty="0">
                <a:latin typeface="Commuters Sans ExtraLight"/>
              </a:rPr>
              <a:t>VI</a:t>
            </a:r>
            <a:r>
              <a:rPr lang="ja-JP" altLang="en-US" dirty="0"/>
              <a:t>（</a:t>
            </a:r>
            <a:r>
              <a:rPr lang="en-US" altLang="ja-JP" sz="1200" dirty="0">
                <a:latin typeface="Commuters Sans ExtraLight"/>
              </a:rPr>
              <a:t>Visual Identity</a:t>
            </a:r>
            <a:r>
              <a:rPr lang="ja-JP" altLang="en-US" dirty="0"/>
              <a:t>）：コンセプト理念などをビジュアルの構成要素で視覚的に表現したもの</a:t>
            </a:r>
          </a:p>
        </p:txBody>
      </p:sp>
      <p:sp>
        <p:nvSpPr>
          <p:cNvPr id="7" name="テキスト プレースホルダー 4">
            <a:extLst>
              <a:ext uri="{FF2B5EF4-FFF2-40B4-BE49-F238E27FC236}">
                <a16:creationId xmlns:a16="http://schemas.microsoft.com/office/drawing/2014/main" id="{AFC14C00-3961-4322-8E41-065A77CEDA78}"/>
              </a:ext>
            </a:extLst>
          </p:cNvPr>
          <p:cNvSpPr txBox="1">
            <a:spLocks/>
          </p:cNvSpPr>
          <p:nvPr/>
        </p:nvSpPr>
        <p:spPr>
          <a:xfrm>
            <a:off x="8439826" y="1668297"/>
            <a:ext cx="1246643" cy="2825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1100" kern="1200">
                <a:solidFill>
                  <a:schemeClr val="tx1"/>
                </a:solidFill>
                <a:latin typeface="+mn-ea"/>
                <a:ea typeface="+mn-ea"/>
                <a:cs typeface="+mn-cs"/>
              </a:defRPr>
            </a:lvl1pPr>
            <a:lvl2pPr marL="342900" indent="0" algn="l" defTabSz="914400" rtl="0" eaLnBrk="1" latinLnBrk="0" hangingPunct="1">
              <a:lnSpc>
                <a:spcPct val="90000"/>
              </a:lnSpc>
              <a:spcBef>
                <a:spcPts val="500"/>
              </a:spcBef>
              <a:buFont typeface="Arial" panose="020B0604020202020204" pitchFamily="34" charset="0"/>
              <a:buNone/>
              <a:defRPr kumimoji="1" sz="1050" kern="1200">
                <a:solidFill>
                  <a:schemeClr val="tx1"/>
                </a:solidFill>
                <a:latin typeface="+mn-lt"/>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3pPr>
            <a:lvl4pPr marL="1028700" indent="0" algn="l" defTabSz="914400" rtl="0" eaLnBrk="1" latinLnBrk="0" hangingPunct="1">
              <a:lnSpc>
                <a:spcPct val="90000"/>
              </a:lnSpc>
              <a:spcBef>
                <a:spcPts val="500"/>
              </a:spcBef>
              <a:buFont typeface="Arial" panose="020B0604020202020204" pitchFamily="34" charset="0"/>
              <a:buNone/>
              <a:defRPr kumimoji="1" sz="750" kern="1200">
                <a:solidFill>
                  <a:schemeClr val="tx1"/>
                </a:solidFill>
                <a:latin typeface="+mn-lt"/>
                <a:ea typeface="+mn-ea"/>
                <a:cs typeface="+mn-cs"/>
              </a:defRPr>
            </a:lvl4pPr>
            <a:lvl5pPr marL="1371600" indent="0" algn="l" defTabSz="914400" rtl="0" eaLnBrk="1" latinLnBrk="0" hangingPunct="1">
              <a:lnSpc>
                <a:spcPct val="90000"/>
              </a:lnSpc>
              <a:spcBef>
                <a:spcPts val="500"/>
              </a:spcBef>
              <a:buFont typeface="Arial" panose="020B0604020202020204" pitchFamily="34" charset="0"/>
              <a:buNone/>
              <a:defRPr kumimoji="1" sz="75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750" kern="1200">
                <a:solidFill>
                  <a:schemeClr val="tx1"/>
                </a:solidFill>
                <a:latin typeface="+mn-lt"/>
                <a:ea typeface="+mn-ea"/>
                <a:cs typeface="+mn-cs"/>
              </a:defRPr>
            </a:lvl6pPr>
            <a:lvl7pPr marL="2057400" indent="0" algn="l" defTabSz="914400" rtl="0" eaLnBrk="1" latinLnBrk="0" hangingPunct="1">
              <a:lnSpc>
                <a:spcPct val="90000"/>
              </a:lnSpc>
              <a:spcBef>
                <a:spcPts val="500"/>
              </a:spcBef>
              <a:buFont typeface="Arial" panose="020B0604020202020204" pitchFamily="34" charset="0"/>
              <a:buNone/>
              <a:defRPr kumimoji="1" sz="750" kern="1200">
                <a:solidFill>
                  <a:schemeClr val="tx1"/>
                </a:solidFill>
                <a:latin typeface="+mn-lt"/>
                <a:ea typeface="+mn-ea"/>
                <a:cs typeface="+mn-cs"/>
              </a:defRPr>
            </a:lvl7pPr>
            <a:lvl8pPr marL="2400300" indent="0" algn="l" defTabSz="914400" rtl="0" eaLnBrk="1" latinLnBrk="0" hangingPunct="1">
              <a:lnSpc>
                <a:spcPct val="90000"/>
              </a:lnSpc>
              <a:spcBef>
                <a:spcPts val="500"/>
              </a:spcBef>
              <a:buFont typeface="Arial" panose="020B0604020202020204" pitchFamily="34" charset="0"/>
              <a:buNone/>
              <a:defRPr kumimoji="1" sz="750" kern="1200">
                <a:solidFill>
                  <a:schemeClr val="tx1"/>
                </a:solidFill>
                <a:latin typeface="+mn-lt"/>
                <a:ea typeface="+mn-ea"/>
                <a:cs typeface="+mn-cs"/>
              </a:defRPr>
            </a:lvl8pPr>
            <a:lvl9pPr marL="2743200" indent="0" algn="l" defTabSz="914400" rtl="0" eaLnBrk="1" latinLnBrk="0" hangingPunct="1">
              <a:lnSpc>
                <a:spcPct val="90000"/>
              </a:lnSpc>
              <a:spcBef>
                <a:spcPts val="500"/>
              </a:spcBef>
              <a:buFont typeface="Arial" panose="020B0604020202020204" pitchFamily="34" charset="0"/>
              <a:buNone/>
              <a:defRPr kumimoji="1" sz="750" kern="1200">
                <a:solidFill>
                  <a:schemeClr val="tx1"/>
                </a:solidFill>
                <a:latin typeface="+mn-lt"/>
                <a:ea typeface="+mn-ea"/>
                <a:cs typeface="+mn-cs"/>
              </a:defRPr>
            </a:lvl9pPr>
          </a:lstStyle>
          <a:p>
            <a:r>
              <a:rPr lang="ja-JP" altLang="en-US" dirty="0"/>
              <a:t>（税抜き金額）</a:t>
            </a:r>
          </a:p>
        </p:txBody>
      </p:sp>
    </p:spTree>
    <p:extLst>
      <p:ext uri="{BB962C8B-B14F-4D97-AF65-F5344CB8AC3E}">
        <p14:creationId xmlns:p14="http://schemas.microsoft.com/office/powerpoint/2010/main" val="146027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018E8C3-F778-4F87-B3B6-1BFD0EF42C8E}"/>
              </a:ext>
            </a:extLst>
          </p:cNvPr>
          <p:cNvSpPr>
            <a:spLocks noGrp="1"/>
          </p:cNvSpPr>
          <p:nvPr>
            <p:ph idx="1"/>
          </p:nvPr>
        </p:nvSpPr>
        <p:spPr>
          <a:xfrm>
            <a:off x="3471333" y="1910391"/>
            <a:ext cx="6005278" cy="4391801"/>
          </a:xfrm>
        </p:spPr>
        <p:txBody>
          <a:bodyPr wrap="square">
            <a:noAutofit/>
          </a:bodyPr>
          <a:lstStyle/>
          <a:p>
            <a:r>
              <a:rPr lang="ja-JP" altLang="en-US" sz="1600" dirty="0"/>
              <a:t>　テキストテキストテキストテキスト</a:t>
            </a:r>
            <a:endParaRPr lang="en-US" altLang="ja-JP" sz="1600" dirty="0">
              <a:latin typeface="Commuters Sans ExtraLight" panose="020B0404020203020204" pitchFamily="34" charset="0"/>
            </a:endParaRPr>
          </a:p>
          <a:p>
            <a:r>
              <a:rPr lang="ja-JP" altLang="en-US" sz="1600" dirty="0"/>
              <a:t>テキストテキスト</a:t>
            </a:r>
            <a:endParaRPr lang="en-US" altLang="ja-JP" sz="1600" dirty="0">
              <a:latin typeface="Commuters Sans ExtraLight" panose="020B0404020203020204" pitchFamily="34" charset="0"/>
            </a:endParaRPr>
          </a:p>
          <a:p>
            <a:r>
              <a:rPr lang="ja-JP" altLang="en-US" sz="1600" dirty="0"/>
              <a:t>テキストテキスト</a:t>
            </a:r>
            <a:endParaRPr lang="en-US" altLang="ja-JP" sz="1600" dirty="0">
              <a:latin typeface="Commuters Sans ExtraLight" panose="020B0404020203020204" pitchFamily="34" charset="0"/>
            </a:endParaRPr>
          </a:p>
          <a:p>
            <a:r>
              <a:rPr lang="ja-JP" altLang="en-US" sz="1600" dirty="0"/>
              <a:t>テキストテキスト</a:t>
            </a:r>
            <a:endParaRPr lang="en-US" altLang="ja-JP" sz="1600" dirty="0">
              <a:latin typeface="Commuters Sans ExtraLight" panose="020B0404020203020204" pitchFamily="34" charset="0"/>
            </a:endParaRPr>
          </a:p>
          <a:p>
            <a:r>
              <a:rPr lang="ja-JP" altLang="en-US" sz="1600" dirty="0"/>
              <a:t>テキストテキスト</a:t>
            </a:r>
            <a:endParaRPr lang="en-US" altLang="ja-JP" sz="1600" dirty="0">
              <a:latin typeface="Commuters Sans ExtraLight" panose="020B0404020203020204" pitchFamily="34" charset="0"/>
            </a:endParaRPr>
          </a:p>
          <a:p>
            <a:r>
              <a:rPr lang="ja-JP" altLang="en-US" sz="1600" dirty="0"/>
              <a:t>テキストテキスト</a:t>
            </a:r>
            <a:endParaRPr lang="en-US" altLang="ja-JP" sz="1600" dirty="0">
              <a:latin typeface="Commuters Sans ExtraLight" panose="020B0404020203020204" pitchFamily="34" charset="0"/>
            </a:endParaRPr>
          </a:p>
          <a:p>
            <a:r>
              <a:rPr lang="ja-JP" altLang="en-US" sz="1600" dirty="0"/>
              <a:t>テキストテキスト</a:t>
            </a:r>
            <a:endParaRPr lang="en-US" altLang="ja-JP" sz="1600" dirty="0">
              <a:latin typeface="Commuters Sans ExtraLight" panose="020B0404020203020204" pitchFamily="34" charset="0"/>
            </a:endParaRPr>
          </a:p>
          <a:p>
            <a:r>
              <a:rPr lang="ja-JP" altLang="en-US" sz="1600" dirty="0"/>
              <a:t>テキストテキスト</a:t>
            </a:r>
            <a:endParaRPr lang="en-US" altLang="ja-JP" sz="1600" dirty="0">
              <a:latin typeface="Commuters Sans ExtraLight" panose="020B0404020203020204" pitchFamily="34" charset="0"/>
            </a:endParaRPr>
          </a:p>
          <a:p>
            <a:r>
              <a:rPr lang="ja-JP" altLang="en-US" sz="1600" dirty="0"/>
              <a:t>テキストテキスト</a:t>
            </a:r>
            <a:endParaRPr lang="en-US" altLang="ja-JP" sz="1600" dirty="0">
              <a:latin typeface="Commuters Sans ExtraLight" panose="020B0404020203020204" pitchFamily="34" charset="0"/>
            </a:endParaRPr>
          </a:p>
          <a:p>
            <a:r>
              <a:rPr lang="ja-JP" altLang="en-US" sz="1600" dirty="0"/>
              <a:t>テキストテキスト</a:t>
            </a:r>
            <a:endParaRPr lang="en-US" altLang="ja-JP" sz="1600" dirty="0">
              <a:latin typeface="Commuters Sans ExtraLight" panose="020B0404020203020204" pitchFamily="34" charset="0"/>
            </a:endParaRPr>
          </a:p>
          <a:p>
            <a:r>
              <a:rPr lang="ja-JP" altLang="en-US" sz="1600" dirty="0"/>
              <a:t>テキストテキスト</a:t>
            </a:r>
            <a:endParaRPr lang="en-US" altLang="ja-JP" sz="1600" dirty="0">
              <a:latin typeface="Commuters Sans ExtraLight" panose="020B0404020203020204" pitchFamily="34" charset="0"/>
            </a:endParaRPr>
          </a:p>
          <a:p>
            <a:r>
              <a:rPr lang="ja-JP" altLang="en-US" sz="1600" dirty="0"/>
              <a:t>テキストテキスト</a:t>
            </a:r>
            <a:endParaRPr lang="en-US" altLang="ja-JP" sz="1600" dirty="0">
              <a:latin typeface="Commuters Sans ExtraLight" panose="020B0404020203020204" pitchFamily="34" charset="0"/>
            </a:endParaRPr>
          </a:p>
          <a:p>
            <a:endParaRPr lang="en-US" altLang="ja-JP" sz="1600" dirty="0">
              <a:latin typeface="Commuters Sans ExtraLight" panose="020B0404020203020204" pitchFamily="34" charset="0"/>
            </a:endParaRPr>
          </a:p>
        </p:txBody>
      </p:sp>
      <p:sp>
        <p:nvSpPr>
          <p:cNvPr id="5" name="テキスト プレースホルダー 4">
            <a:extLst>
              <a:ext uri="{FF2B5EF4-FFF2-40B4-BE49-F238E27FC236}">
                <a16:creationId xmlns:a16="http://schemas.microsoft.com/office/drawing/2014/main" id="{C32FA770-3A87-4838-9A53-82DB7BC2F16F}"/>
              </a:ext>
            </a:extLst>
          </p:cNvPr>
          <p:cNvSpPr>
            <a:spLocks noGrp="1"/>
          </p:cNvSpPr>
          <p:nvPr>
            <p:ph type="body" sz="half" idx="2"/>
          </p:nvPr>
        </p:nvSpPr>
        <p:spPr/>
        <p:txBody>
          <a:bodyPr/>
          <a:lstStyle/>
          <a:p>
            <a:r>
              <a:rPr kumimoji="1" lang="ja-JP" altLang="en-US" dirty="0"/>
              <a:t>＋</a:t>
            </a:r>
            <a:r>
              <a:rPr kumimoji="1" lang="en-US" altLang="ja-JP" dirty="0"/>
              <a:t>α</a:t>
            </a:r>
            <a:r>
              <a:rPr kumimoji="1" lang="ja-JP" altLang="en-US" dirty="0"/>
              <a:t>のご提案として、ブランドシステムの見直しをご提案いたします。</a:t>
            </a:r>
          </a:p>
        </p:txBody>
      </p:sp>
      <p:sp>
        <p:nvSpPr>
          <p:cNvPr id="3" name="タイトル 2">
            <a:extLst>
              <a:ext uri="{FF2B5EF4-FFF2-40B4-BE49-F238E27FC236}">
                <a16:creationId xmlns:a16="http://schemas.microsoft.com/office/drawing/2014/main" id="{0C04D147-6148-4FD9-99FE-B22679A564EE}"/>
              </a:ext>
            </a:extLst>
          </p:cNvPr>
          <p:cNvSpPr>
            <a:spLocks noGrp="1"/>
          </p:cNvSpPr>
          <p:nvPr>
            <p:ph type="title"/>
          </p:nvPr>
        </p:nvSpPr>
        <p:spPr/>
        <p:txBody>
          <a:bodyPr/>
          <a:lstStyle/>
          <a:p>
            <a:r>
              <a:rPr lang="ja-JP" altLang="en-US" dirty="0"/>
              <a:t>（レベル３＋１）</a:t>
            </a:r>
            <a:r>
              <a:rPr lang="ja-JP" altLang="ja-JP" dirty="0"/>
              <a:t>のご提案</a:t>
            </a:r>
            <a:endParaRPr kumimoji="1" lang="ja-JP" altLang="en-US" dirty="0"/>
          </a:p>
        </p:txBody>
      </p:sp>
    </p:spTree>
    <p:extLst>
      <p:ext uri="{BB962C8B-B14F-4D97-AF65-F5344CB8AC3E}">
        <p14:creationId xmlns:p14="http://schemas.microsoft.com/office/powerpoint/2010/main" val="310066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9DA2F1F2-1BCB-4344-B477-3BA3ADFC06DA}"/>
              </a:ext>
            </a:extLst>
          </p:cNvPr>
          <p:cNvSpPr>
            <a:spLocks noGrp="1"/>
          </p:cNvSpPr>
          <p:nvPr>
            <p:ph type="body" sz="half" idx="2"/>
          </p:nvPr>
        </p:nvSpPr>
        <p:spPr>
          <a:xfrm>
            <a:off x="480556" y="1172978"/>
            <a:ext cx="9148353" cy="1287416"/>
          </a:xfrm>
        </p:spPr>
        <p:txBody>
          <a:bodyPr>
            <a:normAutofit/>
          </a:bodyPr>
          <a:lstStyle/>
          <a:p>
            <a:r>
              <a:rPr kumimoji="1" lang="ja-JP" altLang="en-US" sz="1400" dirty="0"/>
              <a:t>　</a:t>
            </a:r>
            <a:r>
              <a:rPr lang="ja-JP" altLang="en-US" sz="1400" dirty="0"/>
              <a:t>テキストテキスト</a:t>
            </a:r>
            <a:endParaRPr lang="en-US" altLang="ja-JP" sz="1400" dirty="0">
              <a:latin typeface="Commuters Sans ExtraLight" panose="020B0404020203020204" pitchFamily="34" charset="0"/>
            </a:endParaRPr>
          </a:p>
        </p:txBody>
      </p:sp>
      <p:sp>
        <p:nvSpPr>
          <p:cNvPr id="3" name="タイトル 2">
            <a:extLst>
              <a:ext uri="{FF2B5EF4-FFF2-40B4-BE49-F238E27FC236}">
                <a16:creationId xmlns:a16="http://schemas.microsoft.com/office/drawing/2014/main" id="{80C51FF8-BFC1-432E-8848-41B8BB51DAC9}"/>
              </a:ext>
            </a:extLst>
          </p:cNvPr>
          <p:cNvSpPr>
            <a:spLocks noGrp="1"/>
          </p:cNvSpPr>
          <p:nvPr>
            <p:ph type="title"/>
          </p:nvPr>
        </p:nvSpPr>
        <p:spPr>
          <a:xfrm>
            <a:off x="460298" y="555807"/>
            <a:ext cx="5257455" cy="429879"/>
          </a:xfrm>
        </p:spPr>
        <p:txBody>
          <a:bodyPr/>
          <a:lstStyle/>
          <a:p>
            <a:r>
              <a:rPr lang="ja-JP" altLang="ja-JP" dirty="0"/>
              <a:t>私たち</a:t>
            </a:r>
            <a:r>
              <a:rPr lang="en-US" altLang="ja-JP" dirty="0" err="1">
                <a:latin typeface="Commuters Sans ExtraLight" panose="020B0404020203020204" pitchFamily="34" charset="0"/>
              </a:rPr>
              <a:t>askit</a:t>
            </a:r>
            <a:r>
              <a:rPr lang="ja-JP" altLang="ja-JP" dirty="0"/>
              <a:t>について</a:t>
            </a:r>
            <a:endParaRPr kumimoji="1" lang="ja-JP" altLang="en-US" dirty="0"/>
          </a:p>
        </p:txBody>
      </p:sp>
      <p:sp>
        <p:nvSpPr>
          <p:cNvPr id="9" name="テキスト ボックス 8">
            <a:extLst>
              <a:ext uri="{FF2B5EF4-FFF2-40B4-BE49-F238E27FC236}">
                <a16:creationId xmlns:a16="http://schemas.microsoft.com/office/drawing/2014/main" id="{78FEFFD9-8181-4493-ADF4-B698319DA704}"/>
              </a:ext>
            </a:extLst>
          </p:cNvPr>
          <p:cNvSpPr txBox="1"/>
          <p:nvPr/>
        </p:nvSpPr>
        <p:spPr>
          <a:xfrm>
            <a:off x="480557" y="2585085"/>
            <a:ext cx="1569660" cy="369332"/>
          </a:xfrm>
          <a:prstGeom prst="rect">
            <a:avLst/>
          </a:prstGeom>
          <a:noFill/>
        </p:spPr>
        <p:txBody>
          <a:bodyPr wrap="none" rtlCol="0">
            <a:spAutoFit/>
          </a:bodyPr>
          <a:lstStyle/>
          <a:p>
            <a:r>
              <a:rPr lang="ja-JP" altLang="en-US" dirty="0"/>
              <a:t>＜メンバー＞</a:t>
            </a:r>
            <a:endParaRPr lang="en-US" altLang="ja-JP" dirty="0"/>
          </a:p>
        </p:txBody>
      </p:sp>
    </p:spTree>
    <p:extLst>
      <p:ext uri="{BB962C8B-B14F-4D97-AF65-F5344CB8AC3E}">
        <p14:creationId xmlns:p14="http://schemas.microsoft.com/office/powerpoint/2010/main" val="278260804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859</TotalTime>
  <Words>224</Words>
  <Application>Microsoft Office PowerPoint</Application>
  <PresentationFormat>A4 210 x 297 mm</PresentationFormat>
  <Paragraphs>90</Paragraphs>
  <Slides>6</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6</vt:i4>
      </vt:variant>
    </vt:vector>
  </HeadingPairs>
  <TitlesOfParts>
    <vt:vector size="15" baseType="lpstr">
      <vt:lpstr>Frutiger LT Pro 55 Roman</vt:lpstr>
      <vt:lpstr>游ゴシック</vt:lpstr>
      <vt:lpstr>游ゴシック Light</vt:lpstr>
      <vt:lpstr>Arial</vt:lpstr>
      <vt:lpstr>Calibri</vt:lpstr>
      <vt:lpstr>Calibri Light</vt:lpstr>
      <vt:lpstr>Commuters Sans ExtraLight</vt:lpstr>
      <vt:lpstr>Futura PT Book</vt:lpstr>
      <vt:lpstr>Office Theme</vt:lpstr>
      <vt:lpstr>「ホームページ制作」に関するご提案</vt:lpstr>
      <vt:lpstr>まえがき</vt:lpstr>
      <vt:lpstr>スケジュール</vt:lpstr>
      <vt:lpstr>費用</vt:lpstr>
      <vt:lpstr>（レベル３＋１）のご提案</vt:lpstr>
      <vt:lpstr>私たちaskitについて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千佳 安藤</dc:creator>
  <cp:lastModifiedBy>安藤 千佳</cp:lastModifiedBy>
  <cp:revision>109</cp:revision>
  <dcterms:created xsi:type="dcterms:W3CDTF">2019-08-01T13:31:03Z</dcterms:created>
  <dcterms:modified xsi:type="dcterms:W3CDTF">2020-07-02T16:15:24Z</dcterms:modified>
</cp:coreProperties>
</file>