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EA3"/>
    <a:srgbClr val="5A2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0" d="100"/>
          <a:sy n="70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4EC9C-6C6C-484F-808D-2CEA176DA34A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8BC09-90F9-4D79-A701-369EA4246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4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1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25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38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321" y="4180682"/>
            <a:ext cx="7886700" cy="4351338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95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6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3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77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56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05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8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084095"/>
            <a:ext cx="2057400" cy="365125"/>
          </a:xfrm>
          <a:prstGeom prst="rect">
            <a:avLst/>
          </a:prstGeom>
        </p:spPr>
        <p:txBody>
          <a:bodyPr/>
          <a:lstStyle/>
          <a:p>
            <a:fld id="{3E7566BA-584D-48CA-8F99-817790F74A5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3FF1-52BB-472F-95FE-DB094D3F9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01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15350" y="317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ja-JP" dirty="0" smtClean="0"/>
              <a:t>Ask it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085363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08A93FF1-52BB-472F-95FE-DB094D3F99E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62"/>
          <a:stretch/>
        </p:blipFill>
        <p:spPr>
          <a:xfrm>
            <a:off x="0" y="6450488"/>
            <a:ext cx="9144000" cy="4503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5218" cy="8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N3Teeth</a:t>
            </a:r>
            <a:r>
              <a:rPr lang="ja-JP" altLang="en-US" dirty="0" smtClean="0"/>
              <a:t>ホームページ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作成</a:t>
            </a:r>
            <a:r>
              <a:rPr lang="ja-JP" altLang="en-US" dirty="0" smtClean="0"/>
              <a:t>のご提案</a:t>
            </a:r>
            <a:endParaRPr lang="en-US" altLang="ja-JP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1143000" y="4339017"/>
            <a:ext cx="6858000" cy="165576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2020</a:t>
            </a:r>
            <a:r>
              <a:rPr lang="ja-JP" altLang="en-US" dirty="0" smtClean="0"/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en-US" altLang="ja-JP" dirty="0" smtClean="0"/>
              <a:t>ask it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157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レスポンシブ対応プレゼン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/>
              <a:t>シンプルなデザインだからこそ</a:t>
            </a:r>
          </a:p>
        </p:txBody>
      </p:sp>
    </p:spTree>
    <p:extLst>
      <p:ext uri="{BB962C8B-B14F-4D97-AF65-F5344CB8AC3E}">
        <p14:creationId xmlns:p14="http://schemas.microsoft.com/office/powerpoint/2010/main" val="27075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SEO</a:t>
            </a:r>
            <a:r>
              <a:rPr lang="ja-JP" altLang="en-US"/>
              <a:t>対応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/>
              <a:t>歯科矯正　痛くない　美容</a:t>
            </a:r>
          </a:p>
        </p:txBody>
      </p:sp>
    </p:spTree>
    <p:extLst>
      <p:ext uri="{BB962C8B-B14F-4D97-AF65-F5344CB8AC3E}">
        <p14:creationId xmlns:p14="http://schemas.microsoft.com/office/powerpoint/2010/main" val="311776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大事なキーワード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2412478"/>
            <a:ext cx="7886700" cy="285555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ja-JP" altLang="en-US" sz="7200" dirty="0" smtClean="0"/>
              <a:t>「わかる～」</a:t>
            </a:r>
            <a:endParaRPr lang="en-US" altLang="ja-JP" sz="7200" dirty="0" smtClean="0"/>
          </a:p>
          <a:p>
            <a:pPr marL="0" lvl="0" indent="0" algn="ctr">
              <a:buNone/>
            </a:pPr>
            <a:r>
              <a:rPr lang="ja-JP" altLang="en-US" sz="3200" dirty="0" smtClean="0"/>
              <a:t>すなわ</a:t>
            </a:r>
            <a:r>
              <a:rPr lang="ja-JP" altLang="en-US" sz="3200" dirty="0"/>
              <a:t>ち</a:t>
            </a:r>
          </a:p>
          <a:p>
            <a:pPr marL="0" lvl="0" indent="0" algn="ctr">
              <a:buNone/>
            </a:pPr>
            <a:r>
              <a:rPr lang="ja-JP" altLang="en-US" sz="7200" dirty="0" smtClean="0"/>
              <a:t>「共感」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2598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ターゲット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/>
              <a:t>ラグジュアリーかつ</a:t>
            </a:r>
            <a:r>
              <a:rPr lang="en-US" altLang="ja-JP"/>
              <a:t>30</a:t>
            </a:r>
            <a:r>
              <a:rPr lang="ja-JP" altLang="en-US"/>
              <a:t>代・</a:t>
            </a:r>
            <a:r>
              <a:rPr lang="en-US" altLang="ja-JP"/>
              <a:t>40</a:t>
            </a:r>
            <a:r>
              <a:rPr lang="ja-JP" altLang="en-US"/>
              <a:t>代の働く女性</a:t>
            </a:r>
          </a:p>
        </p:txBody>
      </p:sp>
    </p:spTree>
    <p:extLst>
      <p:ext uri="{BB962C8B-B14F-4D97-AF65-F5344CB8AC3E}">
        <p14:creationId xmlns:p14="http://schemas.microsoft.com/office/powerpoint/2010/main" val="129554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美容のお悩み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web</a:t>
            </a:r>
            <a:r>
              <a:rPr lang="ja-JP" altLang="en-US"/>
              <a:t>サイト表示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ja-JP"/>
              <a:t>Story's</a:t>
            </a:r>
          </a:p>
          <a:p>
            <a:pPr lvl="1"/>
            <a:r>
              <a:rPr lang="ja-JP" altLang="en-US"/>
              <a:t>自分事にとらえてもらう</a:t>
            </a:r>
          </a:p>
          <a:p>
            <a:pPr lvl="0"/>
            <a:r>
              <a:rPr lang="en-US" altLang="ja-JP"/>
              <a:t>Promise</a:t>
            </a:r>
          </a:p>
          <a:p>
            <a:pPr lvl="1"/>
            <a:r>
              <a:rPr lang="ja-JP" altLang="en-US"/>
              <a:t>より身近にイメージしてもらうように</a:t>
            </a:r>
          </a:p>
          <a:p>
            <a:pPr lvl="1"/>
            <a:r>
              <a:rPr lang="ja-JP" altLang="en-US"/>
              <a:t>ネイルチップ、貼る、フェイスライン　　　</a:t>
            </a:r>
          </a:p>
          <a:p>
            <a:pPr lvl="1"/>
            <a:r>
              <a:rPr lang="ja-JP" altLang="en-US"/>
              <a:t>３つの</a:t>
            </a:r>
            <a:r>
              <a:rPr lang="en-US" altLang="ja-JP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0977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デザインの方向性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/>
              <a:t>シンプル＆ゴージャス</a:t>
            </a:r>
          </a:p>
        </p:txBody>
      </p:sp>
    </p:spTree>
    <p:extLst>
      <p:ext uri="{BB962C8B-B14F-4D97-AF65-F5344CB8AC3E}">
        <p14:creationId xmlns:p14="http://schemas.microsoft.com/office/powerpoint/2010/main" val="116178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ロゴに込めた想い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ja-JP"/>
              <a:t>N3Teeth</a:t>
            </a:r>
            <a:r>
              <a:rPr lang="ja-JP" altLang="en-US"/>
              <a:t>が最新の技術だからこそ、クラシカルな伝統を感じさせつつも</a:t>
            </a:r>
          </a:p>
          <a:p>
            <a:pPr lvl="0"/>
            <a:r>
              <a:rPr lang="ja-JP" altLang="en-US"/>
              <a:t>親しみやすさのある雰囲気に仕上げました。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59561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9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色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3971499"/>
            <a:ext cx="3875111" cy="2205464"/>
          </a:xfrm>
        </p:spPr>
        <p:txBody>
          <a:bodyPr/>
          <a:lstStyle/>
          <a:p>
            <a:pPr lvl="0"/>
            <a:r>
              <a:rPr lang="ja-JP" altLang="en-US" dirty="0"/>
              <a:t>メインカラー：落ち着きがありつつも華やかな印象の</a:t>
            </a:r>
            <a:r>
              <a:rPr lang="ja-JP" altLang="en-US" dirty="0" smtClean="0"/>
              <a:t>紫</a:t>
            </a:r>
            <a:endParaRPr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1555845" y="1690689"/>
            <a:ext cx="1869743" cy="1869743"/>
          </a:xfrm>
          <a:prstGeom prst="ellipse">
            <a:avLst/>
          </a:prstGeom>
          <a:solidFill>
            <a:srgbClr val="5A21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5035597" y="1690689"/>
            <a:ext cx="1869743" cy="1869743"/>
          </a:xfrm>
          <a:prstGeom prst="ellipse">
            <a:avLst/>
          </a:prstGeom>
          <a:solidFill>
            <a:srgbClr val="DCCE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53284" y="3971499"/>
            <a:ext cx="356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dirty="0" smtClean="0"/>
              <a:t>サブカラー：ひかり歯科さんと共通のゴールド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（ひかり歯科さんとつながっている感じを出した）</a:t>
            </a:r>
          </a:p>
        </p:txBody>
      </p:sp>
    </p:spTree>
    <p:extLst>
      <p:ext uri="{BB962C8B-B14F-4D97-AF65-F5344CB8AC3E}">
        <p14:creationId xmlns:p14="http://schemas.microsoft.com/office/powerpoint/2010/main" val="315976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中ページプレゼン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/>
              <a:t>あえてシンプルなデザインとしました。</a:t>
            </a:r>
          </a:p>
          <a:p>
            <a:pPr lvl="0"/>
            <a:r>
              <a:rPr lang="ja-JP" altLang="en-US"/>
              <a:t>ベースカラーは余計な情報が入らないようにシンプルな白とした</a:t>
            </a:r>
          </a:p>
          <a:p>
            <a:pPr lvl="0"/>
            <a:r>
              <a:rPr lang="ja-JP" altLang="en-US"/>
              <a:t>なぜなら、「もの」がいいからページに凝らなくてもいいと判断しました</a:t>
            </a:r>
          </a:p>
        </p:txBody>
      </p:sp>
    </p:spTree>
    <p:extLst>
      <p:ext uri="{BB962C8B-B14F-4D97-AF65-F5344CB8AC3E}">
        <p14:creationId xmlns:p14="http://schemas.microsoft.com/office/powerpoint/2010/main" val="19517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172</Words>
  <Application>Microsoft Office PowerPoint</Application>
  <PresentationFormat>画面に合わせる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HGPｺﾞｼｯｸE</vt:lpstr>
      <vt:lpstr>HGPｺﾞｼｯｸM</vt:lpstr>
      <vt:lpstr>游ゴシック</vt:lpstr>
      <vt:lpstr>Arial</vt:lpstr>
      <vt:lpstr>Calibri</vt:lpstr>
      <vt:lpstr>Georgia</vt:lpstr>
      <vt:lpstr>Office テーマ</vt:lpstr>
      <vt:lpstr>N3Teethホームページ 作成のご提案</vt:lpstr>
      <vt:lpstr>大事なキーワード</vt:lpstr>
      <vt:lpstr>ターゲット</vt:lpstr>
      <vt:lpstr>美容のお悩み</vt:lpstr>
      <vt:lpstr>webサイト表示</vt:lpstr>
      <vt:lpstr>デザインの方向性</vt:lpstr>
      <vt:lpstr>ロゴに込めた想い</vt:lpstr>
      <vt:lpstr>色</vt:lpstr>
      <vt:lpstr>中ページプレゼン</vt:lpstr>
      <vt:lpstr>レスポンシブ対応プレゼン</vt:lpstr>
      <vt:lpstr>SEO対応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N3Teethほーむ</dc:title>
  <dc:creator>ica</dc:creator>
  <cp:lastModifiedBy>ica</cp:lastModifiedBy>
  <cp:revision>3</cp:revision>
  <dcterms:created xsi:type="dcterms:W3CDTF">2020-07-07T06:42:44Z</dcterms:created>
  <dcterms:modified xsi:type="dcterms:W3CDTF">2020-07-07T07:01:01Z</dcterms:modified>
</cp:coreProperties>
</file>