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erriweather Light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Vidaloka"/>
      <p:regular r:id="rId33"/>
    </p:embeddedFont>
    <p:embeddedFont>
      <p:font typeface="Russo One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7.xml"/><Relationship Id="rId33" Type="http://schemas.openxmlformats.org/officeDocument/2006/relationships/font" Target="fonts/Vidaloka-regular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RussoOne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6967e5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56967e5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6967e5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56967e5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56967e5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56967e5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c7554a0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c7554a0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preso aquela internet a menos que abre uma porta no roteador que nem o ruan fez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gente podia ter implementado o recebimento de mensagens uma interface mais bonita o algoritmo do valentão função de chat em grupo mas sem tempo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Definimos algo que vimos nao ser tao vantajoso, que era usar o servidor como um meio termo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Nunca havia mexido tanto no readme e agora usamos e tambem no release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Enquanto desenvolviamos nos perguntavamos se o programa tinha chance de estar esperando algo dali se tinha ele usa thread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jtable</a:t>
            </a:r>
            <a:br>
              <a:rPr lang="en"/>
            </a:br>
            <a:r>
              <a:rPr lang="en"/>
              <a:t>Maven foi uma mão na roda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56967e5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56967e5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56967e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56967e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o envio normal de uma mensagem o cliente a envia pro b e ele confirma que recebeu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cliente b recebe a mensagem e salva no banco de dados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56967e5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56967e5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o cliente B vai receber a conexão, aceitar, responder e o cliente A vai mandar a mensagem. QUando o B receber ele vai ver se o ip+porta existe, se não existe ele vai pegar o nome de quem enviou e criar a conversa com esse nome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6967e5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56967e5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utlilizado MVC e Factory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6967e5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56967e5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56967e5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56967e5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56967e5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56967e5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3" name="Google Shape;12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3" name="Google Shape;153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3" name="Google Shape;18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4" name="Google Shape;194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8" name="Google Shape;208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8" name="Google Shape;21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4" name="Google Shape;22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30" name="Google Shape;230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6" name="Google Shape;23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6" name="Google Shape;246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guvargas/eaiapp/releas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uvargas/eai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EaiApp</a:t>
            </a:r>
            <a:endParaRPr/>
          </a:p>
        </p:txBody>
      </p:sp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Vargas de Andrade e Lucas Waterkemper Alberton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50" y="1417600"/>
            <a:ext cx="4691400" cy="31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930900"/>
            <a:ext cx="3832250" cy="38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65" name="Google Shape;365;p44"/>
          <p:cNvSpPr txBox="1"/>
          <p:nvPr>
            <p:ph idx="4" type="subTitle"/>
          </p:nvPr>
        </p:nvSpPr>
        <p:spPr>
          <a:xfrm>
            <a:off x="2981875" y="3158725"/>
            <a:ext cx="3099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inicial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Definir o seu nome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Definir a porta que será utilizada para comunicação</a:t>
            </a:r>
            <a:endParaRPr sz="1000"/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775" y="1264203"/>
            <a:ext cx="2486100" cy="1696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73" name="Google Shape;373;p45"/>
          <p:cNvSpPr txBox="1"/>
          <p:nvPr>
            <p:ph idx="4" type="subTitle"/>
          </p:nvPr>
        </p:nvSpPr>
        <p:spPr>
          <a:xfrm>
            <a:off x="5960100" y="2145150"/>
            <a:ext cx="30999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principal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adicionar nova conversa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Mostra novas conversas iniciadas por outras pessoas com você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entrar em uma conversa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ver a última mensagem da conversa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deletar uma conversa</a:t>
            </a:r>
            <a:br>
              <a:rPr lang="en" sz="1000"/>
            </a:br>
            <a:endParaRPr sz="1000"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25" y="1200525"/>
            <a:ext cx="5485000" cy="35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81" name="Google Shape;381;p46"/>
          <p:cNvSpPr txBox="1"/>
          <p:nvPr>
            <p:ph idx="4" type="subTitle"/>
          </p:nvPr>
        </p:nvSpPr>
        <p:spPr>
          <a:xfrm>
            <a:off x="4972425" y="2099550"/>
            <a:ext cx="3099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de conversa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Conversa com outra pessoa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Atualiza em tempo real caso seja recebida uma nova mensagem desta pessoa</a:t>
            </a:r>
            <a:endParaRPr sz="1000"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0" y="1017725"/>
            <a:ext cx="218415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Prática</a:t>
            </a:r>
            <a:endParaRPr/>
          </a:p>
        </p:txBody>
      </p:sp>
      <p:sp>
        <p:nvSpPr>
          <p:cNvPr id="389" name="Google Shape;389;p47"/>
          <p:cNvSpPr txBox="1"/>
          <p:nvPr/>
        </p:nvSpPr>
        <p:spPr>
          <a:xfrm>
            <a:off x="1502550" y="2978725"/>
            <a:ext cx="613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Executável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855875" y="1113600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396" name="Google Shape;396;p48"/>
          <p:cNvSpPr txBox="1"/>
          <p:nvPr>
            <p:ph idx="4" type="subTitle"/>
          </p:nvPr>
        </p:nvSpPr>
        <p:spPr>
          <a:xfrm>
            <a:off x="855875" y="1960650"/>
            <a:ext cx="51006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Escalabilidade dos sockets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Funções x Tempo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Definição inicial diferente do projeto final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Aprendizado de 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Utilidade de Threads</a:t>
            </a:r>
            <a:endParaRPr/>
          </a:p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Dúvidas?</a:t>
            </a:r>
            <a:endParaRPr/>
          </a:p>
        </p:txBody>
      </p:sp>
      <p:sp>
        <p:nvSpPr>
          <p:cNvPr id="403" name="Google Shape;403;p49"/>
          <p:cNvSpPr txBox="1"/>
          <p:nvPr/>
        </p:nvSpPr>
        <p:spPr>
          <a:xfrm>
            <a:off x="8162325" y="4414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Eaiapp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84" name="Google Shape;284;p3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</a:t>
            </a:r>
            <a:endParaRPr/>
          </a:p>
        </p:txBody>
      </p:sp>
      <p:sp>
        <p:nvSpPr>
          <p:cNvPr id="285" name="Google Shape;285;p3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</a:t>
            </a:r>
            <a:endParaRPr/>
          </a:p>
        </p:txBody>
      </p:sp>
      <p:sp>
        <p:nvSpPr>
          <p:cNvPr id="286" name="Google Shape;286;p3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Diagramação do projeto</a:t>
            </a:r>
            <a:endParaRPr/>
          </a:p>
        </p:txBody>
      </p:sp>
      <p:sp>
        <p:nvSpPr>
          <p:cNvPr id="287" name="Google Shape;287;p3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pode ser utilizado</a:t>
            </a:r>
            <a:endParaRPr/>
          </a:p>
        </p:txBody>
      </p:sp>
      <p:sp>
        <p:nvSpPr>
          <p:cNvPr id="288" name="Google Shape;288;p35"/>
          <p:cNvSpPr txBox="1"/>
          <p:nvPr>
            <p:ph idx="5" type="subTitle"/>
          </p:nvPr>
        </p:nvSpPr>
        <p:spPr>
          <a:xfrm>
            <a:off x="3328950" y="3765263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Prática</a:t>
            </a:r>
            <a:endParaRPr/>
          </a:p>
        </p:txBody>
      </p:sp>
      <p:sp>
        <p:nvSpPr>
          <p:cNvPr id="289" name="Google Shape;289;p35"/>
          <p:cNvSpPr txBox="1"/>
          <p:nvPr>
            <p:ph idx="6" type="subTitle"/>
          </p:nvPr>
        </p:nvSpPr>
        <p:spPr>
          <a:xfrm>
            <a:off x="3328950" y="407743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sendo executado</a:t>
            </a:r>
            <a:endParaRPr/>
          </a:p>
        </p:txBody>
      </p:sp>
      <p:sp>
        <p:nvSpPr>
          <p:cNvPr id="290" name="Google Shape;290;p35"/>
          <p:cNvSpPr txBox="1"/>
          <p:nvPr>
            <p:ph idx="7" type="subTitle"/>
          </p:nvPr>
        </p:nvSpPr>
        <p:spPr>
          <a:xfrm>
            <a:off x="432000" y="3731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291" name="Google Shape;291;p35"/>
          <p:cNvSpPr txBox="1"/>
          <p:nvPr>
            <p:ph idx="8" type="subTitle"/>
          </p:nvPr>
        </p:nvSpPr>
        <p:spPr>
          <a:xfrm>
            <a:off x="432050" y="40437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interface</a:t>
            </a:r>
            <a:endParaRPr/>
          </a:p>
        </p:txBody>
      </p:sp>
      <p:sp>
        <p:nvSpPr>
          <p:cNvPr id="292" name="Google Shape;292;p35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5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5"/>
          <p:cNvSpPr txBox="1"/>
          <p:nvPr>
            <p:ph idx="14" type="title"/>
          </p:nvPr>
        </p:nvSpPr>
        <p:spPr>
          <a:xfrm>
            <a:off x="1155500" y="30903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5" name="Google Shape;295;p35"/>
          <p:cNvSpPr txBox="1"/>
          <p:nvPr>
            <p:ph idx="15" type="title"/>
          </p:nvPr>
        </p:nvSpPr>
        <p:spPr>
          <a:xfrm>
            <a:off x="4052400" y="31240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" name="Google Shape;296;p35"/>
          <p:cNvSpPr txBox="1"/>
          <p:nvPr>
            <p:ph idx="5" type="subTitle"/>
          </p:nvPr>
        </p:nvSpPr>
        <p:spPr>
          <a:xfrm>
            <a:off x="6225850" y="3798913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297" name="Google Shape;297;p35"/>
          <p:cNvSpPr txBox="1"/>
          <p:nvPr>
            <p:ph idx="6" type="subTitle"/>
          </p:nvPr>
        </p:nvSpPr>
        <p:spPr>
          <a:xfrm>
            <a:off x="6225850" y="4111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visão sobre o trabalho</a:t>
            </a:r>
            <a:endParaRPr/>
          </a:p>
        </p:txBody>
      </p:sp>
      <p:sp>
        <p:nvSpPr>
          <p:cNvPr id="298" name="Google Shape;298;p35"/>
          <p:cNvSpPr txBox="1"/>
          <p:nvPr>
            <p:ph idx="15" type="title"/>
          </p:nvPr>
        </p:nvSpPr>
        <p:spPr>
          <a:xfrm>
            <a:off x="6949300" y="31577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410500" y="1284100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</a:t>
            </a:r>
            <a:endParaRPr/>
          </a:p>
        </p:txBody>
      </p:sp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1459200" y="2125402"/>
            <a:ext cx="62256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 comunicação entre pessoas das diferentes salas e laboratórios da UDESC - CEAVI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sequência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25" y="925925"/>
            <a:ext cx="6070576" cy="3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sequência</a:t>
            </a: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925" y="976475"/>
            <a:ext cx="5316150" cy="379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75" y="870100"/>
            <a:ext cx="3832250" cy="3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800" y="900950"/>
            <a:ext cx="5260703" cy="39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5" y="1217100"/>
            <a:ext cx="3395875" cy="34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875" y="845475"/>
            <a:ext cx="3230360" cy="39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50" y="870100"/>
            <a:ext cx="3832250" cy="3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88" y="870100"/>
            <a:ext cx="3386430" cy="39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25" y="870100"/>
            <a:ext cx="3832250" cy="3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