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Proxima Nova"/>
      <p:regular r:id="rId85"/>
      <p:bold r:id="rId86"/>
      <p:italic r:id="rId87"/>
      <p:boldItalic r:id="rId88"/>
    </p:embeddedFont>
    <p:embeddedFont>
      <p:font typeface="Century Gothic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3" roundtripDataSignature="AMtx7miBUQcEgLSm5DDPmtPVPfFKXSph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bold.fntdata"/><Relationship Id="rId41" Type="http://schemas.openxmlformats.org/officeDocument/2006/relationships/slide" Target="slides/slide36.xml"/><Relationship Id="rId85" Type="http://schemas.openxmlformats.org/officeDocument/2006/relationships/font" Target="fonts/ProximaNova-regular.fntdata"/><Relationship Id="rId44" Type="http://schemas.openxmlformats.org/officeDocument/2006/relationships/slide" Target="slides/slide39.xml"/><Relationship Id="rId88" Type="http://schemas.openxmlformats.org/officeDocument/2006/relationships/font" Target="fonts/ProximaNova-boldItalic.fntdata"/><Relationship Id="rId43" Type="http://schemas.openxmlformats.org/officeDocument/2006/relationships/slide" Target="slides/slide38.xml"/><Relationship Id="rId87" Type="http://schemas.openxmlformats.org/officeDocument/2006/relationships/font" Target="fonts/ProximaNova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CenturyGothic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CenturyGothic-italic.fntdata"/><Relationship Id="rId90" Type="http://schemas.openxmlformats.org/officeDocument/2006/relationships/font" Target="fonts/CenturyGothic-bold.fntdata"/><Relationship Id="rId93" Type="http://customschemas.google.com/relationships/presentationmetadata" Target="metadata"/><Relationship Id="rId92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4" name="Google Shape;144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5" name="Google Shape;145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6" name="Google Shape;146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" name="Google Shape;147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9" name="Google Shape;149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cd58d34af_2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59" name="Google Shape;159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1" name="Google Shape;161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2" name="Google Shape;162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2" name="Google Shape;172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3" name="Google Shape;18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8" name="Google Shape;20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6" name="Google Shape;21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0" name="Google Shape;29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1" name="Google Shape;29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2" name="Google Shape;29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3" name="Google Shape;29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4" name="Google Shape;29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5" name="Google Shape;29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6" name="Google Shape;29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7" name="Google Shape;29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06" name="Google Shape;30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5" name="Google Shape;31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0" name="Google Shape;33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66" name="Google Shape;36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72" name="Google Shape;37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0" name="Google Shape;38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88" name="Google Shape;38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9" name="Google Shape;39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0" name="Google Shape;40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6" name="Google Shape;40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1" name="Google Shape;44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8" name="Google Shape;4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3" name="Google Shape;5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5" name="Google Shape;5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58" name="Google Shape;55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59" name="Google Shape;55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7" name="Google Shape;5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46" name="Google Shape;64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49" name="Google Shape;64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51" name="Google Shape;65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52" name="Google Shape;65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8" name="Google Shape;6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61" name="Google Shape;6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70" name="Google Shape;6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6" name="Google Shape;6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708" name="Google Shape;70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714" name="Google Shape;7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722" name="Google Shape;7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730" name="Google Shape;7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8" name="Google Shape;7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46" name="Google Shape;74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4" name="Google Shape;75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2" name="Google Shape;7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cd58d34af_2_91"/>
          <p:cNvSpPr txBox="1"/>
          <p:nvPr/>
        </p:nvSpPr>
        <p:spPr>
          <a:xfrm>
            <a:off x="980350" y="33708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