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6" r:id="rId2"/>
    <p:sldId id="256" r:id="rId3"/>
    <p:sldId id="262" r:id="rId4"/>
    <p:sldId id="264" r:id="rId5"/>
    <p:sldId id="268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ven, Emine" initials="G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238"/>
    <p:restoredTop sz="94599"/>
  </p:normalViewPr>
  <p:slideViewPr>
    <p:cSldViewPr snapToGrid="0" snapToObjects="1">
      <p:cViewPr varScale="1">
        <p:scale>
          <a:sx n="53" d="100"/>
          <a:sy n="53" d="100"/>
        </p:scale>
        <p:origin x="192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31B21-273C-4E4D-837E-6CAE6847B874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EF853-49DC-CE42-839C-1A8E3C85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1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D68B-0836-6540-8152-4B19EA8BC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8FE89-A98C-6B45-A742-CF0C841EB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43773-A15A-F344-8A8F-63A2063F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C582-1BAB-F24E-89BC-B750625987E6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5E93-29E6-1647-A510-DF6F3D4B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0ECA-4956-1C4B-829D-E51FAA95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4CDC-7490-3744-9AC5-78CEDE06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3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93CA-83AB-3646-B42A-FD16C4D7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ECDDE-BF53-5B40-8F83-16340DC17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E9239-BAA3-6547-97E4-F693B139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C582-1BAB-F24E-89BC-B750625987E6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8D7F-C2A9-1544-B08F-88459BD9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4F2ED-FE89-534A-BD19-FC28312F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4CDC-7490-3744-9AC5-78CEDE06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EEE3C-193B-5346-9542-376EA83FD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92E12-830F-5E45-BED3-77FE8F887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9965-148F-3D46-B397-438B41C8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C582-1BAB-F24E-89BC-B750625987E6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41FC-D2E2-AF4A-A0AF-360050A9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967E-7BC1-B945-ACE8-C76D63D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4CDC-7490-3744-9AC5-78CEDE06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4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6551-43A0-CE4C-AC00-899EAC0C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A3B6-4455-274F-A535-CCF6734C6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40E7C-6AED-D240-AC83-D8B20F97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C582-1BAB-F24E-89BC-B750625987E6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21C8-AFA0-9B48-9761-8DCD6F91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081B4-1266-6345-BEAE-777789F0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4CDC-7490-3744-9AC5-78CEDE06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6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5872-134D-8B46-A0DE-C02AD05F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A7BAE-43CF-8442-89C6-AC15F6427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4717C-DD31-1043-8D47-2D685F8B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C582-1BAB-F24E-89BC-B750625987E6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1205D-E399-AF40-AE48-EFF8FA73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0593-88E1-BD46-85FD-5F98F0DD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4CDC-7490-3744-9AC5-78CEDE06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DBD3-4278-5143-8C20-22FACD49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595D6-7C5C-CD40-9C24-0069CA5E6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3261E-23B8-2142-A7AC-0BAD783C1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17AE2-3FEB-D846-B3A5-63899DD9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C582-1BAB-F24E-89BC-B750625987E6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F8207-0242-C546-9F5B-42FB968C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3D807-514F-E047-A08C-60A7C1B7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4CDC-7490-3744-9AC5-78CEDE06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18B1-F27E-4E43-89E9-50334846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22E59-268D-C74A-AE2E-52BC1035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46905-8458-1144-A233-87A16F7D1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C6AB2-3E97-404B-A252-64EF58655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5080E-0D22-B74A-B47E-68844F67C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8283F-447D-1F45-BFDE-4890AE87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C582-1BAB-F24E-89BC-B750625987E6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172D5-9874-B143-976B-5E0EDBE2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7F7A-130A-7E45-A975-BF5C638C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4CDC-7490-3744-9AC5-78CEDE06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1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E085-F9D0-8F49-A4FD-4F7A3C05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22293-4028-7245-9933-8534638E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C582-1BAB-F24E-89BC-B750625987E6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7A647-636D-0F46-9451-BBDC95FB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A8887-150D-9740-88F7-306425A1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4CDC-7490-3744-9AC5-78CEDE06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2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FB930-42F1-5B44-AF5C-E57D17B2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C582-1BAB-F24E-89BC-B750625987E6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BDAA8-E2F1-5846-B89E-38111E1F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15791-E503-5D42-A1D3-A9F35E9C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4CDC-7490-3744-9AC5-78CEDE06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2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21CA-6449-EE46-9E16-FBC38CD4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A2577-FC0F-AF46-A850-95AC525D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558AA-8E58-F747-93E1-F180AD152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6D9F9-5CB3-CE49-A0FB-BFF0331A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C582-1BAB-F24E-89BC-B750625987E6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AA368-2922-2545-9C39-76E1F719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76B76-EA08-7049-B6EC-3B22030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4CDC-7490-3744-9AC5-78CEDE06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99A5-FD75-0C41-ABB7-FF2E1F15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24CDC-9923-2B44-94A5-6113A9FBA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5E4FF-258E-E245-9691-82383854D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938CB-8D7D-8B48-9102-E0A0BFE6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C582-1BAB-F24E-89BC-B750625987E6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EF4FC-7D30-8C41-B893-BEE6CA12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891EF-6A8B-2748-9BFE-252A1B3A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4CDC-7490-3744-9AC5-78CEDE06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DF48-3DDC-9540-A1B6-4368D767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050-B035-654A-B446-E952D8A8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3D1A9-1C98-7349-9AF7-9C5C24FA4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1C582-1BAB-F24E-89BC-B750625987E6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EDF0D-2798-F846-B379-2EC26FCE3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A3E5-E2AA-5540-823C-1379A0DD7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4CDC-7490-3744-9AC5-78CEDE06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4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60F04B6-8023-5F41-BCD7-3C7E98651639}"/>
              </a:ext>
            </a:extLst>
          </p:cNvPr>
          <p:cNvSpPr/>
          <p:nvPr/>
        </p:nvSpPr>
        <p:spPr>
          <a:xfrm>
            <a:off x="4328160" y="731520"/>
            <a:ext cx="2587229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(gene expression)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7DDFE5-5D9D-5B45-9512-BFAFDAD05358}"/>
              </a:ext>
            </a:extLst>
          </p:cNvPr>
          <p:cNvCxnSpPr>
            <a:cxnSpLocks/>
          </p:cNvCxnSpPr>
          <p:nvPr/>
        </p:nvCxnSpPr>
        <p:spPr>
          <a:xfrm>
            <a:off x="5521401" y="1313046"/>
            <a:ext cx="0" cy="670560"/>
          </a:xfrm>
          <a:prstGeom prst="straightConnector1">
            <a:avLst/>
          </a:prstGeom>
          <a:ln w="44450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2DFBED-A783-0D49-833F-DCD5D619FDD7}"/>
              </a:ext>
            </a:extLst>
          </p:cNvPr>
          <p:cNvSpPr/>
          <p:nvPr/>
        </p:nvSpPr>
        <p:spPr>
          <a:xfrm>
            <a:off x="4473051" y="2011680"/>
            <a:ext cx="225552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DEGs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26C5D7-E204-FA48-A276-08CE38488723}"/>
              </a:ext>
            </a:extLst>
          </p:cNvPr>
          <p:cNvSpPr/>
          <p:nvPr/>
        </p:nvSpPr>
        <p:spPr>
          <a:xfrm>
            <a:off x="1354464" y="3754973"/>
            <a:ext cx="225552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 ontology enrichment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DC1DDF2-5F40-E94D-A18B-76A81CE88693}"/>
              </a:ext>
            </a:extLst>
          </p:cNvPr>
          <p:cNvSpPr/>
          <p:nvPr/>
        </p:nvSpPr>
        <p:spPr>
          <a:xfrm>
            <a:off x="6726162" y="3749840"/>
            <a:ext cx="2255520" cy="8168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protein-protein interaction network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6DDF66-5A5C-9349-A123-BB007E44EB72}"/>
              </a:ext>
            </a:extLst>
          </p:cNvPr>
          <p:cNvSpPr/>
          <p:nvPr/>
        </p:nvSpPr>
        <p:spPr>
          <a:xfrm>
            <a:off x="4019058" y="3722085"/>
            <a:ext cx="225552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KEGG pathways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EF3790-67B2-9543-B469-DFEE94A2E368}"/>
              </a:ext>
            </a:extLst>
          </p:cNvPr>
          <p:cNvSpPr txBox="1"/>
          <p:nvPr/>
        </p:nvSpPr>
        <p:spPr>
          <a:xfrm>
            <a:off x="5670282" y="1351632"/>
            <a:ext cx="1753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 &lt;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|log</a:t>
            </a:r>
            <a:r>
              <a:rPr lang="en-US" baseline="-25000" dirty="0"/>
              <a:t>2</a:t>
            </a:r>
            <a:r>
              <a:rPr lang="en-US" dirty="0"/>
              <a:t>(FC)| &gt; 1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5E8DB512-60D8-0848-BDD1-0567C5599310}"/>
              </a:ext>
            </a:extLst>
          </p:cNvPr>
          <p:cNvSpPr/>
          <p:nvPr/>
        </p:nvSpPr>
        <p:spPr>
          <a:xfrm rot="5400000">
            <a:off x="5023232" y="472481"/>
            <a:ext cx="208159" cy="6143617"/>
          </a:xfrm>
          <a:prstGeom prst="leftBracket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922621-C333-004E-A163-5F53E793BBF8}"/>
              </a:ext>
            </a:extLst>
          </p:cNvPr>
          <p:cNvCxnSpPr>
            <a:cxnSpLocks/>
          </p:cNvCxnSpPr>
          <p:nvPr/>
        </p:nvCxnSpPr>
        <p:spPr>
          <a:xfrm>
            <a:off x="5064201" y="2545080"/>
            <a:ext cx="0" cy="82295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FAF9A9-D5EE-4348-BAAA-29952BBBBFF0}"/>
              </a:ext>
            </a:extLst>
          </p:cNvPr>
          <p:cNvCxnSpPr>
            <a:cxnSpLocks/>
          </p:cNvCxnSpPr>
          <p:nvPr/>
        </p:nvCxnSpPr>
        <p:spPr>
          <a:xfrm>
            <a:off x="10919571" y="2999945"/>
            <a:ext cx="0" cy="66246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736C24-0C7D-7E4C-8331-E41B9100E4D4}"/>
              </a:ext>
            </a:extLst>
          </p:cNvPr>
          <p:cNvCxnSpPr>
            <a:cxnSpLocks/>
          </p:cNvCxnSpPr>
          <p:nvPr/>
        </p:nvCxnSpPr>
        <p:spPr>
          <a:xfrm>
            <a:off x="6415752" y="2992645"/>
            <a:ext cx="450892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2A2239-81A3-A947-AF5D-7673361FB12E}"/>
              </a:ext>
            </a:extLst>
          </p:cNvPr>
          <p:cNvCxnSpPr>
            <a:cxnSpLocks/>
          </p:cNvCxnSpPr>
          <p:nvPr/>
        </p:nvCxnSpPr>
        <p:spPr>
          <a:xfrm>
            <a:off x="6448926" y="2545080"/>
            <a:ext cx="0" cy="45719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908A790-0C04-3746-9523-01D1A9403E7E}"/>
              </a:ext>
            </a:extLst>
          </p:cNvPr>
          <p:cNvSpPr txBox="1"/>
          <p:nvPr/>
        </p:nvSpPr>
        <p:spPr>
          <a:xfrm>
            <a:off x="2862915" y="1359654"/>
            <a:ext cx="2617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Vehicle treated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Treated with </a:t>
            </a:r>
            <a:r>
              <a:rPr lang="en-US" b="1" dirty="0" err="1"/>
              <a:t>Cipa</a:t>
            </a:r>
            <a:r>
              <a:rPr lang="en-US" b="1" dirty="0"/>
              <a:t> cells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16A730D-2307-ED40-9FBC-15A096BB4858}"/>
              </a:ext>
            </a:extLst>
          </p:cNvPr>
          <p:cNvSpPr/>
          <p:nvPr/>
        </p:nvSpPr>
        <p:spPr>
          <a:xfrm>
            <a:off x="9834320" y="3720965"/>
            <a:ext cx="2255520" cy="8168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Significant genes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9DE5B8-0C3C-9647-9143-75FBB047102E}"/>
              </a:ext>
            </a:extLst>
          </p:cNvPr>
          <p:cNvSpPr txBox="1"/>
          <p:nvPr/>
        </p:nvSpPr>
        <p:spPr>
          <a:xfrm>
            <a:off x="6635745" y="2360484"/>
            <a:ext cx="2026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way 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TUKEY test </a:t>
            </a:r>
          </a:p>
          <a:p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42FB1B-1AA6-934C-BCF2-EFFC2046551D}"/>
              </a:ext>
            </a:extLst>
          </p:cNvPr>
          <p:cNvCxnSpPr>
            <a:cxnSpLocks/>
          </p:cNvCxnSpPr>
          <p:nvPr/>
        </p:nvCxnSpPr>
        <p:spPr>
          <a:xfrm flipV="1">
            <a:off x="8990253" y="4158271"/>
            <a:ext cx="818912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02A8240-6511-D642-8050-ABBFEB845B90}"/>
              </a:ext>
            </a:extLst>
          </p:cNvPr>
          <p:cNvSpPr/>
          <p:nvPr/>
        </p:nvSpPr>
        <p:spPr>
          <a:xfrm>
            <a:off x="15240" y="731520"/>
            <a:ext cx="1834119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270AC069-9984-5648-9A3F-B9220719821D}"/>
              </a:ext>
            </a:extLst>
          </p:cNvPr>
          <p:cNvSpPr/>
          <p:nvPr/>
        </p:nvSpPr>
        <p:spPr>
          <a:xfrm>
            <a:off x="-15240" y="2042160"/>
            <a:ext cx="1834119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Dimension reduction 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EFD8E4C-7585-4744-A902-33C2F522B826}"/>
              </a:ext>
            </a:extLst>
          </p:cNvPr>
          <p:cNvSpPr/>
          <p:nvPr/>
        </p:nvSpPr>
        <p:spPr>
          <a:xfrm>
            <a:off x="0" y="1350427"/>
            <a:ext cx="1834119" cy="5850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Domain-specific cut-off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6B05BB0-2889-8B45-AF15-790453C0A5CF}"/>
              </a:ext>
            </a:extLst>
          </p:cNvPr>
          <p:cNvSpPr/>
          <p:nvPr/>
        </p:nvSpPr>
        <p:spPr>
          <a:xfrm>
            <a:off x="0" y="2691548"/>
            <a:ext cx="1834119" cy="3693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Statictical</a:t>
            </a:r>
            <a:r>
              <a:rPr lang="en-US" sz="1600" b="1" dirty="0">
                <a:solidFill>
                  <a:schemeClr val="tx1"/>
                </a:solidFill>
              </a:rPr>
              <a:t> tests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FCDAA2AE-2339-A041-AC08-16FEBA2640FE}"/>
              </a:ext>
            </a:extLst>
          </p:cNvPr>
          <p:cNvSpPr/>
          <p:nvPr/>
        </p:nvSpPr>
        <p:spPr>
          <a:xfrm>
            <a:off x="0" y="3209707"/>
            <a:ext cx="1834119" cy="3893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00A5BC-3F57-794D-AEB2-1398CC3C3AEE}"/>
              </a:ext>
            </a:extLst>
          </p:cNvPr>
          <p:cNvSpPr txBox="1"/>
          <p:nvPr/>
        </p:nvSpPr>
        <p:spPr>
          <a:xfrm>
            <a:off x="6915389" y="2145414"/>
            <a:ext cx="24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 categorical specimens</a:t>
            </a:r>
          </a:p>
        </p:txBody>
      </p:sp>
    </p:spTree>
    <p:extLst>
      <p:ext uri="{BB962C8B-B14F-4D97-AF65-F5344CB8AC3E}">
        <p14:creationId xmlns:p14="http://schemas.microsoft.com/office/powerpoint/2010/main" val="80544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3487F7-6B2A-5946-BD4C-BF4359B67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0" t="10948" r="5124"/>
          <a:stretch/>
        </p:blipFill>
        <p:spPr>
          <a:xfrm>
            <a:off x="24065" y="481261"/>
            <a:ext cx="5478326" cy="61120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BA7EF0-1284-C442-A765-23D0EA61C853}"/>
              </a:ext>
            </a:extLst>
          </p:cNvPr>
          <p:cNvSpPr txBox="1"/>
          <p:nvPr/>
        </p:nvSpPr>
        <p:spPr>
          <a:xfrm>
            <a:off x="194237" y="23247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F8A42C-962D-B343-BFAA-AF0FFE74381E}"/>
              </a:ext>
            </a:extLst>
          </p:cNvPr>
          <p:cNvSpPr txBox="1"/>
          <p:nvPr/>
        </p:nvSpPr>
        <p:spPr>
          <a:xfrm>
            <a:off x="5860622" y="24280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6C2B21-AA0D-F547-B398-5A55AF725D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" t="8333" r="3572" b="11626"/>
          <a:stretch/>
        </p:blipFill>
        <p:spPr>
          <a:xfrm>
            <a:off x="5839273" y="575364"/>
            <a:ext cx="5783232" cy="50554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CBECC8-AB63-A046-974E-D117DD0283AE}"/>
              </a:ext>
            </a:extLst>
          </p:cNvPr>
          <p:cNvSpPr txBox="1"/>
          <p:nvPr/>
        </p:nvSpPr>
        <p:spPr>
          <a:xfrm rot="16200000">
            <a:off x="4256038" y="2790951"/>
            <a:ext cx="309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-Log10[corrected p value]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291906-976B-4C43-B130-75B10ACF7201}"/>
              </a:ext>
            </a:extLst>
          </p:cNvPr>
          <p:cNvSpPr txBox="1"/>
          <p:nvPr/>
        </p:nvSpPr>
        <p:spPr>
          <a:xfrm>
            <a:off x="5970904" y="5867149"/>
            <a:ext cx="578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Log2[vehicle treated cells and cells treated with </a:t>
            </a:r>
            <a:r>
              <a:rPr lang="en-US" sz="1600" dirty="0" err="1"/>
              <a:t>Cipa</a:t>
            </a:r>
            <a:r>
              <a:rPr lang="en-US" sz="1600" dirty="0"/>
              <a:t> Fold Change]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60655-E73A-414C-8623-6EC97ED44EC0}"/>
              </a:ext>
            </a:extLst>
          </p:cNvPr>
          <p:cNvSpPr txBox="1"/>
          <p:nvPr/>
        </p:nvSpPr>
        <p:spPr>
          <a:xfrm>
            <a:off x="6111239" y="5585059"/>
            <a:ext cx="5511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-1.4          -1.3          -1.2          -1.1             0             1.1           1.2</a:t>
            </a:r>
          </a:p>
        </p:txBody>
      </p:sp>
    </p:spTree>
    <p:extLst>
      <p:ext uri="{BB962C8B-B14F-4D97-AF65-F5344CB8AC3E}">
        <p14:creationId xmlns:p14="http://schemas.microsoft.com/office/powerpoint/2010/main" val="42902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E546DF-68B8-BE4A-A0B6-A6F2811184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57200"/>
            <a:ext cx="5943600" cy="5943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9FB37A-4B3C-2C40-9E96-90EC004C1580}"/>
              </a:ext>
            </a:extLst>
          </p:cNvPr>
          <p:cNvSpPr txBox="1"/>
          <p:nvPr/>
        </p:nvSpPr>
        <p:spPr>
          <a:xfrm>
            <a:off x="2977376" y="1271240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85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C59466-CE25-CF48-B56D-8C8182D3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1" y="845460"/>
            <a:ext cx="5852159" cy="2103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E97FED-B321-C544-98C3-389A6AC73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092" y="764736"/>
            <a:ext cx="5657088" cy="2121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CFB14D-A171-F44F-941F-D1B544DB6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" y="3688079"/>
            <a:ext cx="5657088" cy="2121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22CD8B-1BAC-E844-B8A5-731FE78DA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880" y="3596639"/>
            <a:ext cx="5648960" cy="2118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7ADE24-7E47-8C43-B056-D372F920C5AF}"/>
              </a:ext>
            </a:extLst>
          </p:cNvPr>
          <p:cNvSpPr txBox="1"/>
          <p:nvPr/>
        </p:nvSpPr>
        <p:spPr>
          <a:xfrm>
            <a:off x="350520" y="42672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FDD80-7822-2243-8CE0-2A2C73577AB9}"/>
              </a:ext>
            </a:extLst>
          </p:cNvPr>
          <p:cNvSpPr txBox="1"/>
          <p:nvPr/>
        </p:nvSpPr>
        <p:spPr>
          <a:xfrm>
            <a:off x="6446520" y="316992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B53AD-4D6D-C344-B2C2-38D3546C1C70}"/>
              </a:ext>
            </a:extLst>
          </p:cNvPr>
          <p:cNvSpPr txBox="1"/>
          <p:nvPr/>
        </p:nvSpPr>
        <p:spPr>
          <a:xfrm>
            <a:off x="350520" y="316992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46571-4B4D-FD4A-99F6-8904A11364A6}"/>
              </a:ext>
            </a:extLst>
          </p:cNvPr>
          <p:cNvSpPr txBox="1"/>
          <p:nvPr/>
        </p:nvSpPr>
        <p:spPr>
          <a:xfrm>
            <a:off x="6400800" y="44196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4848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D6D9D-CFD2-854E-9204-2965E1CAC48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0" t="10381" r="10538" b="11912"/>
          <a:stretch/>
        </p:blipFill>
        <p:spPr bwMode="auto">
          <a:xfrm rot="5400000">
            <a:off x="3621504" y="108287"/>
            <a:ext cx="4812633" cy="61842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736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FFA0F-D5E0-BC4B-8694-C61B251D5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"/>
          <a:stretch/>
        </p:blipFill>
        <p:spPr>
          <a:xfrm>
            <a:off x="255502" y="1150882"/>
            <a:ext cx="6038576" cy="5707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F165BD-0382-C84B-A9C8-BA2E99CFA989}"/>
              </a:ext>
            </a:extLst>
          </p:cNvPr>
          <p:cNvSpPr txBox="1"/>
          <p:nvPr/>
        </p:nvSpPr>
        <p:spPr>
          <a:xfrm>
            <a:off x="3948555" y="185211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cs typeface="Al Bayan Plain" pitchFamily="2" charset="-78"/>
              </a:rPr>
              <a:t>IL1R1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05984-2C85-5D46-89F8-EB74771F6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8" t="2635" r="4070" b="4614"/>
          <a:stretch/>
        </p:blipFill>
        <p:spPr>
          <a:xfrm>
            <a:off x="6999898" y="1545032"/>
            <a:ext cx="5046889" cy="4729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473C6D-07EF-0949-BC6D-171EFA4631C2}"/>
              </a:ext>
            </a:extLst>
          </p:cNvPr>
          <p:cNvSpPr txBox="1"/>
          <p:nvPr/>
        </p:nvSpPr>
        <p:spPr>
          <a:xfrm>
            <a:off x="255502" y="96621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64ED9-D822-0F4E-AB0D-508635D53419}"/>
              </a:ext>
            </a:extLst>
          </p:cNvPr>
          <p:cNvSpPr txBox="1"/>
          <p:nvPr/>
        </p:nvSpPr>
        <p:spPr>
          <a:xfrm>
            <a:off x="7045192" y="96095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3665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5C966-A4D9-5941-83CB-182F79068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86" r="3572"/>
          <a:stretch/>
        </p:blipFill>
        <p:spPr>
          <a:xfrm>
            <a:off x="716280" y="84440"/>
            <a:ext cx="3596400" cy="3383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C25546-A6F1-9E4E-BA14-FC479D0EDCBB}"/>
              </a:ext>
            </a:extLst>
          </p:cNvPr>
          <p:cNvSpPr txBox="1"/>
          <p:nvPr/>
        </p:nvSpPr>
        <p:spPr>
          <a:xfrm>
            <a:off x="3667230" y="142779"/>
            <a:ext cx="5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LYN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FC083-3886-1B4A-BD55-E497EBE28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" t="11190" r="5476" b="953"/>
          <a:stretch/>
        </p:blipFill>
        <p:spPr>
          <a:xfrm>
            <a:off x="5090169" y="84440"/>
            <a:ext cx="3621668" cy="3383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F47179-7DB7-A943-9396-499EDC76DB32}"/>
              </a:ext>
            </a:extLst>
          </p:cNvPr>
          <p:cNvSpPr txBox="1"/>
          <p:nvPr/>
        </p:nvSpPr>
        <p:spPr>
          <a:xfrm>
            <a:off x="5605114" y="15098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IGFBP5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AA1616-F41B-324D-9F3E-26D8195CFA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00"/>
          <a:stretch/>
        </p:blipFill>
        <p:spPr>
          <a:xfrm>
            <a:off x="694455" y="3422326"/>
            <a:ext cx="3788667" cy="33832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B2324A-7F4E-AD4B-AB2E-44336E09078B}"/>
              </a:ext>
            </a:extLst>
          </p:cNvPr>
          <p:cNvSpPr/>
          <p:nvPr/>
        </p:nvSpPr>
        <p:spPr>
          <a:xfrm>
            <a:off x="1309689" y="3557153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IL1R1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AFE75B-5C56-2148-8F94-6E3B1FCD7D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53" r="1899"/>
          <a:stretch/>
        </p:blipFill>
        <p:spPr>
          <a:xfrm>
            <a:off x="5086322" y="3515846"/>
            <a:ext cx="3817046" cy="3383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06DC9F-F398-EA4E-9491-76D78468359A}"/>
              </a:ext>
            </a:extLst>
          </p:cNvPr>
          <p:cNvSpPr txBox="1"/>
          <p:nvPr/>
        </p:nvSpPr>
        <p:spPr>
          <a:xfrm>
            <a:off x="7724274" y="368166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IL13RA1 </a:t>
            </a:r>
          </a:p>
        </p:txBody>
      </p:sp>
    </p:spTree>
    <p:extLst>
      <p:ext uri="{BB962C8B-B14F-4D97-AF65-F5344CB8AC3E}">
        <p14:creationId xmlns:p14="http://schemas.microsoft.com/office/powerpoint/2010/main" val="88984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5451</TotalTime>
  <Words>97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 Bayan Plain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Guven, Emine</dc:creator>
  <cp:lastModifiedBy>Guven, Emine</cp:lastModifiedBy>
  <cp:revision>43</cp:revision>
  <cp:lastPrinted>2021-02-04T16:02:03Z</cp:lastPrinted>
  <dcterms:created xsi:type="dcterms:W3CDTF">2020-12-31T14:10:45Z</dcterms:created>
  <dcterms:modified xsi:type="dcterms:W3CDTF">2021-02-04T16:03:02Z</dcterms:modified>
</cp:coreProperties>
</file>