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38"/>
    <p:restoredTop sz="94599"/>
  </p:normalViewPr>
  <p:slideViewPr>
    <p:cSldViewPr snapToGrid="0" snapToObjects="1">
      <p:cViewPr varScale="1">
        <p:scale>
          <a:sx n="68" d="100"/>
          <a:sy n="68" d="100"/>
        </p:scale>
        <p:origin x="24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9CFC-8AEE-704A-8E4C-71F5A46E0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01A1B-B5D5-2843-9394-61D3A73E7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DC6DB-23E7-1C47-97AB-BC457621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F4E9-E094-2048-8072-092EF399BDD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9B22C-0DD2-3A46-8235-7A5150F0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A412B-14B3-6841-99AD-F83147D0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C370-2726-1D4F-97DC-15ADD6A6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7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BFDB-34F0-B847-A39F-9ABF6AD9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0FD07-587D-5D40-89D1-32FB9EF25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9948-2AB9-6640-807A-F9C37E1B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F4E9-E094-2048-8072-092EF399BDD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FC8D-73C3-574B-A041-8EDCF3CF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10CCD-050B-4E41-BB60-EA52D3C2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C370-2726-1D4F-97DC-15ADD6A6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054FA-059C-2944-A3D1-E251FDA39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E4779-C9F1-B846-B097-06FA94F51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4C509-9793-9442-A44B-6D455900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F4E9-E094-2048-8072-092EF399BDD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FF3E-8523-B841-B08C-0C6A2E48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D3F9-A0BF-4847-A16D-8FE3856D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C370-2726-1D4F-97DC-15ADD6A6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8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4704-1022-2247-9517-1AA0CC54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C1DE-33BB-8C44-B397-63EBAF01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3E1E-317B-1249-91D9-BF75E081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F4E9-E094-2048-8072-092EF399BDD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5CF8D-178E-BD42-B0A5-33AF6162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94D2E-D5E8-2940-B9FB-6C4C38C9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C370-2726-1D4F-97DC-15ADD6A6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2291-229A-F546-8C24-46F82CDD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DD8A1-2FBA-D24C-A333-12CF3A42B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FA9B2-2D76-0E46-BAD6-F02E5FE2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F4E9-E094-2048-8072-092EF399BDD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5ED75-5E5E-1747-96CD-AD3854C0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3B3BE-F4AB-9F45-B985-7EC5FC5B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C370-2726-1D4F-97DC-15ADD6A6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DED5-A65C-5F47-AD13-9A62280D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9860-5058-9F49-A27E-A19101CDA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85AA4-A9EE-E449-BC89-93E2264AA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E6839-D4E6-B645-AF12-1FA238A2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F4E9-E094-2048-8072-092EF399BDD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350F3-2845-A84B-9384-82E66A11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333FE-4AAF-F84D-8792-3AA7D0F1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C370-2726-1D4F-97DC-15ADD6A6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5392-1BF0-1E40-B83A-8A5AC1E7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0258E-F8E4-D94D-BA2D-98E854248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9E1B8-4FAC-8245-B4A3-406534029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73F9B-EEB3-364E-AA27-A4D4824CD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039B2-5D0E-3F4C-A3B1-84C68312C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431F1-B1D0-594E-A2A2-78D7022A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F4E9-E094-2048-8072-092EF399BDD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320DA-1C9E-A34B-90C0-B082973A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EB39A-53A8-C24A-B2C1-7FF3CA63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C370-2726-1D4F-97DC-15ADD6A6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7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19C6-73C5-0D46-BFF7-2CEF4949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38345-CD4B-8A4A-AEE8-25739496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F4E9-E094-2048-8072-092EF399BDD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4D0C0-B296-604D-AD55-FC4BDC87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4F1AF-E3AE-1F4B-BF8B-C320802F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C370-2726-1D4F-97DC-15ADD6A6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1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315D7-7BDA-6842-97F1-2D6184B3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F4E9-E094-2048-8072-092EF399BDD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1E2E2-DFA8-4C47-BDD3-E5A50FCF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409AB-69F4-0041-8DFF-A48E5B6C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C370-2726-1D4F-97DC-15ADD6A6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43DA-D7DA-674F-ABE8-FD410129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5FAE4-D8F5-2048-8E47-603F499E9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B7FC6-CC1C-6345-9839-D98C9EB78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47F09-E38A-514E-A496-F1810419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F4E9-E094-2048-8072-092EF399BDD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4FD05-FFA9-7849-A10E-829D2D54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AC10C-E368-BD43-933A-86AD818C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C370-2726-1D4F-97DC-15ADD6A6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2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0E43-CD74-2C43-A7AE-A457315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21F97-19AD-7D4D-9E7A-FDB385393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B3C2B-49A2-8C41-B12C-AE924ADC7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4E404-7EEC-704E-B4C9-FC60AC44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F4E9-E094-2048-8072-092EF399BDD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86706-4ACE-A545-8D67-4CEAB385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8E2A1-93BA-FA4E-92E9-F9C0BF30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C370-2726-1D4F-97DC-15ADD6A6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9CF52-0206-5F41-BBA4-CA458EE7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E3F72-4C4F-E14B-9636-1F5F34C3F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5844-08A0-034B-8156-07F5434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0F4E9-E094-2048-8072-092EF399BDD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20D18-39C3-564B-B002-AC1CF0C00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DD154-9817-8B46-BE88-BF01D3C50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C370-2726-1D4F-97DC-15ADD6A68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8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806CE4-AC27-4F4C-8999-641C8C177B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72" y="1756613"/>
            <a:ext cx="5975802" cy="4368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A8123-062D-DA49-8E64-7006DD0B135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8" t="5470" r="3576" b="-8987"/>
          <a:stretch/>
        </p:blipFill>
        <p:spPr bwMode="auto">
          <a:xfrm>
            <a:off x="3577271" y="1162373"/>
            <a:ext cx="1134214" cy="594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024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E563C7-684A-7041-AE67-E76B4F360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45" r="424" b="10227"/>
          <a:stretch/>
        </p:blipFill>
        <p:spPr>
          <a:xfrm>
            <a:off x="988356" y="136859"/>
            <a:ext cx="5472601" cy="5706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710513-2844-5E41-BAC7-15F2BA4C7B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55" t="25614" r="13144" b="25087"/>
          <a:stretch/>
        </p:blipFill>
        <p:spPr>
          <a:xfrm>
            <a:off x="6845968" y="830729"/>
            <a:ext cx="4860758" cy="4449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534EDF-9A7B-F24D-ACE0-7897A0E5EE8E}"/>
              </a:ext>
            </a:extLst>
          </p:cNvPr>
          <p:cNvSpPr txBox="1"/>
          <p:nvPr/>
        </p:nvSpPr>
        <p:spPr>
          <a:xfrm>
            <a:off x="1286360" y="59989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03546-7431-1048-8653-E6B85FAA6E4C}"/>
              </a:ext>
            </a:extLst>
          </p:cNvPr>
          <p:cNvSpPr txBox="1"/>
          <p:nvPr/>
        </p:nvSpPr>
        <p:spPr>
          <a:xfrm>
            <a:off x="7173130" y="61281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9663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89616B-F377-CB40-B140-28FCD134A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5" t="7094" r="2817" b="-2770"/>
          <a:stretch/>
        </p:blipFill>
        <p:spPr>
          <a:xfrm>
            <a:off x="1534849" y="1104674"/>
            <a:ext cx="4440374" cy="4548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80A57-5C94-D042-BA48-B67018918315}"/>
              </a:ext>
            </a:extLst>
          </p:cNvPr>
          <p:cNvSpPr txBox="1"/>
          <p:nvPr/>
        </p:nvSpPr>
        <p:spPr>
          <a:xfrm>
            <a:off x="1354735" y="110467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B1BFB-D9EF-C24C-AA5B-C693401E7F6B}"/>
              </a:ext>
            </a:extLst>
          </p:cNvPr>
          <p:cNvSpPr txBox="1"/>
          <p:nvPr/>
        </p:nvSpPr>
        <p:spPr>
          <a:xfrm>
            <a:off x="6133089" y="106913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E420FB-AC90-BD46-AA72-05B8EBC0AE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5" t="9647" r="3280" b="6089"/>
          <a:stretch/>
        </p:blipFill>
        <p:spPr>
          <a:xfrm>
            <a:off x="6433558" y="1184825"/>
            <a:ext cx="4522211" cy="41626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CCAF08-0725-D54F-BFD0-054E61CE2D7D}"/>
              </a:ext>
            </a:extLst>
          </p:cNvPr>
          <p:cNvSpPr txBox="1"/>
          <p:nvPr/>
        </p:nvSpPr>
        <p:spPr>
          <a:xfrm>
            <a:off x="8636000" y="5283513"/>
            <a:ext cx="41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EF013-599E-B84E-A4D5-ACDDD1EB14A7}"/>
              </a:ext>
            </a:extLst>
          </p:cNvPr>
          <p:cNvSpPr/>
          <p:nvPr/>
        </p:nvSpPr>
        <p:spPr>
          <a:xfrm rot="16200000">
            <a:off x="5466747" y="2922607"/>
            <a:ext cx="1536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-log10(</a:t>
            </a:r>
            <a:r>
              <a:rPr lang="en-US" dirty="0" err="1"/>
              <a:t>pvalue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47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262611-571B-BA44-B308-0FDFC1FA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49918" y="-224702"/>
            <a:ext cx="3253218" cy="4210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CDE4D6-220C-9942-B4E2-E6B73EDD5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760225" y="-178861"/>
            <a:ext cx="2941495" cy="3806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6AAAB8-D7C9-584A-B0B8-BDAA32F69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42493" y="3074321"/>
            <a:ext cx="3250277" cy="4206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37A9F7-2D56-1A40-A883-5B83C7B6B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690063" y="3151538"/>
            <a:ext cx="2939380" cy="38039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141AF4-756D-644E-BE58-DD5485CEA286}"/>
              </a:ext>
            </a:extLst>
          </p:cNvPr>
          <p:cNvSpPr txBox="1"/>
          <p:nvPr/>
        </p:nvSpPr>
        <p:spPr>
          <a:xfrm>
            <a:off x="381000" y="2286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5E04A5-0B53-6043-A8DF-213C8FE07B38}"/>
              </a:ext>
            </a:extLst>
          </p:cNvPr>
          <p:cNvSpPr txBox="1"/>
          <p:nvPr/>
        </p:nvSpPr>
        <p:spPr>
          <a:xfrm>
            <a:off x="381000" y="3556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A3DF28-A0E4-714E-849B-B97FF0C8AB8D}"/>
              </a:ext>
            </a:extLst>
          </p:cNvPr>
          <p:cNvSpPr txBox="1"/>
          <p:nvPr/>
        </p:nvSpPr>
        <p:spPr>
          <a:xfrm>
            <a:off x="5029200" y="2413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AA607-A838-EC42-99DA-6C2CA4EC8DBD}"/>
              </a:ext>
            </a:extLst>
          </p:cNvPr>
          <p:cNvSpPr txBox="1"/>
          <p:nvPr/>
        </p:nvSpPr>
        <p:spPr>
          <a:xfrm>
            <a:off x="5016500" y="35052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6394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13153</TotalTime>
  <Words>14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emine isceviren</dc:creator>
  <cp:lastModifiedBy>emine isceviren</cp:lastModifiedBy>
  <cp:revision>11</cp:revision>
  <cp:lastPrinted>2020-11-11T15:43:51Z</cp:lastPrinted>
  <dcterms:created xsi:type="dcterms:W3CDTF">2020-10-31T18:47:05Z</dcterms:created>
  <dcterms:modified xsi:type="dcterms:W3CDTF">2020-11-14T20:57:23Z</dcterms:modified>
</cp:coreProperties>
</file>