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4645"/>
  </p:normalViewPr>
  <p:slideViewPr>
    <p:cSldViewPr snapToGrid="0" snapToObjects="1">
      <p:cViewPr varScale="1">
        <p:scale>
          <a:sx n="146" d="100"/>
          <a:sy n="146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F2E-E41C-4748-A8F3-A5E61CB2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64272-A4C2-7048-BD9A-C365D013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82F0-4EC5-2645-A374-A0F1ADA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7B22-B265-A747-945D-DBEE76A7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CE16-B485-A64F-80A7-475E7AC3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A577-2787-0347-AE6E-39EEF1E5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ABBBA-EBA0-854D-B773-95B3ADA3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7468-8139-474C-AC4A-A0B574F8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DB07-3916-9E41-95C2-6481BB1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894F-FC9A-764D-9F49-D829667B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ED102-925A-6B4B-93FE-22E1BA8C0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96FE-702E-E14E-9A79-81A73084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64BA-0304-7E43-8BAA-596B0A17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BE51-E96F-B345-896C-D12471B0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C30F-726D-7345-8E4D-7D584234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666-BE01-BE4B-9045-A6929EFF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7E27-CDC9-394A-96A7-258870E0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F2D8-5DAC-6E41-9F61-6A0AD678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AB87-920C-CC48-BB42-F0B014A7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DD4C-AEFA-7A47-A9F7-A52536B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486B-C5BE-3445-AC5F-84131B1B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DAD4-B977-704D-9EA2-CC7D76B6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6DA-CFEB-704B-BA94-94F36D0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C2E9-AEE4-D943-BAB7-1A29950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BD0D-352B-094E-94E0-BCD4DEF6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9B74-B102-D248-A638-2113DA1D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8153-93DB-4E4D-96EB-BA42AA8E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C8E1-394D-7D4E-A404-9EB4792C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3076-49FC-084A-B45A-1A84EFF7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C2FD-71B5-7545-9BA0-1994293F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D6102-CA74-2F44-AB62-29CCD07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2B5-1311-1F49-B429-89FABC59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96A15-E56F-1A4A-86FD-C0F2D860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DC8B-3ED7-AE40-AC49-51883646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D1255-7845-844B-B9CB-07081395E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38F9-D2BD-6048-B03F-2F3A069E3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56A15-2F2E-C449-8609-B57D745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881A9-36FC-0C46-8A5A-1752036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460AF-A1EA-E840-AE7F-55C6F475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59BB-7810-704B-9729-9DECF0B5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1FCC1-F3B1-8147-8C74-0463069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5CA41-46EF-7645-9A30-008B07D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EB0E-8E9C-5A4C-A872-7C8EC70A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5E44-58F9-DE4C-9EB0-571D81E6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932C4-92BE-4741-BA31-00FF0370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BFD71-5F90-6149-8F12-A82C3192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E47-67DB-9847-85DA-7C2EFECE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7CC4-D61B-7448-8FBA-5FDFEC85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67709-B138-814B-BA25-9DD32713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476C-6196-8442-91FC-BDA70550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5887-A66F-7249-9615-6D3D58A7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8C9C-BE4C-FC48-B8A6-4AA7C00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4F9-653B-3949-A890-3645AE7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F12AC-CE19-1E4A-B447-A53046FE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6C00-5753-064D-AA28-602B0544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C0F8-FF85-7D4A-B128-82237621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B80E-EB37-334C-8A6B-77A5EA8E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D2FD-3E37-644B-B096-9513A8A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C420E-945B-3F43-A21E-966674C0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FD89-A003-EF4B-94E9-489B3E17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653B-9BCD-2E41-A014-93DB0E844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84E7-A2A2-9549-B5F3-D6CA411059A7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9D77-D618-DE47-BCCF-08154FB2C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4329-09B8-A143-865C-07549FE3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394AC-5BF7-7A45-A7B1-6B6056D01E21}"/>
              </a:ext>
            </a:extLst>
          </p:cNvPr>
          <p:cNvSpPr/>
          <p:nvPr/>
        </p:nvSpPr>
        <p:spPr>
          <a:xfrm>
            <a:off x="1169300" y="1523077"/>
            <a:ext cx="8544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SMU NLP Course (DS7337) -- Homework 04 submission (06-24-2019)</a:t>
            </a:r>
          </a:p>
          <a:p>
            <a:pPr algn="ctr"/>
            <a:endParaRPr lang="en-US" sz="2000" b="1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Shanqing Gu (Class 401)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12EF2F-81CE-274D-8169-23F8DB5BFF67}"/>
              </a:ext>
            </a:extLst>
          </p:cNvPr>
          <p:cNvSpPr/>
          <p:nvPr/>
        </p:nvSpPr>
        <p:spPr>
          <a:xfrm>
            <a:off x="1169300" y="2856957"/>
            <a:ext cx="10164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of HW4: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tagging in NLTK library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tagging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2 random sentences with 6 POS methods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(NLTK,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Pattern, Stanford, Unigram and manually tagging)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890C2-F0DE-AA43-9184-289F774CB911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1. POS tagging in NLTK library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F163E-DA55-8D43-B593-E4BA9286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33" y="966800"/>
            <a:ext cx="4114800" cy="5576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C59451-D24C-EB4A-88AA-6A2824CAC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90" y="3266266"/>
            <a:ext cx="3657600" cy="3167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15BC06-7A58-FC46-9DD6-9A69B1AD0478}"/>
              </a:ext>
            </a:extLst>
          </p:cNvPr>
          <p:cNvSpPr/>
          <p:nvPr/>
        </p:nvSpPr>
        <p:spPr>
          <a:xfrm>
            <a:off x="851216" y="1406851"/>
            <a:ext cx="662534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Tagging 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assigns each word with a likely part of speech, such as adjective, noun, verb. It is important for syntactic and semantic analysis. </a:t>
            </a:r>
          </a:p>
          <a:p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long sentence is tokenized and POS tagged in NLTK library which yields pretty accurate results (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Q1a, right table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However, the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pos_tag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fails to tag 100 percent correctly to a short sentence (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Q1b, below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For example, "4 accurate" is adjective (not verb), and "6 sleep" is a noun (not adjective).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35CDF-E0E2-4149-B564-9AA24083C374}"/>
              </a:ext>
            </a:extLst>
          </p:cNvPr>
          <p:cNvSpPr/>
          <p:nvPr/>
        </p:nvSpPr>
        <p:spPr>
          <a:xfrm>
            <a:off x="7687733" y="91712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79282-245C-E34C-9D17-559ABBF0AF30}"/>
              </a:ext>
            </a:extLst>
          </p:cNvPr>
          <p:cNvSpPr/>
          <p:nvPr/>
        </p:nvSpPr>
        <p:spPr>
          <a:xfrm>
            <a:off x="2240032" y="318573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Q1b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C0BEAB-D219-B74B-998B-F1C23C0101D5}"/>
              </a:ext>
            </a:extLst>
          </p:cNvPr>
          <p:cNvCxnSpPr/>
          <p:nvPr/>
        </p:nvCxnSpPr>
        <p:spPr>
          <a:xfrm>
            <a:off x="2402541" y="5082988"/>
            <a:ext cx="34783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EB58A-F7C3-5944-91C6-D84FFCF6E87F}"/>
              </a:ext>
            </a:extLst>
          </p:cNvPr>
          <p:cNvCxnSpPr/>
          <p:nvPr/>
        </p:nvCxnSpPr>
        <p:spPr>
          <a:xfrm>
            <a:off x="2402541" y="5710517"/>
            <a:ext cx="34783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81365-CCB3-9048-85E3-5C9FAF6B3EB5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2a.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 tagger with long sentence (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 tag list to NLTK POS tagger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6FC72-B7E0-5144-AE1D-6CF48787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0321"/>
            <a:ext cx="7772400" cy="50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81365-CCB3-9048-85E3-5C9FAF6B3EB5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2b.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 tagger with short sentence (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than NLTK POS tagger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7445B-7F35-0F48-B7A9-BA0207D2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3543"/>
            <a:ext cx="7772400" cy="31181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35428B-0F56-C540-AF56-3A1158249772}"/>
              </a:ext>
            </a:extLst>
          </p:cNvPr>
          <p:cNvSpPr/>
          <p:nvPr/>
        </p:nvSpPr>
        <p:spPr>
          <a:xfrm>
            <a:off x="851216" y="4809085"/>
            <a:ext cx="106863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5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is created for performing POS tagging, and the tag_ attribute is to obtain fine-grained POS tags. For long sentence, the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 tagger yields identical tag list to NLTK POS tagger (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Q2a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Comparatively for short sentence,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 tagger performs better than NLTK POS tagger (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Q2b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For example, "4 accurate" is adjective (verb with NLTK POS tagger), and "6 sleep" is a noun (adjective with NLTK POS tagger). In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addtion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treats "no matter" as adverb.</a:t>
            </a:r>
          </a:p>
          <a:p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 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5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main competitors to each other, and both libraries can be used for the same tasks. Unlike NLTK, which is widely used for teaching and research,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focuses on providing software for production usage.</a:t>
            </a:r>
            <a:endParaRPr lang="en-US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BCB1A1-5561-2D45-8172-2697EF6C27C1}"/>
              </a:ext>
            </a:extLst>
          </p:cNvPr>
          <p:cNvCxnSpPr>
            <a:cxnSpLocks/>
          </p:cNvCxnSpPr>
          <p:nvPr/>
        </p:nvCxnSpPr>
        <p:spPr>
          <a:xfrm>
            <a:off x="2312894" y="3325905"/>
            <a:ext cx="75931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5D7E1-D5DF-894B-A3F8-BA04E5952C9B}"/>
              </a:ext>
            </a:extLst>
          </p:cNvPr>
          <p:cNvCxnSpPr>
            <a:cxnSpLocks/>
          </p:cNvCxnSpPr>
          <p:nvPr/>
        </p:nvCxnSpPr>
        <p:spPr>
          <a:xfrm>
            <a:off x="2299447" y="3953434"/>
            <a:ext cx="75931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150CA-A7EB-3D4C-AA9E-01EDA12437A0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3:  Random sentence 1 with 6 POS tagging methods (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basically identical except Unigram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AA29-243B-4742-BD72-02B793B2BE09}"/>
              </a:ext>
            </a:extLst>
          </p:cNvPr>
          <p:cNvSpPr/>
          <p:nvPr/>
        </p:nvSpPr>
        <p:spPr>
          <a:xfrm>
            <a:off x="8275194" y="1776777"/>
            <a:ext cx="37252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POS tagging methods are applied: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NLTK, </a:t>
            </a:r>
            <a:r>
              <a:rPr lang="en-US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Pattern, Stanford, Unigram, and manual POS tagging. 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great toolkit for teaching and learning NLP, </a:t>
            </a:r>
            <a:r>
              <a:rPr lang="en-US" sz="1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focuses more on efficiency and performance for production use,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web mining module for the Python programming language, 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Stanford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Tagger is an implementation of a log-linear POS tagger,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POS tagger is a lookup tagger, it has been trained before being used to tag untagged corpora,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 tagging takes time.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random sentence 1, all 6 methods preform basically identically except Unigram POS.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correctly identifies “3 to” as preposition – IN. Patterns fails to identify ”10 that” and ”11 show” correctly. Unigram POS tagger only agrees partially with others.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78B54-5720-5046-BAB1-E095624C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16" y="1615361"/>
            <a:ext cx="7315200" cy="46857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27ACBBF-8039-C044-A37F-E505B082238A}"/>
              </a:ext>
            </a:extLst>
          </p:cNvPr>
          <p:cNvSpPr/>
          <p:nvPr/>
        </p:nvSpPr>
        <p:spPr>
          <a:xfrm>
            <a:off x="2751909" y="2621281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4F48E-7299-E140-B25D-78CCEDCF72BF}"/>
              </a:ext>
            </a:extLst>
          </p:cNvPr>
          <p:cNvSpPr/>
          <p:nvPr/>
        </p:nvSpPr>
        <p:spPr>
          <a:xfrm>
            <a:off x="5109639" y="3837159"/>
            <a:ext cx="278751" cy="225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00678-36E4-BD42-B099-DF60031D7106}"/>
              </a:ext>
            </a:extLst>
          </p:cNvPr>
          <p:cNvSpPr/>
          <p:nvPr/>
        </p:nvSpPr>
        <p:spPr>
          <a:xfrm>
            <a:off x="5066174" y="4089628"/>
            <a:ext cx="322216" cy="210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937EC6-1366-2647-B72B-6BD320690AB0}"/>
              </a:ext>
            </a:extLst>
          </p:cNvPr>
          <p:cNvSpPr/>
          <p:nvPr/>
        </p:nvSpPr>
        <p:spPr>
          <a:xfrm>
            <a:off x="3489923" y="4336928"/>
            <a:ext cx="254763" cy="23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F1373-17E0-FC49-84D5-FDC10A94A623}"/>
              </a:ext>
            </a:extLst>
          </p:cNvPr>
          <p:cNvSpPr/>
          <p:nvPr/>
        </p:nvSpPr>
        <p:spPr>
          <a:xfrm>
            <a:off x="5133626" y="4345394"/>
            <a:ext cx="254764" cy="191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EB3AAD-52B8-174B-A029-2C6DE5C0308B}"/>
              </a:ext>
            </a:extLst>
          </p:cNvPr>
          <p:cNvSpPr/>
          <p:nvPr/>
        </p:nvSpPr>
        <p:spPr>
          <a:xfrm>
            <a:off x="3489923" y="4567806"/>
            <a:ext cx="254763" cy="23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CC02BF-3366-724C-93FA-A2249BE83EFB}"/>
              </a:ext>
            </a:extLst>
          </p:cNvPr>
          <p:cNvSpPr/>
          <p:nvPr/>
        </p:nvSpPr>
        <p:spPr>
          <a:xfrm>
            <a:off x="5133626" y="4582317"/>
            <a:ext cx="254763" cy="210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A13231-6633-DB43-8967-DECCE4448DD1}"/>
              </a:ext>
            </a:extLst>
          </p:cNvPr>
          <p:cNvSpPr/>
          <p:nvPr/>
        </p:nvSpPr>
        <p:spPr>
          <a:xfrm>
            <a:off x="5109638" y="5071709"/>
            <a:ext cx="278751" cy="21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C88EA0-2998-4C4E-A46D-8916DBADB536}"/>
              </a:ext>
            </a:extLst>
          </p:cNvPr>
          <p:cNvSpPr/>
          <p:nvPr/>
        </p:nvSpPr>
        <p:spPr>
          <a:xfrm>
            <a:off x="5207726" y="5308632"/>
            <a:ext cx="180664" cy="210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1C80D2-8350-7B4B-BBF3-B093A25D4F34}"/>
              </a:ext>
            </a:extLst>
          </p:cNvPr>
          <p:cNvSpPr/>
          <p:nvPr/>
        </p:nvSpPr>
        <p:spPr>
          <a:xfrm>
            <a:off x="5109638" y="6034947"/>
            <a:ext cx="278752" cy="252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150CA-A7EB-3D4C-AA9E-01EDA12437A0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3:  Random sentence 2 with 6 POS tagging methods (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performs the best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9834A-6C29-4F41-8630-F70A3F41AF69}"/>
              </a:ext>
            </a:extLst>
          </p:cNvPr>
          <p:cNvSpPr/>
          <p:nvPr/>
        </p:nvSpPr>
        <p:spPr>
          <a:xfrm>
            <a:off x="8166416" y="1688183"/>
            <a:ext cx="36216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random sentence 2, "11 one" is cardinal number (CD) for NLTK and Pattern (noun - NN for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Manual POS tagging), "12 that" is DT for Pattern (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-determiner - WDT for other 3 methods), "16 more" is JJR for Pattern  and Stanford (AP for Unigram and comparative adverb - RBR for other 3 methods).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performs the best in these examples because of its efficiency and performance. 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these 6 methods agree with each other mostly. Therefore, all the methods can be helpful in identifying some tags to be corrected either with functions or manually.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C099B-1DC8-4644-9671-B1D003A3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16" y="1619690"/>
            <a:ext cx="7315200" cy="483547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D5B49DA-5D8B-7B4E-8BA8-EB137EDE53CB}"/>
              </a:ext>
            </a:extLst>
          </p:cNvPr>
          <p:cNvSpPr/>
          <p:nvPr/>
        </p:nvSpPr>
        <p:spPr>
          <a:xfrm>
            <a:off x="4544797" y="2821578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A5FDF-71E4-A846-B272-26A7A42FE169}"/>
              </a:ext>
            </a:extLst>
          </p:cNvPr>
          <p:cNvSpPr/>
          <p:nvPr/>
        </p:nvSpPr>
        <p:spPr>
          <a:xfrm>
            <a:off x="4544797" y="4114905"/>
            <a:ext cx="243840" cy="265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5474D-3417-664A-992B-2963E072F4DC}"/>
              </a:ext>
            </a:extLst>
          </p:cNvPr>
          <p:cNvSpPr/>
          <p:nvPr/>
        </p:nvSpPr>
        <p:spPr>
          <a:xfrm>
            <a:off x="3781745" y="4156217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A0F873-0007-7B43-AB14-66C6B0EB2E8F}"/>
              </a:ext>
            </a:extLst>
          </p:cNvPr>
          <p:cNvSpPr/>
          <p:nvPr/>
        </p:nvSpPr>
        <p:spPr>
          <a:xfrm>
            <a:off x="2332247" y="4380410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378AF8-E78F-7248-94CC-BDB53AE82A1E}"/>
              </a:ext>
            </a:extLst>
          </p:cNvPr>
          <p:cNvSpPr/>
          <p:nvPr/>
        </p:nvSpPr>
        <p:spPr>
          <a:xfrm>
            <a:off x="5350340" y="4397828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315A30-7D46-184F-A5CE-B3687A516D1F}"/>
              </a:ext>
            </a:extLst>
          </p:cNvPr>
          <p:cNvSpPr/>
          <p:nvPr/>
        </p:nvSpPr>
        <p:spPr>
          <a:xfrm>
            <a:off x="4544797" y="4663968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253B08-1982-2C40-B585-94D84758A4C0}"/>
              </a:ext>
            </a:extLst>
          </p:cNvPr>
          <p:cNvSpPr/>
          <p:nvPr/>
        </p:nvSpPr>
        <p:spPr>
          <a:xfrm>
            <a:off x="3014839" y="4589417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4B0E9-ACCA-6641-87F0-78E455D5B610}"/>
              </a:ext>
            </a:extLst>
          </p:cNvPr>
          <p:cNvSpPr/>
          <p:nvPr/>
        </p:nvSpPr>
        <p:spPr>
          <a:xfrm>
            <a:off x="4544797" y="4860439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5B6E6-50EE-5F44-839D-7F2633DB5935}"/>
              </a:ext>
            </a:extLst>
          </p:cNvPr>
          <p:cNvSpPr/>
          <p:nvPr/>
        </p:nvSpPr>
        <p:spPr>
          <a:xfrm>
            <a:off x="3039887" y="5527171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FEFBE6-851B-2041-B764-8CF3769F7D4C}"/>
              </a:ext>
            </a:extLst>
          </p:cNvPr>
          <p:cNvSpPr/>
          <p:nvPr/>
        </p:nvSpPr>
        <p:spPr>
          <a:xfrm>
            <a:off x="3781745" y="5527171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23CAB0-69A5-5D49-9BC2-EA2B00D3F8BB}"/>
              </a:ext>
            </a:extLst>
          </p:cNvPr>
          <p:cNvSpPr/>
          <p:nvPr/>
        </p:nvSpPr>
        <p:spPr>
          <a:xfrm>
            <a:off x="4544797" y="5527171"/>
            <a:ext cx="2438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5B0D1-21D1-1141-879D-FF5FC3BA1684}"/>
              </a:ext>
            </a:extLst>
          </p:cNvPr>
          <p:cNvSpPr/>
          <p:nvPr/>
        </p:nvSpPr>
        <p:spPr>
          <a:xfrm>
            <a:off x="851216" y="966800"/>
            <a:ext cx="1095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817AB-CC00-A24C-8D43-F5F567FEBCB7}"/>
              </a:ext>
            </a:extLst>
          </p:cNvPr>
          <p:cNvSpPr/>
          <p:nvPr/>
        </p:nvSpPr>
        <p:spPr>
          <a:xfrm>
            <a:off x="851216" y="1582340"/>
            <a:ext cx="10258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 That Sleep Tracker Could Make Your Insomnia Worse.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www.nytimes.com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/2019/06/13/health/sleep-tracker-insomnia-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orthosomnia.html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A Good Part-of-Speech Tagger in about 200 Lines of Python.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explosion.ai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/blog/part-of-speech-pos-tagger-in-python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Categorizing and Tagging Words.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www.nltk.org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/book/ch05.html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4. linguistic features.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spacy.io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/usage/linguistic-features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Pattern.en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www.clips.uantwerpen.be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/pages/pattern-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6. The Penn Discourse Treebank 2.0.http://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compprag.christopherpotts.net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pdtb.html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7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689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44</cp:revision>
  <dcterms:created xsi:type="dcterms:W3CDTF">2019-05-29T17:39:56Z</dcterms:created>
  <dcterms:modified xsi:type="dcterms:W3CDTF">2019-06-21T18:07:47Z</dcterms:modified>
</cp:coreProperties>
</file>