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5"/>
    <p:restoredTop sz="94645"/>
  </p:normalViewPr>
  <p:slideViewPr>
    <p:cSldViewPr snapToGrid="0" snapToObjects="1">
      <p:cViewPr varScale="1">
        <p:scale>
          <a:sx n="146" d="100"/>
          <a:sy n="146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F2E-E41C-4748-A8F3-A5E61CB2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64272-A4C2-7048-BD9A-C365D013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82F0-4EC5-2645-A374-A0F1ADA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7B22-B265-A747-945D-DBEE76A7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CE16-B485-A64F-80A7-475E7AC3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A577-2787-0347-AE6E-39EEF1E5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ABBBA-EBA0-854D-B773-95B3ADA3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7468-8139-474C-AC4A-A0B574F8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DB07-3916-9E41-95C2-6481BB1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894F-FC9A-764D-9F49-D829667B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ED102-925A-6B4B-93FE-22E1BA8C0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96FE-702E-E14E-9A79-81A73084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64BA-0304-7E43-8BAA-596B0A17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BE51-E96F-B345-896C-D12471B0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C30F-726D-7345-8E4D-7D584234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3666-BE01-BE4B-9045-A6929EFF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7E27-CDC9-394A-96A7-258870E0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F2D8-5DAC-6E41-9F61-6A0AD678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AB87-920C-CC48-BB42-F0B014A7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DD4C-AEFA-7A47-A9F7-A52536B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486B-C5BE-3445-AC5F-84131B1B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DAD4-B977-704D-9EA2-CC7D76B6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6DA-CFEB-704B-BA94-94F36D0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C2E9-AEE4-D943-BAB7-1A29950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BD0D-352B-094E-94E0-BCD4DEF6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9B74-B102-D248-A638-2113DA1D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8153-93DB-4E4D-96EB-BA42AA8E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C8E1-394D-7D4E-A404-9EB4792C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3076-49FC-084A-B45A-1A84EFF7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C2FD-71B5-7545-9BA0-1994293F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D6102-CA74-2F44-AB62-29CCD07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2B5-1311-1F49-B429-89FABC59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96A15-E56F-1A4A-86FD-C0F2D860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DC8B-3ED7-AE40-AC49-51883646E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D1255-7845-844B-B9CB-07081395E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338F9-D2BD-6048-B03F-2F3A069E3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56A15-2F2E-C449-8609-B57D745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881A9-36FC-0C46-8A5A-17520361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460AF-A1EA-E840-AE7F-55C6F475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59BB-7810-704B-9729-9DECF0B5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1FCC1-F3B1-8147-8C74-0463069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5CA41-46EF-7645-9A30-008B07D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EB0E-8E9C-5A4C-A872-7C8EC70A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5E44-58F9-DE4C-9EB0-571D81E6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932C4-92BE-4741-BA31-00FF0370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BFD71-5F90-6149-8F12-A82C3192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7E47-67DB-9847-85DA-7C2EFECE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7CC4-D61B-7448-8FBA-5FDFEC85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67709-B138-814B-BA25-9DD32713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476C-6196-8442-91FC-BDA70550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75887-A66F-7249-9615-6D3D58A7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8C9C-BE4C-FC48-B8A6-4AA7C00C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4F9-653B-3949-A890-3645AE7C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F12AC-CE19-1E4A-B447-A53046FE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C6C00-5753-064D-AA28-602B0544E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C0F8-FF85-7D4A-B128-82237621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1B80E-EB37-334C-8A6B-77A5EA8E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D2FD-3E37-644B-B096-9513A8A0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C420E-945B-3F43-A21E-966674C0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FD89-A003-EF4B-94E9-489B3E17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653B-9BCD-2E41-A014-93DB0E844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84E7-A2A2-9549-B5F3-D6CA411059A7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9D77-D618-DE47-BCCF-08154FB2C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4329-09B8-A143-865C-07549FE3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web-scraping-beautifulsoup/" TargetMode="External"/><Relationship Id="rId7" Type="http://schemas.openxmlformats.org/officeDocument/2006/relationships/hyperlink" Target="https://nickcdryan.com/2017/02/13/shallow-parsing-for-entity-recognition-with-nltk-and-machine-learning/" TargetMode="External"/><Relationship Id="rId2" Type="http://schemas.openxmlformats.org/officeDocument/2006/relationships/hyperlink" Target="http://thebigdatascience.com/2018/01/17/imdb-all-u-s-released-movies-1972-2016-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db.com/" TargetMode="External"/><Relationship Id="rId5" Type="http://schemas.openxmlformats.org/officeDocument/2006/relationships/hyperlink" Target="https://medium.com/@nishantsahoo/which-movie-should-i-watch-5c83a3c0f5b1" TargetMode="External"/><Relationship Id="rId4" Type="http://schemas.openxmlformats.org/officeDocument/2006/relationships/hyperlink" Target="https://stackoverflow.com/questions/48932995/webscraping-using-beautifuls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7394AC-5BF7-7A45-A7B1-6B6056D01E21}"/>
              </a:ext>
            </a:extLst>
          </p:cNvPr>
          <p:cNvSpPr/>
          <p:nvPr/>
        </p:nvSpPr>
        <p:spPr>
          <a:xfrm>
            <a:off x="1169300" y="1523077"/>
            <a:ext cx="8544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SMU NLP Course (DS7337) -- Homework 05 submission (07-01-2019)</a:t>
            </a:r>
          </a:p>
          <a:p>
            <a:pPr algn="ctr"/>
            <a:endParaRPr lang="en-US" sz="2000" b="1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Shanqing Gu (Class 401)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12EF2F-81CE-274D-8169-23F8DB5BFF67}"/>
              </a:ext>
            </a:extLst>
          </p:cNvPr>
          <p:cNvSpPr/>
          <p:nvPr/>
        </p:nvSpPr>
        <p:spPr>
          <a:xfrm>
            <a:off x="1169300" y="2856957"/>
            <a:ext cx="10164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of HW5: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a list  of permalinks to individual user movie reviews from IMDb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NP chunks from movie reviews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all the chunks in a single list for each review.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890C2-F0DE-AA43-9184-289F774CB911}"/>
              </a:ext>
            </a:extLst>
          </p:cNvPr>
          <p:cNvSpPr/>
          <p:nvPr/>
        </p:nvSpPr>
        <p:spPr>
          <a:xfrm>
            <a:off x="859925" y="740377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1. Compile a list  of permalinks to individual user movie reviews from IMDb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389C18-9F30-4645-89BB-D50D7771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0" y="2111002"/>
            <a:ext cx="8229600" cy="1959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C5FCD6-E27E-A94A-96FE-07C59F31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83" y="4278690"/>
            <a:ext cx="8229600" cy="23489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D9DAD6-F883-5948-B3ED-18284DE8B9A6}"/>
              </a:ext>
            </a:extLst>
          </p:cNvPr>
          <p:cNvSpPr/>
          <p:nvPr/>
        </p:nvSpPr>
        <p:spPr>
          <a:xfrm>
            <a:off x="859925" y="1317968"/>
            <a:ext cx="11184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thriller movies from IMDb are extracted with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scraping.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Usually, "very good"(critical favorites) movies have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metascore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above 70,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correponding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IMDb rating score around 7.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7E81A-E51B-A34D-9737-9BAABB76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82" y="2545019"/>
            <a:ext cx="10058400" cy="1767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86C2C4-0318-334B-A0B1-5514F37E74A5}"/>
              </a:ext>
            </a:extLst>
          </p:cNvPr>
          <p:cNvSpPr/>
          <p:nvPr/>
        </p:nvSpPr>
        <p:spPr>
          <a:xfrm>
            <a:off x="859925" y="740377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1. Compile a list  of permalinks to individual user movie reviews from IMDb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CDC54-986B-F34E-B653-67A261B03160}"/>
              </a:ext>
            </a:extLst>
          </p:cNvPr>
          <p:cNvSpPr/>
          <p:nvPr/>
        </p:nvSpPr>
        <p:spPr>
          <a:xfrm>
            <a:off x="1509922" y="1703658"/>
            <a:ext cx="9651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Helvetica Neue" panose="02000503000000020004" pitchFamily="2" charset="0"/>
              </a:rPr>
              <a:t>953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movie reviews from </a:t>
            </a:r>
            <a:r>
              <a:rPr lang="en-US" b="1" dirty="0">
                <a:solidFill>
                  <a:srgbClr val="7030A0"/>
                </a:solidFill>
                <a:latin typeface="Helvetica Neue" panose="02000503000000020004" pitchFamily="2" charset="0"/>
              </a:rPr>
              <a:t>47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thriller movies are extracted with </a:t>
            </a:r>
            <a:r>
              <a:rPr 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BeautifulSoup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web scraping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30D75-762E-5A4B-B2F4-F99C12AD4523}"/>
              </a:ext>
            </a:extLst>
          </p:cNvPr>
          <p:cNvSpPr/>
          <p:nvPr/>
        </p:nvSpPr>
        <p:spPr>
          <a:xfrm>
            <a:off x="6270172" y="2545019"/>
            <a:ext cx="2952205" cy="16612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1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81365-CCB3-9048-85E3-5C9FAF6B3EB5}"/>
              </a:ext>
            </a:extLst>
          </p:cNvPr>
          <p:cNvSpPr/>
          <p:nvPr/>
        </p:nvSpPr>
        <p:spPr>
          <a:xfrm>
            <a:off x="851216" y="740377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2: Extract NP chunks from movie reviews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8ECD8-EDCC-A94A-946E-58C6838D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2559623"/>
            <a:ext cx="10972800" cy="3418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C8AC13-A079-4E48-A89D-FC4CAF68B585}"/>
              </a:ext>
            </a:extLst>
          </p:cNvPr>
          <p:cNvSpPr/>
          <p:nvPr/>
        </p:nvSpPr>
        <p:spPr>
          <a:xfrm>
            <a:off x="829733" y="1339600"/>
            <a:ext cx="10821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953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reviews are classified to two groups: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"1" for positive reviews with ratings higher than 7/10, and "0" for negative reviews with rating below 7/10. </a:t>
            </a:r>
          </a:p>
          <a:p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total, there are 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428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reviews assigned to "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and 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525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reviews assigned to "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B4AD2-9C56-8F4F-887D-591E70AE1AD9}"/>
              </a:ext>
            </a:extLst>
          </p:cNvPr>
          <p:cNvSpPr/>
          <p:nvPr/>
        </p:nvSpPr>
        <p:spPr>
          <a:xfrm>
            <a:off x="5595546" y="2559623"/>
            <a:ext cx="2978332" cy="33879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E09B3-71F3-404D-A5AC-644124247236}"/>
              </a:ext>
            </a:extLst>
          </p:cNvPr>
          <p:cNvSpPr/>
          <p:nvPr/>
        </p:nvSpPr>
        <p:spPr>
          <a:xfrm>
            <a:off x="11116779" y="2559623"/>
            <a:ext cx="560591" cy="33879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7E773-1888-FB46-AABD-4C29A5EF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216" y="1939337"/>
            <a:ext cx="10972800" cy="34489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A3A997-21B4-A341-8F07-EA9F6CA6CD3D}"/>
              </a:ext>
            </a:extLst>
          </p:cNvPr>
          <p:cNvSpPr/>
          <p:nvPr/>
        </p:nvSpPr>
        <p:spPr>
          <a:xfrm>
            <a:off x="851216" y="740377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2: Extract NP chunks from movie reviews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A9AAB-CCE9-8649-B3C7-45AFC1272B24}"/>
              </a:ext>
            </a:extLst>
          </p:cNvPr>
          <p:cNvSpPr/>
          <p:nvPr/>
        </p:nvSpPr>
        <p:spPr>
          <a:xfrm>
            <a:off x="851216" y="1295583"/>
            <a:ext cx="865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presentation for the review #100, chunks, and the cleaned tokens: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A83CBC-3792-1348-AEC1-0F8D93E08637}"/>
              </a:ext>
            </a:extLst>
          </p:cNvPr>
          <p:cNvCxnSpPr/>
          <p:nvPr/>
        </p:nvCxnSpPr>
        <p:spPr>
          <a:xfrm>
            <a:off x="923109" y="2177143"/>
            <a:ext cx="17068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6826D-36BE-644A-8529-89A1F4CA2033}"/>
              </a:ext>
            </a:extLst>
          </p:cNvPr>
          <p:cNvCxnSpPr>
            <a:cxnSpLocks/>
          </p:cNvCxnSpPr>
          <p:nvPr/>
        </p:nvCxnSpPr>
        <p:spPr>
          <a:xfrm>
            <a:off x="923109" y="3104606"/>
            <a:ext cx="2621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3D86DD-9246-5940-82CF-046560C900A9}"/>
              </a:ext>
            </a:extLst>
          </p:cNvPr>
          <p:cNvCxnSpPr>
            <a:cxnSpLocks/>
          </p:cNvCxnSpPr>
          <p:nvPr/>
        </p:nvCxnSpPr>
        <p:spPr>
          <a:xfrm>
            <a:off x="923109" y="4776651"/>
            <a:ext cx="31002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DE9F5-B1D1-774E-A5AD-54604B382D61}"/>
              </a:ext>
            </a:extLst>
          </p:cNvPr>
          <p:cNvSpPr/>
          <p:nvPr/>
        </p:nvSpPr>
        <p:spPr>
          <a:xfrm>
            <a:off x="851216" y="5526422"/>
            <a:ext cx="11044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checking the sample chunked review and cleaned tokens for sample review #100, the NP chunks together with other forms of chunks are successfully parsed with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parsetree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library. In addition,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parsetree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pattern library is more efficient than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nltk.RegexpParser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takes much longer time to compute.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B5ECD5-14B3-F84F-BFE9-6D1883A2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16" y="2878870"/>
            <a:ext cx="10972800" cy="33973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DC2DE32-3021-A540-8FA3-D6AACD805ED4}"/>
              </a:ext>
            </a:extLst>
          </p:cNvPr>
          <p:cNvSpPr/>
          <p:nvPr/>
        </p:nvSpPr>
        <p:spPr>
          <a:xfrm>
            <a:off x="851216" y="740377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2: Extract NP chunks from movie reviews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AACDDE-D25A-734B-A908-834BC5A0621A}"/>
              </a:ext>
            </a:extLst>
          </p:cNvPr>
          <p:cNvSpPr/>
          <p:nvPr/>
        </p:nvSpPr>
        <p:spPr>
          <a:xfrm>
            <a:off x="851216" y="1332570"/>
            <a:ext cx="109513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noun phrase (NP) chunk extractions, the 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procedures are needed to expand sentence contractions, remove word affixes and get a base form of the word,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remove_stopwords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to remove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parsetree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function from pattern library is used to chunk the collected reviews after cleaning and tokenization.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953 reviews, chunks, and the cleaned tokens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compile to one file:</a:t>
            </a:r>
          </a:p>
        </p:txBody>
      </p:sp>
    </p:spTree>
    <p:extLst>
      <p:ext uri="{BB962C8B-B14F-4D97-AF65-F5344CB8AC3E}">
        <p14:creationId xmlns:p14="http://schemas.microsoft.com/office/powerpoint/2010/main" val="165388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DF51BD-61F7-E745-90CE-FEC1B2A7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41260"/>
          <a:stretch/>
        </p:blipFill>
        <p:spPr>
          <a:xfrm>
            <a:off x="1326945" y="2363902"/>
            <a:ext cx="9144000" cy="37156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95798CE-9C83-7E42-B03D-EC1FE1CD1DD4}"/>
              </a:ext>
            </a:extLst>
          </p:cNvPr>
          <p:cNvSpPr/>
          <p:nvPr/>
        </p:nvSpPr>
        <p:spPr>
          <a:xfrm>
            <a:off x="851216" y="740377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3: Output all the chunks in a single list for each 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28736-957D-7F46-BF62-F53951903BD4}"/>
              </a:ext>
            </a:extLst>
          </p:cNvPr>
          <p:cNvSpPr/>
          <p:nvPr/>
        </p:nvSpPr>
        <p:spPr>
          <a:xfrm>
            <a:off x="1326945" y="1321307"/>
            <a:ext cx="8257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chunks in a single list for each review are saved in pickle file for future use.</a:t>
            </a:r>
          </a:p>
          <a:p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sample chunk presentations for checking: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9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5B0D1-21D1-1141-879D-FF5FC3BA1684}"/>
              </a:ext>
            </a:extLst>
          </p:cNvPr>
          <p:cNvSpPr/>
          <p:nvPr/>
        </p:nvSpPr>
        <p:spPr>
          <a:xfrm>
            <a:off x="851216" y="966800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817AB-CC00-A24C-8D43-F5F567FEBCB7}"/>
              </a:ext>
            </a:extLst>
          </p:cNvPr>
          <p:cNvSpPr/>
          <p:nvPr/>
        </p:nvSpPr>
        <p:spPr>
          <a:xfrm>
            <a:off x="851216" y="1582340"/>
            <a:ext cx="102582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IMDB All U.S. Released Movies: 1972-2016 Analysis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http://thebigdatascience.com/2018/01/17/imdb-all-u-s-released-movies-1972-2016-analysis/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Tutorial: Web Scraping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https://www.dataquest.io/blog/web-scraping-beautifulsoup/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4. https://stackoverflow.com/questions/48932995/webscraping-using-beautifulsoup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5. Which movie should I watch? 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https://medium.com/@nishantsahoo/which-movie-should-i-watch-5c83a3c0f5b1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6. IMDb. 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https://www.imdb.com/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7. Shallow Parsing for Entity Recognition with NLTK and Machine Learning 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https://nickcdryan.com/2017/02/13/shallow-parsing-for-entity-recognition-with-nltk-and-machine-learning/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426AA2-E769-B34A-BA25-9DAB696F0426}"/>
              </a:ext>
            </a:extLst>
          </p:cNvPr>
          <p:cNvSpPr/>
          <p:nvPr/>
        </p:nvSpPr>
        <p:spPr>
          <a:xfrm>
            <a:off x="851216" y="395553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environments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2563FC-5785-BF4C-8AC0-036F2FD40D82}"/>
              </a:ext>
            </a:extLst>
          </p:cNvPr>
          <p:cNvSpPr/>
          <p:nvPr/>
        </p:nvSpPr>
        <p:spPr>
          <a:xfrm>
            <a:off x="851216" y="4666735"/>
            <a:ext cx="103925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Darwin-18.6.0-x86_64-i386-64bit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Python 3.6.8 |Anaconda, Inc.| (default, Dec 29 2018, 19:04:46) [GCC 4.2.1 Compatible Clang 4.0.1 (tags/RELEASE_401/final)]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Pandas 0.24.2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NumPy 1.16.4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Requests 2.22.0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Pickle 4.0 Re 2.2.1 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3.4 Matplotlib 3.0.2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Pattern 3.6</a:t>
            </a:r>
          </a:p>
        </p:txBody>
      </p:sp>
    </p:spTree>
    <p:extLst>
      <p:ext uri="{BB962C8B-B14F-4D97-AF65-F5344CB8AC3E}">
        <p14:creationId xmlns:p14="http://schemas.microsoft.com/office/powerpoint/2010/main" val="196197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460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shanqing gu</dc:creator>
  <cp:lastModifiedBy>shanqing gu</cp:lastModifiedBy>
  <cp:revision>52</cp:revision>
  <dcterms:created xsi:type="dcterms:W3CDTF">2019-05-29T17:39:56Z</dcterms:created>
  <dcterms:modified xsi:type="dcterms:W3CDTF">2019-06-30T14:13:57Z</dcterms:modified>
</cp:coreProperties>
</file>