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2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1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9EF87E-6241-436A-A1D0-0C3B77115A3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163C6A-1C21-4C1A-9C03-8A28D524C1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ECCV2020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 Works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ixun </a:t>
            </a:r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hang</a:t>
            </a:r>
          </a:p>
          <a:p>
            <a:pPr algn="ctr"/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2020/07/17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98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- ImageNet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544" y="2124292"/>
            <a:ext cx="509523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55" y="2978331"/>
            <a:ext cx="5904250" cy="16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BigNAS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Scaling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Big Single-Stage Models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80" y="4514127"/>
            <a:ext cx="620000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workflow of NAS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196" y="2746932"/>
            <a:ext cx="8750568" cy="20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 with single-stage models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BigNAS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consists of two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a big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single-stage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from which we can directly sample or slice different architectures as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 models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deployment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selection using a simple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coarse-to-fine selection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 to find the most accurate model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the given resource constraints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5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single-stage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Sandwich rule (proposed in universal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slimmable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networks)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 the smallest, biggest and random 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 models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 the gradients before updating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Distillation (proposed in universal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slimmable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networks)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the soft labels predicted by the biggest model to supervise all other child models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Crop from the same patch</a:t>
            </a:r>
          </a:p>
        </p:txBody>
      </p:sp>
    </p:spTree>
    <p:extLst>
      <p:ext uri="{BB962C8B-B14F-4D97-AF65-F5344CB8AC3E}">
        <p14:creationId xmlns:p14="http://schemas.microsoft.com/office/powerpoint/2010/main" val="201990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single-stage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 the output of each residual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to an all-zero tensor by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 the learnable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scaling gamma to 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Convergence behavior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practice, big child converge faster than small model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Dilemma – at step t, big child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are overfitting while small models are not fully-trained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Exponentially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decaying with constant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ending LR schedule</a:t>
            </a:r>
          </a:p>
        </p:txBody>
      </p:sp>
    </p:spTree>
    <p:extLst>
      <p:ext uri="{BB962C8B-B14F-4D97-AF65-F5344CB8AC3E}">
        <p14:creationId xmlns:p14="http://schemas.microsoft.com/office/powerpoint/2010/main" val="287883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single-stage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7131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Regularization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Regularize only the biggest child model, to both weight decay and dropout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Re-calibrate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batch norm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 while inference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531535"/>
            <a:ext cx="4754880" cy="33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Coarse-to-fine selection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try to find a rough skeleton of promising network candidates in general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a limited factor 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Obtain the benchmark for all child in this space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 pick the best skeleton network, randomly search for fine-grained network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Randomly sample for network-wise resolution,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stage-wise depth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number of channels and kernel sizes to further discover better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9861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96" y="1957625"/>
            <a:ext cx="653333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Path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One-Shot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51" y="4441328"/>
            <a:ext cx="6342857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Ablation – Initialization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163" y="2348101"/>
            <a:ext cx="640000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Ablation –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selection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06" y="2290959"/>
            <a:ext cx="648571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6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Labels Necessary for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Search?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61" y="4410827"/>
            <a:ext cx="629523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endParaRPr lang="zh-CN" altLang="en-US" sz="28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Pre-defined search space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Estimate the accuracy with labels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Retrain the target architecture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Evaluate on validation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UnNAS</a:t>
            </a:r>
            <a:endParaRPr lang="zh-CN" altLang="en-US" sz="28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Pre-defined search space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 human annotated labels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Retrain the target architecture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Evaluate on validation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45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learning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115" y="2562387"/>
            <a:ext cx="34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Statistical experiments setting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Pretext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 prediction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Colorization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Solving jigsaw puzzles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space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DARTS search space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NAS-Bench-101 search space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architectures sampled from a whole search space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experiment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K architectures in a random experiment</a:t>
            </a:r>
          </a:p>
        </p:txBody>
      </p:sp>
    </p:spTree>
    <p:extLst>
      <p:ext uri="{BB962C8B-B14F-4D97-AF65-F5344CB8AC3E}">
        <p14:creationId xmlns:p14="http://schemas.microsoft.com/office/powerpoint/2010/main" val="2708299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 on same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591" y="2605244"/>
            <a:ext cx="5657143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 on same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210" y="2576673"/>
            <a:ext cx="5561905" cy="25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" y="53557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 is typically higher than 0.8, regardless of the dataset, search space and pretext task.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80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 across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051" y="2049823"/>
            <a:ext cx="6542857" cy="28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" y="500742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relative ranking of an architecture is likely to be similar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CIFAR-10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supv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is a commonly used proxy task in existing NAS methods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04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Rank correlation across 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7280" y="500742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rankings produced w/wo labels are not only correlated across the entire search space, but also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towards the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of the search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pretext accuracy translates to better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supv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accuracy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765" y="2358108"/>
            <a:ext cx="5571429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Aims to solve two related problem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Weight optimization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))</m:t>
                        </m:r>
                      </m:e>
                    </m:func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Architecture optimization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𝑣𝑎𝑙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))</m:t>
                        </m:r>
                      </m:e>
                    </m:func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NAS methods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Nested manner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– sampled and trained from scratch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Weight Sharing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 encoded into a single 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supernet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jointly optimized (DARTS)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Convert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discrete architecture search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space into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continuous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 based methods is feasible, both parameters are jointly optimized or performed as a bi-level optimization problem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64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Search-based experiments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163" y="1857625"/>
            <a:ext cx="64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3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Search-based experiments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46" y="2029016"/>
            <a:ext cx="5866667" cy="30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536829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UnNAS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architectures perform competitively to supervised counterparts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 and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UnNAS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results are robust across a large variety of datasets and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862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Issues in previous 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Nested methods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is expensive. Only small dataset and small search space are affordable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 sharing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of the nodes depend on each other, become deeply coupled during training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optimization of architecture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weight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introduces further complexity (in analogy to the E&amp;E dilemma in RL)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Tasks always have additional requirements on energy consumption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7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 Path One Shot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Alleviate the joint optimization problem – decouple the weight training and architecture search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One-shot method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weights of nodes are still coupled in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supernet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training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the co-adaptation of the node weights during training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Previous approach uses a “path dropout” strategy during weight training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68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 Path One Shot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999" y="2368732"/>
            <a:ext cx="3852961" cy="31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2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 Path One Shot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Rethink the fundamental principle behind the idea of weight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weights of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supernet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should be optimized in a way that all architectures in the search space are optimized simultaneously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Stochastic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supernet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path and Uniform sampling are good enough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99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26" y="2508068"/>
            <a:ext cx="7428107" cy="24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115" y="2014768"/>
            <a:ext cx="643809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155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676</Words>
  <Application>Microsoft Office PowerPoint</Application>
  <PresentationFormat>宽屏</PresentationFormat>
  <Paragraphs>116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Calibri</vt:lpstr>
      <vt:lpstr>Calibri Light</vt:lpstr>
      <vt:lpstr>Cambria Math</vt:lpstr>
      <vt:lpstr>Wingdings</vt:lpstr>
      <vt:lpstr>回顾</vt:lpstr>
      <vt:lpstr>ECCV2020 NAS Works</vt:lpstr>
      <vt:lpstr>Single Path One-Shot Neural Architecture Search with Uniform Sampling</vt:lpstr>
      <vt:lpstr>Neural Architecture Search</vt:lpstr>
      <vt:lpstr>Issues in previous methods</vt:lpstr>
      <vt:lpstr>Single Path One Shot</vt:lpstr>
      <vt:lpstr>Single Path One Shot</vt:lpstr>
      <vt:lpstr>Single Path One Shot</vt:lpstr>
      <vt:lpstr>Search space</vt:lpstr>
      <vt:lpstr>Architecture search</vt:lpstr>
      <vt:lpstr>Experiments - ImageNet</vt:lpstr>
      <vt:lpstr>Correlation Analysis</vt:lpstr>
      <vt:lpstr>BigNAS: Scaling Up Neural Architecture Search with Big Single-Stage Models</vt:lpstr>
      <vt:lpstr>Deployment workflow of NAS</vt:lpstr>
      <vt:lpstr>NAS with single-stage models</vt:lpstr>
      <vt:lpstr>Training single-stage model</vt:lpstr>
      <vt:lpstr>Training single-stage model</vt:lpstr>
      <vt:lpstr>Training single-stage model</vt:lpstr>
      <vt:lpstr>Coarse-to-fine selection</vt:lpstr>
      <vt:lpstr>Experiments</vt:lpstr>
      <vt:lpstr>Ablation – Initialization</vt:lpstr>
      <vt:lpstr>Ablation – CtoF selection</vt:lpstr>
      <vt:lpstr>Are Labels Necessary for Neural Architecture Search?</vt:lpstr>
      <vt:lpstr>Unsupervised NAS</vt:lpstr>
      <vt:lpstr>Related to unsupervised learning</vt:lpstr>
      <vt:lpstr>Statistical experiments setting</vt:lpstr>
      <vt:lpstr>Rank correlation on same dataset</vt:lpstr>
      <vt:lpstr>Rank correlation on same dataset</vt:lpstr>
      <vt:lpstr>Rank correlation across dataset</vt:lpstr>
      <vt:lpstr>Rank correlation across dataset</vt:lpstr>
      <vt:lpstr>Search-based experiments</vt:lpstr>
      <vt:lpstr>Search-based experiments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ECCV2020 NAS Works</dc:title>
  <dc:creator>Windows 用户</dc:creator>
  <cp:lastModifiedBy>Windows 用户</cp:lastModifiedBy>
  <cp:revision>58</cp:revision>
  <dcterms:created xsi:type="dcterms:W3CDTF">2020-07-16T03:04:30Z</dcterms:created>
  <dcterms:modified xsi:type="dcterms:W3CDTF">2020-07-16T09:14:42Z</dcterms:modified>
</cp:coreProperties>
</file>