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7197-926C-1A4E-9E57-E154A041D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31C20-EAF5-524C-A9B1-645E4D1B6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0A2D4-E9F8-844D-8525-5E5982A9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CDD-9E39-B140-B09E-ADC3D6F0BD8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456F-1EA6-C743-B1B3-39D0E67A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53A39-33D7-6E4E-9B9F-B89DBC62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B346-EF50-B549-9A20-E18C1CB1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7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D34C-38F9-3847-8938-53D795B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20D7F-374A-8541-9540-4C3B5DE85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BC90-E7F0-7F43-910C-F90E6286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CDD-9E39-B140-B09E-ADC3D6F0BD8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3F0C-D985-B046-8CF3-F8EDF051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C937-1EC1-8246-9C44-60875C4F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B346-EF50-B549-9A20-E18C1CB1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4C6B8-F4A0-0545-A4EA-0C860C85A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75D97-4175-CE40-8B40-5315BE6BE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158B-D2E5-C74E-9385-147FBEC3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CDD-9E39-B140-B09E-ADC3D6F0BD8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46B3E-82C6-194B-BECA-8EFFDA5D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A417-0D02-B84F-9C85-B23C3DF1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B346-EF50-B549-9A20-E18C1CB1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2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8F53-938F-5344-89E9-E04C6664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33DF2-280E-5748-B2F6-CA3930BA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66E05-B836-444E-AC80-8464B9F3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CDD-9E39-B140-B09E-ADC3D6F0BD8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A159-9251-CC49-9B8F-EA908B12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8E814-07BC-404B-9FBB-70DC1D08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B346-EF50-B549-9A20-E18C1CB1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C808-28F6-0342-8AA2-FF4F6D99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BCEB2-1196-914D-9CFE-F8EB16F8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44216-52A2-4E4C-921E-B76F1933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CDD-9E39-B140-B09E-ADC3D6F0BD8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181E8-EC42-7044-B598-AB7A0EE4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45AFA-6178-5640-864C-9C147829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B346-EF50-B549-9A20-E18C1CB1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01CC-0DF6-DE49-BBB1-B954BB83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CFCA-62EB-F04C-AD95-484BC1DE5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0A223-DC24-884E-87A1-3B44AAA29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F4201-4B51-EC42-97F1-F1B701B0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CDD-9E39-B140-B09E-ADC3D6F0BD8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265-336C-214C-9803-80EAC810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DCA14-BD0F-CA45-A26C-5063AEBB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B346-EF50-B549-9A20-E18C1CB1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038D-5D0A-724B-B23A-10B7EAD1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A49B5-A8AC-B948-9756-A792B7C9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9132F-27C8-0C44-9D8E-F35987A2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4B6F0-4E5C-5B46-96D8-C925CE704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A5CB6-E9F8-924D-8672-1B92426A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054C6-DE52-0F40-8364-B17B31E7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CDD-9E39-B140-B09E-ADC3D6F0BD8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E4D2C-3CE7-AC45-AAA0-421C1FEC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92602-9286-0F47-918C-8FE25659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B346-EF50-B549-9A20-E18C1CB1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CC9B-CDB5-8D40-9E96-E4CFCF39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43A28-A8F1-C242-846F-2924B3E0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CDD-9E39-B140-B09E-ADC3D6F0BD8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BC8B4-FDE1-4045-A691-58AB083C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35C04-97F6-E346-8E8B-3CC5028D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B346-EF50-B549-9A20-E18C1CB1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4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E6DC1-7E87-4649-B36C-20F1C86B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CDD-9E39-B140-B09E-ADC3D6F0BD8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C09D7-D58B-3546-93A8-41B79867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B9052-FA53-F142-9575-8387F7EB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B346-EF50-B549-9A20-E18C1CB1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BBB-1319-0C4B-B3DC-93272615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3205-A6FE-BC49-A6A5-CF6916C8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F0C83-D3BE-D842-9B7D-FEB7CF281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D37BA-E93D-9744-8F1C-65DCFBE5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CDD-9E39-B140-B09E-ADC3D6F0BD8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56406-4DD0-834C-93CA-F97AB6E6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A019B-5764-4D45-91D8-9BA7BFAD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B346-EF50-B549-9A20-E18C1CB1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4B50-9DBF-A94F-826C-0222F594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C6B29-6DC5-9D46-B0DC-52E4640D4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B8728-6FB3-294C-B8DA-F5E9926BF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B5846-66C3-D848-B5B2-54FE4546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CDD-9E39-B140-B09E-ADC3D6F0BD8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79709-84AA-3D4C-B576-EB780B1F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F689B-DB5D-8545-83C6-996E2E74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B346-EF50-B549-9A20-E18C1CB1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7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2B31D-65AB-5540-9FD2-C1718FA6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2751-7062-1A47-8479-FBB80370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35E9-93D2-B142-ADF3-73B980949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3CDD-9E39-B140-B09E-ADC3D6F0BD8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87BB-F614-E94E-9027-9B167B57E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A291-B290-414A-9034-2F9418970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B346-EF50-B549-9A20-E18C1CB1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4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0599-F06F-4D42-A1B1-31D640DD2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7" y="1122363"/>
            <a:ext cx="12006263" cy="2387600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rain-like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nterdisciplinary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ransfer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sz="4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深度比特实验室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5AA34-CF2B-954B-BCFB-A500C633B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538" y="4359275"/>
            <a:ext cx="9720262" cy="1655762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Zhen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</a:p>
          <a:p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Shuguang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utline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Lab Structure</a:t>
            </a:r>
          </a:p>
          <a:p>
            <a:endParaRPr lang="en-US" sz="3600" b="1" dirty="0"/>
          </a:p>
          <a:p>
            <a:r>
              <a:rPr lang="en-US" sz="3600" b="1" dirty="0" smtClean="0"/>
              <a:t>Fundamental Research </a:t>
            </a:r>
          </a:p>
          <a:p>
            <a:endParaRPr lang="en-US" sz="3600" b="1" dirty="0"/>
          </a:p>
          <a:p>
            <a:r>
              <a:rPr lang="en-US" sz="3600" b="1" dirty="0" smtClean="0"/>
              <a:t>High-level Applications</a:t>
            </a:r>
          </a:p>
          <a:p>
            <a:endParaRPr lang="en-US" sz="3600" b="1" dirty="0"/>
          </a:p>
          <a:p>
            <a:r>
              <a:rPr lang="en-US" sz="3600" b="1" dirty="0" smtClean="0"/>
              <a:t>Expectation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972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– Members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PostDoc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Dr.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Xiaozhe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(Y1)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Ph.D. Students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Guangyi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Liu (Y2),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Weibing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Zhao (Y2), Xu Yan (Y1), Qin Wang (Y1), Chaoda Zheng (potential),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Guoxuan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Yuncheng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Jiang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M.Phil. Students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Wang (Y2), Shen Gao (Y1)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CUHKSZ Undergraduate Students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Zhang (Y3),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Shixi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Qin (Y3),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Weizhen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Ding (graduated)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Visiting Students/RAs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Yichao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Weixian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Lei,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Zhihao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Yuan,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Jiantao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Gao,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Mingqin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Zixun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Kunlin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– Grand Blueprint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Brain-like Computing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Design/Pruning/Search specific NNs for Brain-like chips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Interdisciplinary Research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Combine appealing AI technologies (e.g.,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analysis, 3D analysis) for computation biology/chemistry topics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CV/NLP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real applications with limited samples, e.g., drug design, medical image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Research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search/pruning, Network understanding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Xiaozhe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Yuncheng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Jiang,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Zixun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Shixi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Qin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Analysis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 (instance) Segmentation: Yan Xu,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Jiantao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Point cloud/Single image 3D Detection: Chaoda Zheng,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Zhihao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Yuan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 based visual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grounding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Dialogue Analysis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Open-domain conversation: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Guangyi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Guoxuan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Self-supervised embedding: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Boyuan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Research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Analysis and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(Weakly-supervised) S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egmentation and auxiliary 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Qin Wang,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Weibing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Zhao, Shen Gao,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Mingqing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Weizhen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Ding,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Kunlin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Adaption/Few Shot and Meta Learning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for segmentation: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Yichao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Weixian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Lei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Hand Analysis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Grounding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3D hand sign language: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Menghao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Jiaya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3D Visual Grounding: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Guoxuan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Cheng, Yan Xu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 networks for brain-like chips on medical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mage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nalysis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 and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 structure (folding) prediction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analysis and DA for drug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>
              <a:lnSpc>
                <a:spcPct val="80000"/>
              </a:lnSpc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point cloud analysis and 3D visual grounding for task planning (e.g., UAS)</a:t>
            </a:r>
          </a:p>
          <a:p>
            <a:pPr>
              <a:lnSpc>
                <a:spcPct val="80000"/>
              </a:lnSpc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domain dialogue for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consultation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(may combine images)</a:t>
            </a:r>
          </a:p>
          <a:p>
            <a:pPr>
              <a:lnSpc>
                <a:spcPct val="80000"/>
              </a:lnSpc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video generations/Low level visions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Ph.D. Criteria: &gt;=+5, Top conference (+1), Top Journal (+2)</a:t>
            </a:r>
          </a:p>
          <a:p>
            <a:pPr>
              <a:lnSpc>
                <a:spcPct val="80000"/>
              </a:lnSpc>
            </a:pP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M.Phil. Criteria: &gt;=+2,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conference (+1), Top Journal (+2)</a:t>
            </a:r>
          </a:p>
          <a:p>
            <a:pPr>
              <a:lnSpc>
                <a:spcPct val="80000"/>
              </a:lnSpc>
            </a:pP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submission paper must be with less than 3 students, especially for Ph.D. student (independent research is compulsory)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should be double-checked for each paper, no reproducing paper is not allowed to be submitted.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UG/visiting student acquires to be the co-author, sufficient contribution should be claimed.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academic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dishonesty is red line.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impact paper is our goal !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ractical useful application is our motivation !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Passion, interests, believes, creatives and diligences are our cornerstones !!!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11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474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宋体</vt:lpstr>
      <vt:lpstr>等线</vt:lpstr>
      <vt:lpstr>等线 Light</vt:lpstr>
      <vt:lpstr>Arial</vt:lpstr>
      <vt:lpstr>Calibri</vt:lpstr>
      <vt:lpstr>Calibri Light</vt:lpstr>
      <vt:lpstr>Courier New</vt:lpstr>
      <vt:lpstr>Times New Roman</vt:lpstr>
      <vt:lpstr>Office Theme</vt:lpstr>
      <vt:lpstr>Deep Learning based Brain-like Interdisciplinary Transfer Lab (Deep Bit Lab)  深度比特实验室</vt:lpstr>
      <vt:lpstr>Outline</vt:lpstr>
      <vt:lpstr>Lab Structure – Members</vt:lpstr>
      <vt:lpstr>Lab Structure – Grand Blueprint</vt:lpstr>
      <vt:lpstr>Fundamental Research </vt:lpstr>
      <vt:lpstr>Fundamental Research </vt:lpstr>
      <vt:lpstr>High-level Applications</vt:lpstr>
      <vt:lpstr>Expectation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based Brain-like Interdisciplinary Transfer Lab (Deep Bit Lab)  深度比特实验室</dc:title>
  <dc:creator>Li Zhen (SSE)</dc:creator>
  <cp:lastModifiedBy>Li Zhen (SSE)</cp:lastModifiedBy>
  <cp:revision>15</cp:revision>
  <dcterms:created xsi:type="dcterms:W3CDTF">2020-03-19T09:33:52Z</dcterms:created>
  <dcterms:modified xsi:type="dcterms:W3CDTF">2020-03-19T13:40:48Z</dcterms:modified>
</cp:coreProperties>
</file>