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81" r:id="rId2"/>
    <p:sldId id="330" r:id="rId3"/>
    <p:sldId id="264" r:id="rId4"/>
    <p:sldId id="356" r:id="rId5"/>
    <p:sldId id="358" r:id="rId6"/>
    <p:sldId id="357" r:id="rId7"/>
    <p:sldId id="331" r:id="rId8"/>
    <p:sldId id="320" r:id="rId9"/>
    <p:sldId id="359" r:id="rId10"/>
    <p:sldId id="332" r:id="rId11"/>
    <p:sldId id="360" r:id="rId12"/>
    <p:sldId id="333" r:id="rId13"/>
    <p:sldId id="334" r:id="rId14"/>
    <p:sldId id="335" r:id="rId15"/>
    <p:sldId id="339" r:id="rId16"/>
    <p:sldId id="361" r:id="rId17"/>
    <p:sldId id="336" r:id="rId18"/>
    <p:sldId id="337" r:id="rId19"/>
    <p:sldId id="338" r:id="rId20"/>
    <p:sldId id="340" r:id="rId21"/>
    <p:sldId id="343" r:id="rId22"/>
    <p:sldId id="344" r:id="rId23"/>
    <p:sldId id="31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692E23-997A-9348-96C6-D92C959D8499}" v="86" dt="2020-07-02T14:11:41.73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57"/>
    <p:restoredTop sz="93484"/>
  </p:normalViewPr>
  <p:slideViewPr>
    <p:cSldViewPr snapToGrid="0" snapToObjects="1">
      <p:cViewPr varScale="1">
        <p:scale>
          <a:sx n="104" d="100"/>
          <a:sy n="104" d="100"/>
        </p:scale>
        <p:origin x="240"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sfh" userId="6be04d28-a5b0-4bd2-a1f8-75943a5244ce" providerId="ADAL" clId="{2CF3588E-84D1-9C4C-9AEB-5E2D0DA239D0}"/>
    <pc:docChg chg="undo redo custSel addSld delSld modSld">
      <pc:chgData name="xsfh" userId="6be04d28-a5b0-4bd2-a1f8-75943a5244ce" providerId="ADAL" clId="{2CF3588E-84D1-9C4C-9AEB-5E2D0DA239D0}" dt="2020-01-09T00:55:44.169" v="3351"/>
      <pc:docMkLst>
        <pc:docMk/>
      </pc:docMkLst>
      <pc:sldChg chg="addSp delSp modSp delAnim modAnim modNotesTx">
        <pc:chgData name="xsfh" userId="6be04d28-a5b0-4bd2-a1f8-75943a5244ce" providerId="ADAL" clId="{2CF3588E-84D1-9C4C-9AEB-5E2D0DA239D0}" dt="2020-01-08T14:40:23.181" v="3237" actId="27636"/>
        <pc:sldMkLst>
          <pc:docMk/>
          <pc:sldMk cId="255247232" sldId="264"/>
        </pc:sldMkLst>
        <pc:spChg chg="add mod">
          <ac:chgData name="xsfh" userId="6be04d28-a5b0-4bd2-a1f8-75943a5244ce" providerId="ADAL" clId="{2CF3588E-84D1-9C4C-9AEB-5E2D0DA239D0}" dt="2020-01-08T10:53:53.614" v="914" actId="20577"/>
          <ac:spMkLst>
            <pc:docMk/>
            <pc:sldMk cId="255247232" sldId="264"/>
            <ac:spMk id="6" creationId="{3E585567-3CB2-1A4F-AC10-7183B2F64D0D}"/>
          </ac:spMkLst>
        </pc:spChg>
        <pc:spChg chg="mod">
          <ac:chgData name="xsfh" userId="6be04d28-a5b0-4bd2-a1f8-75943a5244ce" providerId="ADAL" clId="{2CF3588E-84D1-9C4C-9AEB-5E2D0DA239D0}" dt="2020-01-08T14:40:23.181" v="3237" actId="27636"/>
          <ac:spMkLst>
            <pc:docMk/>
            <pc:sldMk cId="255247232" sldId="264"/>
            <ac:spMk id="12" creationId="{6F3784A9-69B6-1743-ABAA-6099675C38EC}"/>
          </ac:spMkLst>
        </pc:spChg>
        <pc:spChg chg="mod">
          <ac:chgData name="xsfh" userId="6be04d28-a5b0-4bd2-a1f8-75943a5244ce" providerId="ADAL" clId="{2CF3588E-84D1-9C4C-9AEB-5E2D0DA239D0}" dt="2020-01-08T10:51:54.131" v="890" actId="20577"/>
          <ac:spMkLst>
            <pc:docMk/>
            <pc:sldMk cId="255247232" sldId="264"/>
            <ac:spMk id="13" creationId="{373D2982-E6E9-5A41-91D5-1032D09BE18B}"/>
          </ac:spMkLst>
        </pc:spChg>
        <pc:picChg chg="add mod">
          <ac:chgData name="xsfh" userId="6be04d28-a5b0-4bd2-a1f8-75943a5244ce" providerId="ADAL" clId="{2CF3588E-84D1-9C4C-9AEB-5E2D0DA239D0}" dt="2020-01-08T10:54:24.833" v="915" actId="1076"/>
          <ac:picMkLst>
            <pc:docMk/>
            <pc:sldMk cId="255247232" sldId="264"/>
            <ac:picMk id="2" creationId="{555DD5FF-9FC1-764D-94B2-9F9D1144EA15}"/>
          </ac:picMkLst>
        </pc:picChg>
        <pc:picChg chg="del">
          <ac:chgData name="xsfh" userId="6be04d28-a5b0-4bd2-a1f8-75943a5244ce" providerId="ADAL" clId="{2CF3588E-84D1-9C4C-9AEB-5E2D0DA239D0}" dt="2020-01-08T10:07:40.182" v="148" actId="478"/>
          <ac:picMkLst>
            <pc:docMk/>
            <pc:sldMk cId="255247232" sldId="264"/>
            <ac:picMk id="2" creationId="{DAF66924-5427-E940-BEB8-2807A73C7E1B}"/>
          </ac:picMkLst>
        </pc:picChg>
        <pc:picChg chg="add mod">
          <ac:chgData name="xsfh" userId="6be04d28-a5b0-4bd2-a1f8-75943a5244ce" providerId="ADAL" clId="{2CF3588E-84D1-9C4C-9AEB-5E2D0DA239D0}" dt="2020-01-08T10:51:29.305" v="834" actId="1076"/>
          <ac:picMkLst>
            <pc:docMk/>
            <pc:sldMk cId="255247232" sldId="264"/>
            <ac:picMk id="3" creationId="{271ED6B2-F658-3944-9567-80D2F28C481E}"/>
          </ac:picMkLst>
        </pc:picChg>
        <pc:picChg chg="del">
          <ac:chgData name="xsfh" userId="6be04d28-a5b0-4bd2-a1f8-75943a5244ce" providerId="ADAL" clId="{2CF3588E-84D1-9C4C-9AEB-5E2D0DA239D0}" dt="2020-01-08T10:07:39.298" v="147" actId="478"/>
          <ac:picMkLst>
            <pc:docMk/>
            <pc:sldMk cId="255247232" sldId="264"/>
            <ac:picMk id="3" creationId="{F4A1C167-3D0A-AE4E-BF38-4789195B4493}"/>
          </ac:picMkLst>
        </pc:picChg>
        <pc:picChg chg="add del mod">
          <ac:chgData name="xsfh" userId="6be04d28-a5b0-4bd2-a1f8-75943a5244ce" providerId="ADAL" clId="{2CF3588E-84D1-9C4C-9AEB-5E2D0DA239D0}" dt="2020-01-08T10:37:57.850" v="723" actId="478"/>
          <ac:picMkLst>
            <pc:docMk/>
            <pc:sldMk cId="255247232" sldId="264"/>
            <ac:picMk id="4" creationId="{517004E8-2191-774D-A41B-67409371CE0C}"/>
          </ac:picMkLst>
        </pc:picChg>
        <pc:picChg chg="add mod">
          <ac:chgData name="xsfh" userId="6be04d28-a5b0-4bd2-a1f8-75943a5244ce" providerId="ADAL" clId="{2CF3588E-84D1-9C4C-9AEB-5E2D0DA239D0}" dt="2020-01-08T11:26:53.346" v="1788" actId="1076"/>
          <ac:picMkLst>
            <pc:docMk/>
            <pc:sldMk cId="255247232" sldId="264"/>
            <ac:picMk id="5" creationId="{D3677174-8C8C-E84B-8522-EC8E7FD6F6FE}"/>
          </ac:picMkLst>
        </pc:picChg>
        <pc:picChg chg="add del">
          <ac:chgData name="xsfh" userId="6be04d28-a5b0-4bd2-a1f8-75943a5244ce" providerId="ADAL" clId="{2CF3588E-84D1-9C4C-9AEB-5E2D0DA239D0}" dt="2020-01-08T11:26:14.753" v="1777" actId="478"/>
          <ac:picMkLst>
            <pc:docMk/>
            <pc:sldMk cId="255247232" sldId="264"/>
            <ac:picMk id="7" creationId="{C23B818D-A2C4-784B-8373-1EFF39DE7DE1}"/>
          </ac:picMkLst>
        </pc:picChg>
        <pc:picChg chg="del">
          <ac:chgData name="xsfh" userId="6be04d28-a5b0-4bd2-a1f8-75943a5244ce" providerId="ADAL" clId="{2CF3588E-84D1-9C4C-9AEB-5E2D0DA239D0}" dt="2020-01-08T10:07:37.950" v="146" actId="478"/>
          <ac:picMkLst>
            <pc:docMk/>
            <pc:sldMk cId="255247232" sldId="264"/>
            <ac:picMk id="7" creationId="{D5B8EDA2-DEBD-2042-842B-A7DB9D287239}"/>
          </ac:picMkLst>
        </pc:picChg>
        <pc:picChg chg="add mod">
          <ac:chgData name="xsfh" userId="6be04d28-a5b0-4bd2-a1f8-75943a5244ce" providerId="ADAL" clId="{2CF3588E-84D1-9C4C-9AEB-5E2D0DA239D0}" dt="2020-01-08T11:26:50.017" v="1787" actId="1076"/>
          <ac:picMkLst>
            <pc:docMk/>
            <pc:sldMk cId="255247232" sldId="264"/>
            <ac:picMk id="8" creationId="{02C7C8AE-6595-2140-8F93-89E6FCCF0200}"/>
          </ac:picMkLst>
        </pc:picChg>
      </pc:sldChg>
      <pc:sldChg chg="modSp">
        <pc:chgData name="xsfh" userId="6be04d28-a5b0-4bd2-a1f8-75943a5244ce" providerId="ADAL" clId="{2CF3588E-84D1-9C4C-9AEB-5E2D0DA239D0}" dt="2020-01-08T09:56:44.148" v="36" actId="20577"/>
        <pc:sldMkLst>
          <pc:docMk/>
          <pc:sldMk cId="1287224287" sldId="281"/>
        </pc:sldMkLst>
        <pc:spChg chg="mod">
          <ac:chgData name="xsfh" userId="6be04d28-a5b0-4bd2-a1f8-75943a5244ce" providerId="ADAL" clId="{2CF3588E-84D1-9C4C-9AEB-5E2D0DA239D0}" dt="2020-01-08T09:56:44.148" v="36" actId="20577"/>
          <ac:spMkLst>
            <pc:docMk/>
            <pc:sldMk cId="1287224287" sldId="281"/>
            <ac:spMk id="2" creationId="{5EF73702-7DEF-43A8-A6D8-905478A8893B}"/>
          </ac:spMkLst>
        </pc:spChg>
      </pc:sldChg>
      <pc:sldChg chg="addSp delSp modSp">
        <pc:chgData name="xsfh" userId="6be04d28-a5b0-4bd2-a1f8-75943a5244ce" providerId="ADAL" clId="{2CF3588E-84D1-9C4C-9AEB-5E2D0DA239D0}" dt="2020-01-09T00:55:44.169" v="3351"/>
        <pc:sldMkLst>
          <pc:docMk/>
          <pc:sldMk cId="379470729" sldId="314"/>
        </pc:sldMkLst>
        <pc:spChg chg="mod">
          <ac:chgData name="xsfh" userId="6be04d28-a5b0-4bd2-a1f8-75943a5244ce" providerId="ADAL" clId="{2CF3588E-84D1-9C4C-9AEB-5E2D0DA239D0}" dt="2020-01-08T14:50:37.357" v="3345" actId="403"/>
          <ac:spMkLst>
            <pc:docMk/>
            <pc:sldMk cId="379470729" sldId="314"/>
            <ac:spMk id="2" creationId="{54AC8DF9-42FC-2647-B93F-21A09880F543}"/>
          </ac:spMkLst>
        </pc:spChg>
        <pc:spChg chg="mod">
          <ac:chgData name="xsfh" userId="6be04d28-a5b0-4bd2-a1f8-75943a5244ce" providerId="ADAL" clId="{2CF3588E-84D1-9C4C-9AEB-5E2D0DA239D0}" dt="2020-01-08T14:45:02.627" v="3290" actId="20577"/>
          <ac:spMkLst>
            <pc:docMk/>
            <pc:sldMk cId="379470729" sldId="314"/>
            <ac:spMk id="3" creationId="{5AFC377D-FC65-CB4C-992B-668D78D4A249}"/>
          </ac:spMkLst>
        </pc:spChg>
        <pc:spChg chg="add del mod">
          <ac:chgData name="xsfh" userId="6be04d28-a5b0-4bd2-a1f8-75943a5244ce" providerId="ADAL" clId="{2CF3588E-84D1-9C4C-9AEB-5E2D0DA239D0}" dt="2020-01-09T00:55:44.169" v="3351"/>
          <ac:spMkLst>
            <pc:docMk/>
            <pc:sldMk cId="379470729" sldId="314"/>
            <ac:spMk id="4" creationId="{604B889E-6F82-ED4A-B474-207AECACA4E9}"/>
          </ac:spMkLst>
        </pc:spChg>
        <pc:spChg chg="del">
          <ac:chgData name="xsfh" userId="6be04d28-a5b0-4bd2-a1f8-75943a5244ce" providerId="ADAL" clId="{2CF3588E-84D1-9C4C-9AEB-5E2D0DA239D0}" dt="2020-01-08T09:59:17.896" v="101" actId="478"/>
          <ac:spMkLst>
            <pc:docMk/>
            <pc:sldMk cId="379470729" sldId="314"/>
            <ac:spMk id="4" creationId="{C9BCC8F8-9201-0E4F-89BD-0A8E083A84C5}"/>
          </ac:spMkLst>
        </pc:spChg>
      </pc:sldChg>
      <pc:sldChg chg="del">
        <pc:chgData name="xsfh" userId="6be04d28-a5b0-4bd2-a1f8-75943a5244ce" providerId="ADAL" clId="{2CF3588E-84D1-9C4C-9AEB-5E2D0DA239D0}" dt="2020-01-08T11:43:11.141" v="2144" actId="2696"/>
        <pc:sldMkLst>
          <pc:docMk/>
          <pc:sldMk cId="912524490" sldId="316"/>
        </pc:sldMkLst>
      </pc:sldChg>
      <pc:sldChg chg="del">
        <pc:chgData name="xsfh" userId="6be04d28-a5b0-4bd2-a1f8-75943a5244ce" providerId="ADAL" clId="{2CF3588E-84D1-9C4C-9AEB-5E2D0DA239D0}" dt="2020-01-08T11:43:11.132" v="2143" actId="2696"/>
        <pc:sldMkLst>
          <pc:docMk/>
          <pc:sldMk cId="857009373" sldId="317"/>
        </pc:sldMkLst>
      </pc:sldChg>
      <pc:sldChg chg="del">
        <pc:chgData name="xsfh" userId="6be04d28-a5b0-4bd2-a1f8-75943a5244ce" providerId="ADAL" clId="{2CF3588E-84D1-9C4C-9AEB-5E2D0DA239D0}" dt="2020-01-08T10:07:00.619" v="126" actId="2696"/>
        <pc:sldMkLst>
          <pc:docMk/>
          <pc:sldMk cId="3576837278" sldId="318"/>
        </pc:sldMkLst>
      </pc:sldChg>
      <pc:sldChg chg="modSp add">
        <pc:chgData name="xsfh" userId="6be04d28-a5b0-4bd2-a1f8-75943a5244ce" providerId="ADAL" clId="{2CF3588E-84D1-9C4C-9AEB-5E2D0DA239D0}" dt="2020-01-08T13:17:43.979" v="2155" actId="20577"/>
        <pc:sldMkLst>
          <pc:docMk/>
          <pc:sldMk cId="4009094068" sldId="318"/>
        </pc:sldMkLst>
        <pc:spChg chg="mod">
          <ac:chgData name="xsfh" userId="6be04d28-a5b0-4bd2-a1f8-75943a5244ce" providerId="ADAL" clId="{2CF3588E-84D1-9C4C-9AEB-5E2D0DA239D0}" dt="2020-01-08T10:22:19.593" v="430" actId="20577"/>
          <ac:spMkLst>
            <pc:docMk/>
            <pc:sldMk cId="4009094068" sldId="318"/>
            <ac:spMk id="12" creationId="{6F3784A9-69B6-1743-ABAA-6099675C38EC}"/>
          </ac:spMkLst>
        </pc:spChg>
        <pc:spChg chg="mod">
          <ac:chgData name="xsfh" userId="6be04d28-a5b0-4bd2-a1f8-75943a5244ce" providerId="ADAL" clId="{2CF3588E-84D1-9C4C-9AEB-5E2D0DA239D0}" dt="2020-01-08T13:17:43.979" v="2155" actId="20577"/>
          <ac:spMkLst>
            <pc:docMk/>
            <pc:sldMk cId="4009094068" sldId="318"/>
            <ac:spMk id="13" creationId="{373D2982-E6E9-5A41-91D5-1032D09BE18B}"/>
          </ac:spMkLst>
        </pc:spChg>
        <pc:picChg chg="mod">
          <ac:chgData name="xsfh" userId="6be04d28-a5b0-4bd2-a1f8-75943a5244ce" providerId="ADAL" clId="{2CF3588E-84D1-9C4C-9AEB-5E2D0DA239D0}" dt="2020-01-08T11:41:59.494" v="2137" actId="14100"/>
          <ac:picMkLst>
            <pc:docMk/>
            <pc:sldMk cId="4009094068" sldId="318"/>
            <ac:picMk id="2" creationId="{DAF66924-5427-E940-BEB8-2807A73C7E1B}"/>
          </ac:picMkLst>
        </pc:picChg>
        <pc:picChg chg="mod">
          <ac:chgData name="xsfh" userId="6be04d28-a5b0-4bd2-a1f8-75943a5244ce" providerId="ADAL" clId="{2CF3588E-84D1-9C4C-9AEB-5E2D0DA239D0}" dt="2020-01-08T11:42:03.656" v="2138" actId="1076"/>
          <ac:picMkLst>
            <pc:docMk/>
            <pc:sldMk cId="4009094068" sldId="318"/>
            <ac:picMk id="3" creationId="{F4A1C167-3D0A-AE4E-BF38-4789195B4493}"/>
          </ac:picMkLst>
        </pc:picChg>
        <pc:picChg chg="mod">
          <ac:chgData name="xsfh" userId="6be04d28-a5b0-4bd2-a1f8-75943a5244ce" providerId="ADAL" clId="{2CF3588E-84D1-9C4C-9AEB-5E2D0DA239D0}" dt="2020-01-08T11:42:18.697" v="2142" actId="14100"/>
          <ac:picMkLst>
            <pc:docMk/>
            <pc:sldMk cId="4009094068" sldId="318"/>
            <ac:picMk id="7" creationId="{D5B8EDA2-DEBD-2042-842B-A7DB9D287239}"/>
          </ac:picMkLst>
        </pc:picChg>
      </pc:sldChg>
      <pc:sldChg chg="addSp delSp modSp add delAnim">
        <pc:chgData name="xsfh" userId="6be04d28-a5b0-4bd2-a1f8-75943a5244ce" providerId="ADAL" clId="{2CF3588E-84D1-9C4C-9AEB-5E2D0DA239D0}" dt="2020-01-08T14:40:23.224" v="3238" actId="27636"/>
        <pc:sldMkLst>
          <pc:docMk/>
          <pc:sldMk cId="1228276099" sldId="319"/>
        </pc:sldMkLst>
        <pc:spChg chg="mod">
          <ac:chgData name="xsfh" userId="6be04d28-a5b0-4bd2-a1f8-75943a5244ce" providerId="ADAL" clId="{2CF3588E-84D1-9C4C-9AEB-5E2D0DA239D0}" dt="2020-01-08T14:40:23.224" v="3238" actId="27636"/>
          <ac:spMkLst>
            <pc:docMk/>
            <pc:sldMk cId="1228276099" sldId="319"/>
            <ac:spMk id="12" creationId="{6F3784A9-69B6-1743-ABAA-6099675C38EC}"/>
          </ac:spMkLst>
        </pc:spChg>
        <pc:spChg chg="mod">
          <ac:chgData name="xsfh" userId="6be04d28-a5b0-4bd2-a1f8-75943a5244ce" providerId="ADAL" clId="{2CF3588E-84D1-9C4C-9AEB-5E2D0DA239D0}" dt="2020-01-08T13:31:01.397" v="2528" actId="20577"/>
          <ac:spMkLst>
            <pc:docMk/>
            <pc:sldMk cId="1228276099" sldId="319"/>
            <ac:spMk id="13" creationId="{373D2982-E6E9-5A41-91D5-1032D09BE18B}"/>
          </ac:spMkLst>
        </pc:spChg>
        <pc:picChg chg="add mod">
          <ac:chgData name="xsfh" userId="6be04d28-a5b0-4bd2-a1f8-75943a5244ce" providerId="ADAL" clId="{2CF3588E-84D1-9C4C-9AEB-5E2D0DA239D0}" dt="2020-01-08T13:31:15.576" v="2561" actId="1035"/>
          <ac:picMkLst>
            <pc:docMk/>
            <pc:sldMk cId="1228276099" sldId="319"/>
            <ac:picMk id="2" creationId="{0868DDA5-E797-2842-9007-4405323B2D95}"/>
          </ac:picMkLst>
        </pc:picChg>
        <pc:picChg chg="del">
          <ac:chgData name="xsfh" userId="6be04d28-a5b0-4bd2-a1f8-75943a5244ce" providerId="ADAL" clId="{2CF3588E-84D1-9C4C-9AEB-5E2D0DA239D0}" dt="2020-01-08T10:22:24.107" v="432" actId="478"/>
          <ac:picMkLst>
            <pc:docMk/>
            <pc:sldMk cId="1228276099" sldId="319"/>
            <ac:picMk id="4" creationId="{517004E8-2191-774D-A41B-67409371CE0C}"/>
          </ac:picMkLst>
        </pc:picChg>
      </pc:sldChg>
      <pc:sldChg chg="del">
        <pc:chgData name="xsfh" userId="6be04d28-a5b0-4bd2-a1f8-75943a5244ce" providerId="ADAL" clId="{2CF3588E-84D1-9C4C-9AEB-5E2D0DA239D0}" dt="2020-01-08T10:07:00.624" v="127" actId="2696"/>
        <pc:sldMkLst>
          <pc:docMk/>
          <pc:sldMk cId="1720749154" sldId="319"/>
        </pc:sldMkLst>
      </pc:sldChg>
      <pc:sldChg chg="modSp add">
        <pc:chgData name="xsfh" userId="6be04d28-a5b0-4bd2-a1f8-75943a5244ce" providerId="ADAL" clId="{2CF3588E-84D1-9C4C-9AEB-5E2D0DA239D0}" dt="2020-01-08T14:45:42.072" v="3292" actId="1076"/>
        <pc:sldMkLst>
          <pc:docMk/>
          <pc:sldMk cId="52875347" sldId="320"/>
        </pc:sldMkLst>
        <pc:picChg chg="mod">
          <ac:chgData name="xsfh" userId="6be04d28-a5b0-4bd2-a1f8-75943a5244ce" providerId="ADAL" clId="{2CF3588E-84D1-9C4C-9AEB-5E2D0DA239D0}" dt="2020-01-08T14:45:42.072" v="3292" actId="1076"/>
          <ac:picMkLst>
            <pc:docMk/>
            <pc:sldMk cId="52875347" sldId="320"/>
            <ac:picMk id="4" creationId="{517004E8-2191-774D-A41B-67409371CE0C}"/>
          </ac:picMkLst>
        </pc:picChg>
      </pc:sldChg>
      <pc:sldChg chg="del">
        <pc:chgData name="xsfh" userId="6be04d28-a5b0-4bd2-a1f8-75943a5244ce" providerId="ADAL" clId="{2CF3588E-84D1-9C4C-9AEB-5E2D0DA239D0}" dt="2020-01-08T10:07:00.632" v="129" actId="2696"/>
        <pc:sldMkLst>
          <pc:docMk/>
          <pc:sldMk cId="1032998138" sldId="320"/>
        </pc:sldMkLst>
      </pc:sldChg>
      <pc:sldChg chg="addSp delSp modSp add">
        <pc:chgData name="xsfh" userId="6be04d28-a5b0-4bd2-a1f8-75943a5244ce" providerId="ADAL" clId="{2CF3588E-84D1-9C4C-9AEB-5E2D0DA239D0}" dt="2020-01-08T14:54:55.678" v="3348"/>
        <pc:sldMkLst>
          <pc:docMk/>
          <pc:sldMk cId="599239941" sldId="321"/>
        </pc:sldMkLst>
        <pc:spChg chg="add del mod">
          <ac:chgData name="xsfh" userId="6be04d28-a5b0-4bd2-a1f8-75943a5244ce" providerId="ADAL" clId="{2CF3588E-84D1-9C4C-9AEB-5E2D0DA239D0}" dt="2020-01-08T14:54:55.678" v="3348"/>
          <ac:spMkLst>
            <pc:docMk/>
            <pc:sldMk cId="599239941" sldId="321"/>
            <ac:spMk id="2" creationId="{B9A1EDDC-9148-144C-BA99-60979D1BF720}"/>
          </ac:spMkLst>
        </pc:spChg>
        <pc:spChg chg="mod">
          <ac:chgData name="xsfh" userId="6be04d28-a5b0-4bd2-a1f8-75943a5244ce" providerId="ADAL" clId="{2CF3588E-84D1-9C4C-9AEB-5E2D0DA239D0}" dt="2020-01-08T14:40:23.258" v="3239" actId="27636"/>
          <ac:spMkLst>
            <pc:docMk/>
            <pc:sldMk cId="599239941" sldId="321"/>
            <ac:spMk id="12" creationId="{6F3784A9-69B6-1743-ABAA-6099675C38EC}"/>
          </ac:spMkLst>
        </pc:spChg>
        <pc:spChg chg="mod">
          <ac:chgData name="xsfh" userId="6be04d28-a5b0-4bd2-a1f8-75943a5244ce" providerId="ADAL" clId="{2CF3588E-84D1-9C4C-9AEB-5E2D0DA239D0}" dt="2020-01-08T11:06:34.082" v="1293" actId="20577"/>
          <ac:spMkLst>
            <pc:docMk/>
            <pc:sldMk cId="599239941" sldId="321"/>
            <ac:spMk id="13" creationId="{373D2982-E6E9-5A41-91D5-1032D09BE18B}"/>
          </ac:spMkLst>
        </pc:spChg>
        <pc:picChg chg="del">
          <ac:chgData name="xsfh" userId="6be04d28-a5b0-4bd2-a1f8-75943a5244ce" providerId="ADAL" clId="{2CF3588E-84D1-9C4C-9AEB-5E2D0DA239D0}" dt="2020-01-08T11:02:58.432" v="1126" actId="478"/>
          <ac:picMkLst>
            <pc:docMk/>
            <pc:sldMk cId="599239941" sldId="321"/>
            <ac:picMk id="2" creationId="{0868DDA5-E797-2842-9007-4405323B2D95}"/>
          </ac:picMkLst>
        </pc:picChg>
        <pc:picChg chg="add mod">
          <ac:chgData name="xsfh" userId="6be04d28-a5b0-4bd2-a1f8-75943a5244ce" providerId="ADAL" clId="{2CF3588E-84D1-9C4C-9AEB-5E2D0DA239D0}" dt="2020-01-08T11:05:05.787" v="1145" actId="1076"/>
          <ac:picMkLst>
            <pc:docMk/>
            <pc:sldMk cId="599239941" sldId="321"/>
            <ac:picMk id="3" creationId="{3E77422B-FBCC-0442-9F46-C49DFEB94303}"/>
          </ac:picMkLst>
        </pc:picChg>
      </pc:sldChg>
      <pc:sldChg chg="del">
        <pc:chgData name="xsfh" userId="6be04d28-a5b0-4bd2-a1f8-75943a5244ce" providerId="ADAL" clId="{2CF3588E-84D1-9C4C-9AEB-5E2D0DA239D0}" dt="2020-01-08T10:07:00.628" v="128" actId="2696"/>
        <pc:sldMkLst>
          <pc:docMk/>
          <pc:sldMk cId="1370701288" sldId="321"/>
        </pc:sldMkLst>
      </pc:sldChg>
      <pc:sldChg chg="addSp delSp modSp add">
        <pc:chgData name="xsfh" userId="6be04d28-a5b0-4bd2-a1f8-75943a5244ce" providerId="ADAL" clId="{2CF3588E-84D1-9C4C-9AEB-5E2D0DA239D0}" dt="2020-01-08T14:40:23.280" v="3240" actId="27636"/>
        <pc:sldMkLst>
          <pc:docMk/>
          <pc:sldMk cId="1517958278" sldId="322"/>
        </pc:sldMkLst>
        <pc:spChg chg="add mod">
          <ac:chgData name="xsfh" userId="6be04d28-a5b0-4bd2-a1f8-75943a5244ce" providerId="ADAL" clId="{2CF3588E-84D1-9C4C-9AEB-5E2D0DA239D0}" dt="2020-01-08T11:23:54.273" v="1773" actId="1076"/>
          <ac:spMkLst>
            <pc:docMk/>
            <pc:sldMk cId="1517958278" sldId="322"/>
            <ac:spMk id="5" creationId="{DBFD4981-1439-2847-9012-FF11327328E2}"/>
          </ac:spMkLst>
        </pc:spChg>
        <pc:spChg chg="mod">
          <ac:chgData name="xsfh" userId="6be04d28-a5b0-4bd2-a1f8-75943a5244ce" providerId="ADAL" clId="{2CF3588E-84D1-9C4C-9AEB-5E2D0DA239D0}" dt="2020-01-08T14:40:23.280" v="3240" actId="27636"/>
          <ac:spMkLst>
            <pc:docMk/>
            <pc:sldMk cId="1517958278" sldId="322"/>
            <ac:spMk id="12" creationId="{6F3784A9-69B6-1743-ABAA-6099675C38EC}"/>
          </ac:spMkLst>
        </pc:spChg>
        <pc:spChg chg="add del mod">
          <ac:chgData name="xsfh" userId="6be04d28-a5b0-4bd2-a1f8-75943a5244ce" providerId="ADAL" clId="{2CF3588E-84D1-9C4C-9AEB-5E2D0DA239D0}" dt="2020-01-08T11:21:41.588" v="1720" actId="20577"/>
          <ac:spMkLst>
            <pc:docMk/>
            <pc:sldMk cId="1517958278" sldId="322"/>
            <ac:spMk id="13" creationId="{373D2982-E6E9-5A41-91D5-1032D09BE18B}"/>
          </ac:spMkLst>
        </pc:spChg>
        <pc:picChg chg="add del mod">
          <ac:chgData name="xsfh" userId="6be04d28-a5b0-4bd2-a1f8-75943a5244ce" providerId="ADAL" clId="{2CF3588E-84D1-9C4C-9AEB-5E2D0DA239D0}" dt="2020-01-08T11:07:33.954" v="1310"/>
          <ac:picMkLst>
            <pc:docMk/>
            <pc:sldMk cId="1517958278" sldId="322"/>
            <ac:picMk id="2" creationId="{77C454DB-F42D-9048-BD3F-70C690011880}"/>
          </ac:picMkLst>
        </pc:picChg>
        <pc:picChg chg="del">
          <ac:chgData name="xsfh" userId="6be04d28-a5b0-4bd2-a1f8-75943a5244ce" providerId="ADAL" clId="{2CF3588E-84D1-9C4C-9AEB-5E2D0DA239D0}" dt="2020-01-08T11:06:53.996" v="1305" actId="478"/>
          <ac:picMkLst>
            <pc:docMk/>
            <pc:sldMk cId="1517958278" sldId="322"/>
            <ac:picMk id="3" creationId="{3E77422B-FBCC-0442-9F46-C49DFEB94303}"/>
          </ac:picMkLst>
        </pc:picChg>
        <pc:picChg chg="add mod">
          <ac:chgData name="xsfh" userId="6be04d28-a5b0-4bd2-a1f8-75943a5244ce" providerId="ADAL" clId="{2CF3588E-84D1-9C4C-9AEB-5E2D0DA239D0}" dt="2020-01-08T11:22:34.486" v="1768" actId="1038"/>
          <ac:picMkLst>
            <pc:docMk/>
            <pc:sldMk cId="1517958278" sldId="322"/>
            <ac:picMk id="4" creationId="{F241D995-EF33-B34D-B1B7-874348D17DE1}"/>
          </ac:picMkLst>
        </pc:picChg>
      </pc:sldChg>
      <pc:sldChg chg="del">
        <pc:chgData name="xsfh" userId="6be04d28-a5b0-4bd2-a1f8-75943a5244ce" providerId="ADAL" clId="{2CF3588E-84D1-9C4C-9AEB-5E2D0DA239D0}" dt="2020-01-08T10:07:00.635" v="130" actId="2696"/>
        <pc:sldMkLst>
          <pc:docMk/>
          <pc:sldMk cId="3409178572" sldId="322"/>
        </pc:sldMkLst>
      </pc:sldChg>
      <pc:sldChg chg="del">
        <pc:chgData name="xsfh" userId="6be04d28-a5b0-4bd2-a1f8-75943a5244ce" providerId="ADAL" clId="{2CF3588E-84D1-9C4C-9AEB-5E2D0DA239D0}" dt="2020-01-08T10:07:00.640" v="131" actId="2696"/>
        <pc:sldMkLst>
          <pc:docMk/>
          <pc:sldMk cId="1022930684" sldId="323"/>
        </pc:sldMkLst>
      </pc:sldChg>
      <pc:sldChg chg="addSp delSp modSp add">
        <pc:chgData name="xsfh" userId="6be04d28-a5b0-4bd2-a1f8-75943a5244ce" providerId="ADAL" clId="{2CF3588E-84D1-9C4C-9AEB-5E2D0DA239D0}" dt="2020-01-08T14:40:23.309" v="3241" actId="27636"/>
        <pc:sldMkLst>
          <pc:docMk/>
          <pc:sldMk cId="3168375945" sldId="323"/>
        </pc:sldMkLst>
        <pc:spChg chg="del">
          <ac:chgData name="xsfh" userId="6be04d28-a5b0-4bd2-a1f8-75943a5244ce" providerId="ADAL" clId="{2CF3588E-84D1-9C4C-9AEB-5E2D0DA239D0}" dt="2020-01-08T11:38:07.634" v="2057" actId="478"/>
          <ac:spMkLst>
            <pc:docMk/>
            <pc:sldMk cId="3168375945" sldId="323"/>
            <ac:spMk id="5" creationId="{DBFD4981-1439-2847-9012-FF11327328E2}"/>
          </ac:spMkLst>
        </pc:spChg>
        <pc:spChg chg="mod">
          <ac:chgData name="xsfh" userId="6be04d28-a5b0-4bd2-a1f8-75943a5244ce" providerId="ADAL" clId="{2CF3588E-84D1-9C4C-9AEB-5E2D0DA239D0}" dt="2020-01-08T14:40:23.309" v="3241" actId="27636"/>
          <ac:spMkLst>
            <pc:docMk/>
            <pc:sldMk cId="3168375945" sldId="323"/>
            <ac:spMk id="12" creationId="{6F3784A9-69B6-1743-ABAA-6099675C38EC}"/>
          </ac:spMkLst>
        </pc:spChg>
        <pc:spChg chg="mod">
          <ac:chgData name="xsfh" userId="6be04d28-a5b0-4bd2-a1f8-75943a5244ce" providerId="ADAL" clId="{2CF3588E-84D1-9C4C-9AEB-5E2D0DA239D0}" dt="2020-01-08T11:41:00.651" v="2123" actId="20577"/>
          <ac:spMkLst>
            <pc:docMk/>
            <pc:sldMk cId="3168375945" sldId="323"/>
            <ac:spMk id="13" creationId="{373D2982-E6E9-5A41-91D5-1032D09BE18B}"/>
          </ac:spMkLst>
        </pc:spChg>
        <pc:picChg chg="add mod">
          <ac:chgData name="xsfh" userId="6be04d28-a5b0-4bd2-a1f8-75943a5244ce" providerId="ADAL" clId="{2CF3588E-84D1-9C4C-9AEB-5E2D0DA239D0}" dt="2020-01-08T11:37:45.551" v="2052" actId="1076"/>
          <ac:picMkLst>
            <pc:docMk/>
            <pc:sldMk cId="3168375945" sldId="323"/>
            <ac:picMk id="2" creationId="{C045F02B-CE9A-FA4A-8D33-27A092B259E8}"/>
          </ac:picMkLst>
        </pc:picChg>
        <pc:picChg chg="add mod">
          <ac:chgData name="xsfh" userId="6be04d28-a5b0-4bd2-a1f8-75943a5244ce" providerId="ADAL" clId="{2CF3588E-84D1-9C4C-9AEB-5E2D0DA239D0}" dt="2020-01-08T11:39:58.238" v="2067" actId="1076"/>
          <ac:picMkLst>
            <pc:docMk/>
            <pc:sldMk cId="3168375945" sldId="323"/>
            <ac:picMk id="3" creationId="{1528EB7C-578C-4341-B37E-DBCF6D1307E0}"/>
          </ac:picMkLst>
        </pc:picChg>
        <pc:picChg chg="del">
          <ac:chgData name="xsfh" userId="6be04d28-a5b0-4bd2-a1f8-75943a5244ce" providerId="ADAL" clId="{2CF3588E-84D1-9C4C-9AEB-5E2D0DA239D0}" dt="2020-01-08T11:29:18.655" v="1797" actId="478"/>
          <ac:picMkLst>
            <pc:docMk/>
            <pc:sldMk cId="3168375945" sldId="323"/>
            <ac:picMk id="4" creationId="{F241D995-EF33-B34D-B1B7-874348D17DE1}"/>
          </ac:picMkLst>
        </pc:picChg>
        <pc:picChg chg="add mod">
          <ac:chgData name="xsfh" userId="6be04d28-a5b0-4bd2-a1f8-75943a5244ce" providerId="ADAL" clId="{2CF3588E-84D1-9C4C-9AEB-5E2D0DA239D0}" dt="2020-01-08T11:38:00.298" v="2055" actId="1076"/>
          <ac:picMkLst>
            <pc:docMk/>
            <pc:sldMk cId="3168375945" sldId="323"/>
            <ac:picMk id="6" creationId="{114C84A4-DC5A-7244-AAA4-73651B29E715}"/>
          </ac:picMkLst>
        </pc:picChg>
        <pc:picChg chg="add mod">
          <ac:chgData name="xsfh" userId="6be04d28-a5b0-4bd2-a1f8-75943a5244ce" providerId="ADAL" clId="{2CF3588E-84D1-9C4C-9AEB-5E2D0DA239D0}" dt="2020-01-08T11:39:53.591" v="2065" actId="14100"/>
          <ac:picMkLst>
            <pc:docMk/>
            <pc:sldMk cId="3168375945" sldId="323"/>
            <ac:picMk id="7" creationId="{EDE47A31-F0BA-EB49-8B01-0D27A37C9E1D}"/>
          </ac:picMkLst>
        </pc:picChg>
      </pc:sldChg>
      <pc:sldChg chg="add del">
        <pc:chgData name="xsfh" userId="6be04d28-a5b0-4bd2-a1f8-75943a5244ce" providerId="ADAL" clId="{2CF3588E-84D1-9C4C-9AEB-5E2D0DA239D0}" dt="2020-01-08T13:19:19.304" v="2165" actId="2696"/>
        <pc:sldMkLst>
          <pc:docMk/>
          <pc:sldMk cId="3304033114" sldId="324"/>
        </pc:sldMkLst>
      </pc:sldChg>
      <pc:sldChg chg="del">
        <pc:chgData name="xsfh" userId="6be04d28-a5b0-4bd2-a1f8-75943a5244ce" providerId="ADAL" clId="{2CF3588E-84D1-9C4C-9AEB-5E2D0DA239D0}" dt="2020-01-08T10:07:00.643" v="132" actId="2696"/>
        <pc:sldMkLst>
          <pc:docMk/>
          <pc:sldMk cId="3378644069" sldId="324"/>
        </pc:sldMkLst>
      </pc:sldChg>
      <pc:sldChg chg="del">
        <pc:chgData name="xsfh" userId="6be04d28-a5b0-4bd2-a1f8-75943a5244ce" providerId="ADAL" clId="{2CF3588E-84D1-9C4C-9AEB-5E2D0DA239D0}" dt="2020-01-08T10:07:00.647" v="133" actId="2696"/>
        <pc:sldMkLst>
          <pc:docMk/>
          <pc:sldMk cId="3364046404" sldId="325"/>
        </pc:sldMkLst>
      </pc:sldChg>
      <pc:sldChg chg="addSp delSp modSp add">
        <pc:chgData name="xsfh" userId="6be04d28-a5b0-4bd2-a1f8-75943a5244ce" providerId="ADAL" clId="{2CF3588E-84D1-9C4C-9AEB-5E2D0DA239D0}" dt="2020-01-08T13:25:06.428" v="2335" actId="403"/>
        <pc:sldMkLst>
          <pc:docMk/>
          <pc:sldMk cId="3603015219" sldId="325"/>
        </pc:sldMkLst>
        <pc:spChg chg="mod">
          <ac:chgData name="xsfh" userId="6be04d28-a5b0-4bd2-a1f8-75943a5244ce" providerId="ADAL" clId="{2CF3588E-84D1-9C4C-9AEB-5E2D0DA239D0}" dt="2020-01-08T13:18:04.024" v="2160" actId="404"/>
          <ac:spMkLst>
            <pc:docMk/>
            <pc:sldMk cId="3603015219" sldId="325"/>
            <ac:spMk id="12" creationId="{6F3784A9-69B6-1743-ABAA-6099675C38EC}"/>
          </ac:spMkLst>
        </pc:spChg>
        <pc:spChg chg="mod">
          <ac:chgData name="xsfh" userId="6be04d28-a5b0-4bd2-a1f8-75943a5244ce" providerId="ADAL" clId="{2CF3588E-84D1-9C4C-9AEB-5E2D0DA239D0}" dt="2020-01-08T13:25:06.428" v="2335" actId="403"/>
          <ac:spMkLst>
            <pc:docMk/>
            <pc:sldMk cId="3603015219" sldId="325"/>
            <ac:spMk id="13" creationId="{373D2982-E6E9-5A41-91D5-1032D09BE18B}"/>
          </ac:spMkLst>
        </pc:spChg>
        <pc:spChg chg="del mod">
          <ac:chgData name="xsfh" userId="6be04d28-a5b0-4bd2-a1f8-75943a5244ce" providerId="ADAL" clId="{2CF3588E-84D1-9C4C-9AEB-5E2D0DA239D0}" dt="2020-01-08T13:18:33.008" v="2163"/>
          <ac:spMkLst>
            <pc:docMk/>
            <pc:sldMk cId="3603015219" sldId="325"/>
            <ac:spMk id="14" creationId="{E4209FE1-6D36-0E4F-B6F3-4A485760D5D8}"/>
          </ac:spMkLst>
        </pc:spChg>
        <pc:picChg chg="add mod">
          <ac:chgData name="xsfh" userId="6be04d28-a5b0-4bd2-a1f8-75943a5244ce" providerId="ADAL" clId="{2CF3588E-84D1-9C4C-9AEB-5E2D0DA239D0}" dt="2020-01-08T13:25:01.503" v="2333" actId="1076"/>
          <ac:picMkLst>
            <pc:docMk/>
            <pc:sldMk cId="3603015219" sldId="325"/>
            <ac:picMk id="2" creationId="{5B3EA7EC-25DF-7645-8B85-4D3D2B301309}"/>
          </ac:picMkLst>
        </pc:picChg>
        <pc:picChg chg="del">
          <ac:chgData name="xsfh" userId="6be04d28-a5b0-4bd2-a1f8-75943a5244ce" providerId="ADAL" clId="{2CF3588E-84D1-9C4C-9AEB-5E2D0DA239D0}" dt="2020-01-08T11:44:02.985" v="2147" actId="478"/>
          <ac:picMkLst>
            <pc:docMk/>
            <pc:sldMk cId="3603015219" sldId="325"/>
            <ac:picMk id="5" creationId="{69DD0B75-79F5-6042-B1C9-5438ACFE2E29}"/>
          </ac:picMkLst>
        </pc:picChg>
        <pc:picChg chg="del">
          <ac:chgData name="xsfh" userId="6be04d28-a5b0-4bd2-a1f8-75943a5244ce" providerId="ADAL" clId="{2CF3588E-84D1-9C4C-9AEB-5E2D0DA239D0}" dt="2020-01-08T11:44:04.519" v="2148" actId="478"/>
          <ac:picMkLst>
            <pc:docMk/>
            <pc:sldMk cId="3603015219" sldId="325"/>
            <ac:picMk id="8" creationId="{FDEB4535-E95D-8446-A618-A8B66C95DE13}"/>
          </ac:picMkLst>
        </pc:picChg>
        <pc:picChg chg="del">
          <ac:chgData name="xsfh" userId="6be04d28-a5b0-4bd2-a1f8-75943a5244ce" providerId="ADAL" clId="{2CF3588E-84D1-9C4C-9AEB-5E2D0DA239D0}" dt="2020-01-08T11:44:05.907" v="2149" actId="478"/>
          <ac:picMkLst>
            <pc:docMk/>
            <pc:sldMk cId="3603015219" sldId="325"/>
            <ac:picMk id="10" creationId="{71A0AD14-2528-1A4B-BAEF-A495036FE284}"/>
          </ac:picMkLst>
        </pc:picChg>
        <pc:picChg chg="del">
          <ac:chgData name="xsfh" userId="6be04d28-a5b0-4bd2-a1f8-75943a5244ce" providerId="ADAL" clId="{2CF3588E-84D1-9C4C-9AEB-5E2D0DA239D0}" dt="2020-01-08T11:44:07.601" v="2150" actId="478"/>
          <ac:picMkLst>
            <pc:docMk/>
            <pc:sldMk cId="3603015219" sldId="325"/>
            <ac:picMk id="11" creationId="{33AC7107-9071-AF47-A51A-8E30BA6A1846}"/>
          </ac:picMkLst>
        </pc:picChg>
      </pc:sldChg>
      <pc:sldChg chg="del">
        <pc:chgData name="xsfh" userId="6be04d28-a5b0-4bd2-a1f8-75943a5244ce" providerId="ADAL" clId="{2CF3588E-84D1-9C4C-9AEB-5E2D0DA239D0}" dt="2020-01-08T10:07:00.651" v="134" actId="2696"/>
        <pc:sldMkLst>
          <pc:docMk/>
          <pc:sldMk cId="1346183393" sldId="326"/>
        </pc:sldMkLst>
      </pc:sldChg>
      <pc:sldChg chg="addSp delSp modSp add modNotesTx">
        <pc:chgData name="xsfh" userId="6be04d28-a5b0-4bd2-a1f8-75943a5244ce" providerId="ADAL" clId="{2CF3588E-84D1-9C4C-9AEB-5E2D0DA239D0}" dt="2020-01-08T14:46:15.812" v="3293" actId="20577"/>
        <pc:sldMkLst>
          <pc:docMk/>
          <pc:sldMk cId="1386182394" sldId="326"/>
        </pc:sldMkLst>
        <pc:spChg chg="mod">
          <ac:chgData name="xsfh" userId="6be04d28-a5b0-4bd2-a1f8-75943a5244ce" providerId="ADAL" clId="{2CF3588E-84D1-9C4C-9AEB-5E2D0DA239D0}" dt="2020-01-08T13:54:58.082" v="2839" actId="20577"/>
          <ac:spMkLst>
            <pc:docMk/>
            <pc:sldMk cId="1386182394" sldId="326"/>
            <ac:spMk id="12" creationId="{6F3784A9-69B6-1743-ABAA-6099675C38EC}"/>
          </ac:spMkLst>
        </pc:spChg>
        <pc:spChg chg="mod">
          <ac:chgData name="xsfh" userId="6be04d28-a5b0-4bd2-a1f8-75943a5244ce" providerId="ADAL" clId="{2CF3588E-84D1-9C4C-9AEB-5E2D0DA239D0}" dt="2020-01-08T13:40:49.734" v="2826" actId="20577"/>
          <ac:spMkLst>
            <pc:docMk/>
            <pc:sldMk cId="1386182394" sldId="326"/>
            <ac:spMk id="13" creationId="{373D2982-E6E9-5A41-91D5-1032D09BE18B}"/>
          </ac:spMkLst>
        </pc:spChg>
        <pc:picChg chg="del">
          <ac:chgData name="xsfh" userId="6be04d28-a5b0-4bd2-a1f8-75943a5244ce" providerId="ADAL" clId="{2CF3588E-84D1-9C4C-9AEB-5E2D0DA239D0}" dt="2020-01-08T13:26:19.002" v="2352" actId="478"/>
          <ac:picMkLst>
            <pc:docMk/>
            <pc:sldMk cId="1386182394" sldId="326"/>
            <ac:picMk id="2" creationId="{5B3EA7EC-25DF-7645-8B85-4D3D2B301309}"/>
          </ac:picMkLst>
        </pc:picChg>
        <pc:picChg chg="add mod">
          <ac:chgData name="xsfh" userId="6be04d28-a5b0-4bd2-a1f8-75943a5244ce" providerId="ADAL" clId="{2CF3588E-84D1-9C4C-9AEB-5E2D0DA239D0}" dt="2020-01-08T13:36:28.513" v="2667" actId="1035"/>
          <ac:picMkLst>
            <pc:docMk/>
            <pc:sldMk cId="1386182394" sldId="326"/>
            <ac:picMk id="3" creationId="{E988D845-8C4C-9645-A212-CED831E7BE87}"/>
          </ac:picMkLst>
        </pc:picChg>
        <pc:picChg chg="add mod">
          <ac:chgData name="xsfh" userId="6be04d28-a5b0-4bd2-a1f8-75943a5244ce" providerId="ADAL" clId="{2CF3588E-84D1-9C4C-9AEB-5E2D0DA239D0}" dt="2020-01-08T13:47:11.728" v="2827" actId="14100"/>
          <ac:picMkLst>
            <pc:docMk/>
            <pc:sldMk cId="1386182394" sldId="326"/>
            <ac:picMk id="4" creationId="{B5EE6CF6-869F-3C4A-AF7E-703D01EEF399}"/>
          </ac:picMkLst>
        </pc:picChg>
      </pc:sldChg>
      <pc:sldChg chg="addSp delSp modSp add modNotesTx">
        <pc:chgData name="xsfh" userId="6be04d28-a5b0-4bd2-a1f8-75943a5244ce" providerId="ADAL" clId="{2CF3588E-84D1-9C4C-9AEB-5E2D0DA239D0}" dt="2020-01-08T14:16:39.989" v="3168" actId="20577"/>
        <pc:sldMkLst>
          <pc:docMk/>
          <pc:sldMk cId="2744589515" sldId="327"/>
        </pc:sldMkLst>
        <pc:spChg chg="add mod">
          <ac:chgData name="xsfh" userId="6be04d28-a5b0-4bd2-a1f8-75943a5244ce" providerId="ADAL" clId="{2CF3588E-84D1-9C4C-9AEB-5E2D0DA239D0}" dt="2020-01-08T14:16:37.593" v="3164" actId="1076"/>
          <ac:spMkLst>
            <pc:docMk/>
            <pc:sldMk cId="2744589515" sldId="327"/>
            <ac:spMk id="5" creationId="{F4474473-1153-5940-ABE9-DBE4DA6F4CEE}"/>
          </ac:spMkLst>
        </pc:spChg>
        <pc:spChg chg="mod">
          <ac:chgData name="xsfh" userId="6be04d28-a5b0-4bd2-a1f8-75943a5244ce" providerId="ADAL" clId="{2CF3588E-84D1-9C4C-9AEB-5E2D0DA239D0}" dt="2020-01-08T14:16:39.989" v="3168" actId="20577"/>
          <ac:spMkLst>
            <pc:docMk/>
            <pc:sldMk cId="2744589515" sldId="327"/>
            <ac:spMk id="13" creationId="{373D2982-E6E9-5A41-91D5-1032D09BE18B}"/>
          </ac:spMkLst>
        </pc:spChg>
        <pc:picChg chg="add mod">
          <ac:chgData name="xsfh" userId="6be04d28-a5b0-4bd2-a1f8-75943a5244ce" providerId="ADAL" clId="{2CF3588E-84D1-9C4C-9AEB-5E2D0DA239D0}" dt="2020-01-08T14:16:00.467" v="3153" actId="1076"/>
          <ac:picMkLst>
            <pc:docMk/>
            <pc:sldMk cId="2744589515" sldId="327"/>
            <ac:picMk id="2" creationId="{EDC04A88-CCD1-B942-B902-373A8D84537F}"/>
          </ac:picMkLst>
        </pc:picChg>
        <pc:picChg chg="del">
          <ac:chgData name="xsfh" userId="6be04d28-a5b0-4bd2-a1f8-75943a5244ce" providerId="ADAL" clId="{2CF3588E-84D1-9C4C-9AEB-5E2D0DA239D0}" dt="2020-01-08T13:55:23.841" v="2872" actId="478"/>
          <ac:picMkLst>
            <pc:docMk/>
            <pc:sldMk cId="2744589515" sldId="327"/>
            <ac:picMk id="3" creationId="{E988D845-8C4C-9645-A212-CED831E7BE87}"/>
          </ac:picMkLst>
        </pc:picChg>
        <pc:picChg chg="del">
          <ac:chgData name="xsfh" userId="6be04d28-a5b0-4bd2-a1f8-75943a5244ce" providerId="ADAL" clId="{2CF3588E-84D1-9C4C-9AEB-5E2D0DA239D0}" dt="2020-01-08T13:59:44.281" v="3046" actId="478"/>
          <ac:picMkLst>
            <pc:docMk/>
            <pc:sldMk cId="2744589515" sldId="327"/>
            <ac:picMk id="4" creationId="{B5EE6CF6-869F-3C4A-AF7E-703D01EEF399}"/>
          </ac:picMkLst>
        </pc:picChg>
      </pc:sldChg>
      <pc:sldChg chg="del">
        <pc:chgData name="xsfh" userId="6be04d28-a5b0-4bd2-a1f8-75943a5244ce" providerId="ADAL" clId="{2CF3588E-84D1-9C4C-9AEB-5E2D0DA239D0}" dt="2020-01-08T10:07:00.655" v="135" actId="2696"/>
        <pc:sldMkLst>
          <pc:docMk/>
          <pc:sldMk cId="3861771217" sldId="327"/>
        </pc:sldMkLst>
      </pc:sldChg>
      <pc:sldChg chg="del">
        <pc:chgData name="xsfh" userId="6be04d28-a5b0-4bd2-a1f8-75943a5244ce" providerId="ADAL" clId="{2CF3588E-84D1-9C4C-9AEB-5E2D0DA239D0}" dt="2020-01-08T10:07:00.657" v="136" actId="2696"/>
        <pc:sldMkLst>
          <pc:docMk/>
          <pc:sldMk cId="117309195" sldId="328"/>
        </pc:sldMkLst>
      </pc:sldChg>
      <pc:sldChg chg="addSp delSp modSp add">
        <pc:chgData name="xsfh" userId="6be04d28-a5b0-4bd2-a1f8-75943a5244ce" providerId="ADAL" clId="{2CF3588E-84D1-9C4C-9AEB-5E2D0DA239D0}" dt="2020-01-08T14:48:30.331" v="3341" actId="14100"/>
        <pc:sldMkLst>
          <pc:docMk/>
          <pc:sldMk cId="1601679260" sldId="328"/>
        </pc:sldMkLst>
        <pc:spChg chg="mod">
          <ac:chgData name="xsfh" userId="6be04d28-a5b0-4bd2-a1f8-75943a5244ce" providerId="ADAL" clId="{2CF3588E-84D1-9C4C-9AEB-5E2D0DA239D0}" dt="2020-01-08T14:11:13.545" v="3083" actId="20577"/>
          <ac:spMkLst>
            <pc:docMk/>
            <pc:sldMk cId="1601679260" sldId="328"/>
            <ac:spMk id="12" creationId="{6F3784A9-69B6-1743-ABAA-6099675C38EC}"/>
          </ac:spMkLst>
        </pc:spChg>
        <pc:spChg chg="mod">
          <ac:chgData name="xsfh" userId="6be04d28-a5b0-4bd2-a1f8-75943a5244ce" providerId="ADAL" clId="{2CF3588E-84D1-9C4C-9AEB-5E2D0DA239D0}" dt="2020-01-08T14:48:14.892" v="3340" actId="20577"/>
          <ac:spMkLst>
            <pc:docMk/>
            <pc:sldMk cId="1601679260" sldId="328"/>
            <ac:spMk id="13" creationId="{373D2982-E6E9-5A41-91D5-1032D09BE18B}"/>
          </ac:spMkLst>
        </pc:spChg>
        <pc:picChg chg="del">
          <ac:chgData name="xsfh" userId="6be04d28-a5b0-4bd2-a1f8-75943a5244ce" providerId="ADAL" clId="{2CF3588E-84D1-9C4C-9AEB-5E2D0DA239D0}" dt="2020-01-08T14:11:15.270" v="3084" actId="478"/>
          <ac:picMkLst>
            <pc:docMk/>
            <pc:sldMk cId="1601679260" sldId="328"/>
            <ac:picMk id="2" creationId="{EDC04A88-CCD1-B942-B902-373A8D84537F}"/>
          </ac:picMkLst>
        </pc:picChg>
        <pc:picChg chg="add del mod">
          <ac:chgData name="xsfh" userId="6be04d28-a5b0-4bd2-a1f8-75943a5244ce" providerId="ADAL" clId="{2CF3588E-84D1-9C4C-9AEB-5E2D0DA239D0}" dt="2020-01-08T14:27:49.451" v="3207" actId="478"/>
          <ac:picMkLst>
            <pc:docMk/>
            <pc:sldMk cId="1601679260" sldId="328"/>
            <ac:picMk id="3" creationId="{7F9D3CA9-CA67-4C4F-A59E-06682AA9C37E}"/>
          </ac:picMkLst>
        </pc:picChg>
        <pc:picChg chg="add mod">
          <ac:chgData name="xsfh" userId="6be04d28-a5b0-4bd2-a1f8-75943a5244ce" providerId="ADAL" clId="{2CF3588E-84D1-9C4C-9AEB-5E2D0DA239D0}" dt="2020-01-08T14:43:46.327" v="3282" actId="1035"/>
          <ac:picMkLst>
            <pc:docMk/>
            <pc:sldMk cId="1601679260" sldId="328"/>
            <ac:picMk id="4" creationId="{186D6161-801C-624F-816F-5B03CFCDA844}"/>
          </ac:picMkLst>
        </pc:picChg>
        <pc:picChg chg="add mod">
          <ac:chgData name="xsfh" userId="6be04d28-a5b0-4bd2-a1f8-75943a5244ce" providerId="ADAL" clId="{2CF3588E-84D1-9C4C-9AEB-5E2D0DA239D0}" dt="2020-01-08T14:48:30.331" v="3341" actId="14100"/>
          <ac:picMkLst>
            <pc:docMk/>
            <pc:sldMk cId="1601679260" sldId="328"/>
            <ac:picMk id="5" creationId="{85119B65-CD29-C04A-B462-4F1C27E7DE13}"/>
          </ac:picMkLst>
        </pc:picChg>
      </pc:sldChg>
      <pc:sldChg chg="del">
        <pc:chgData name="xsfh" userId="6be04d28-a5b0-4bd2-a1f8-75943a5244ce" providerId="ADAL" clId="{2CF3588E-84D1-9C4C-9AEB-5E2D0DA239D0}" dt="2020-01-08T10:07:00.660" v="137" actId="2696"/>
        <pc:sldMkLst>
          <pc:docMk/>
          <pc:sldMk cId="2131448882" sldId="329"/>
        </pc:sldMkLst>
      </pc:sldChg>
      <pc:sldChg chg="del">
        <pc:chgData name="xsfh" userId="6be04d28-a5b0-4bd2-a1f8-75943a5244ce" providerId="ADAL" clId="{2CF3588E-84D1-9C4C-9AEB-5E2D0DA239D0}" dt="2020-01-08T10:07:00.663" v="138" actId="2696"/>
        <pc:sldMkLst>
          <pc:docMk/>
          <pc:sldMk cId="2555217488" sldId="330"/>
        </pc:sldMkLst>
      </pc:sldChg>
      <pc:sldChg chg="del">
        <pc:chgData name="xsfh" userId="6be04d28-a5b0-4bd2-a1f8-75943a5244ce" providerId="ADAL" clId="{2CF3588E-84D1-9C4C-9AEB-5E2D0DA239D0}" dt="2020-01-08T10:07:00.665" v="139" actId="2696"/>
        <pc:sldMkLst>
          <pc:docMk/>
          <pc:sldMk cId="2203346627" sldId="331"/>
        </pc:sldMkLst>
      </pc:sldChg>
      <pc:sldChg chg="del">
        <pc:chgData name="xsfh" userId="6be04d28-a5b0-4bd2-a1f8-75943a5244ce" providerId="ADAL" clId="{2CF3588E-84D1-9C4C-9AEB-5E2D0DA239D0}" dt="2020-01-08T10:07:00.673" v="140" actId="2696"/>
        <pc:sldMkLst>
          <pc:docMk/>
          <pc:sldMk cId="3034291154" sldId="332"/>
        </pc:sldMkLst>
      </pc:sldChg>
    </pc:docChg>
  </pc:docChgLst>
  <pc:docChgLst>
    <pc:chgData name="xsfh" userId="6be04d28-a5b0-4bd2-a1f8-75943a5244ce" providerId="ADAL" clId="{5678A0B0-DC72-8342-86C1-C8E19211E66B}"/>
    <pc:docChg chg="undo custSel addSld delSld modSld sldOrd">
      <pc:chgData name="xsfh" userId="6be04d28-a5b0-4bd2-a1f8-75943a5244ce" providerId="ADAL" clId="{5678A0B0-DC72-8342-86C1-C8E19211E66B}" dt="2020-04-23T17:49:27.726" v="3879" actId="1036"/>
      <pc:docMkLst>
        <pc:docMk/>
      </pc:docMkLst>
      <pc:sldChg chg="addSp delSp modSp">
        <pc:chgData name="xsfh" userId="6be04d28-a5b0-4bd2-a1f8-75943a5244ce" providerId="ADAL" clId="{5678A0B0-DC72-8342-86C1-C8E19211E66B}" dt="2020-04-23T12:30:40.993" v="457" actId="1076"/>
        <pc:sldMkLst>
          <pc:docMk/>
          <pc:sldMk cId="255247232" sldId="264"/>
        </pc:sldMkLst>
        <pc:spChg chg="del">
          <ac:chgData name="xsfh" userId="6be04d28-a5b0-4bd2-a1f8-75943a5244ce" providerId="ADAL" clId="{5678A0B0-DC72-8342-86C1-C8E19211E66B}" dt="2020-04-23T12:09:11.355" v="63" actId="478"/>
          <ac:spMkLst>
            <pc:docMk/>
            <pc:sldMk cId="255247232" sldId="264"/>
            <ac:spMk id="6" creationId="{3E585567-3CB2-1A4F-AC10-7183B2F64D0D}"/>
          </ac:spMkLst>
        </pc:spChg>
        <pc:spChg chg="add del mod">
          <ac:chgData name="xsfh" userId="6be04d28-a5b0-4bd2-a1f8-75943a5244ce" providerId="ADAL" clId="{5678A0B0-DC72-8342-86C1-C8E19211E66B}" dt="2020-04-23T12:26:17.855" v="358"/>
          <ac:spMkLst>
            <pc:docMk/>
            <pc:sldMk cId="255247232" sldId="264"/>
            <ac:spMk id="7" creationId="{074A2541-42C3-0E46-9174-0A932831B308}"/>
          </ac:spMkLst>
        </pc:spChg>
        <pc:spChg chg="mod">
          <ac:chgData name="xsfh" userId="6be04d28-a5b0-4bd2-a1f8-75943a5244ce" providerId="ADAL" clId="{5678A0B0-DC72-8342-86C1-C8E19211E66B}" dt="2020-04-23T12:22:50.182" v="243" actId="20577"/>
          <ac:spMkLst>
            <pc:docMk/>
            <pc:sldMk cId="255247232" sldId="264"/>
            <ac:spMk id="12" creationId="{6F3784A9-69B6-1743-ABAA-6099675C38EC}"/>
          </ac:spMkLst>
        </pc:spChg>
        <pc:spChg chg="mod">
          <ac:chgData name="xsfh" userId="6be04d28-a5b0-4bd2-a1f8-75943a5244ce" providerId="ADAL" clId="{5678A0B0-DC72-8342-86C1-C8E19211E66B}" dt="2020-04-23T12:28:12.232" v="440" actId="20577"/>
          <ac:spMkLst>
            <pc:docMk/>
            <pc:sldMk cId="255247232" sldId="264"/>
            <ac:spMk id="13" creationId="{373D2982-E6E9-5A41-91D5-1032D09BE18B}"/>
          </ac:spMkLst>
        </pc:spChg>
        <pc:picChg chg="del">
          <ac:chgData name="xsfh" userId="6be04d28-a5b0-4bd2-a1f8-75943a5244ce" providerId="ADAL" clId="{5678A0B0-DC72-8342-86C1-C8E19211E66B}" dt="2020-04-23T12:09:08.445" v="62" actId="478"/>
          <ac:picMkLst>
            <pc:docMk/>
            <pc:sldMk cId="255247232" sldId="264"/>
            <ac:picMk id="2" creationId="{555DD5FF-9FC1-764D-94B2-9F9D1144EA15}"/>
          </ac:picMkLst>
        </pc:picChg>
        <pc:picChg chg="del">
          <ac:chgData name="xsfh" userId="6be04d28-a5b0-4bd2-a1f8-75943a5244ce" providerId="ADAL" clId="{5678A0B0-DC72-8342-86C1-C8E19211E66B}" dt="2020-04-23T12:09:08.445" v="62" actId="478"/>
          <ac:picMkLst>
            <pc:docMk/>
            <pc:sldMk cId="255247232" sldId="264"/>
            <ac:picMk id="3" creationId="{271ED6B2-F658-3944-9567-80D2F28C481E}"/>
          </ac:picMkLst>
        </pc:picChg>
        <pc:picChg chg="add mod">
          <ac:chgData name="xsfh" userId="6be04d28-a5b0-4bd2-a1f8-75943a5244ce" providerId="ADAL" clId="{5678A0B0-DC72-8342-86C1-C8E19211E66B}" dt="2020-04-23T12:24:38.023" v="355" actId="1076"/>
          <ac:picMkLst>
            <pc:docMk/>
            <pc:sldMk cId="255247232" sldId="264"/>
            <ac:picMk id="4" creationId="{C27732F7-7F27-B240-9251-C247E0794CFB}"/>
          </ac:picMkLst>
        </pc:picChg>
        <pc:picChg chg="del">
          <ac:chgData name="xsfh" userId="6be04d28-a5b0-4bd2-a1f8-75943a5244ce" providerId="ADAL" clId="{5678A0B0-DC72-8342-86C1-C8E19211E66B}" dt="2020-04-23T12:09:08.445" v="62" actId="478"/>
          <ac:picMkLst>
            <pc:docMk/>
            <pc:sldMk cId="255247232" sldId="264"/>
            <ac:picMk id="5" creationId="{D3677174-8C8C-E84B-8522-EC8E7FD6F6FE}"/>
          </ac:picMkLst>
        </pc:picChg>
        <pc:picChg chg="del">
          <ac:chgData name="xsfh" userId="6be04d28-a5b0-4bd2-a1f8-75943a5244ce" providerId="ADAL" clId="{5678A0B0-DC72-8342-86C1-C8E19211E66B}" dt="2020-04-23T12:09:08.445" v="62" actId="478"/>
          <ac:picMkLst>
            <pc:docMk/>
            <pc:sldMk cId="255247232" sldId="264"/>
            <ac:picMk id="8" creationId="{02C7C8AE-6595-2140-8F93-89E6FCCF0200}"/>
          </ac:picMkLst>
        </pc:picChg>
        <pc:picChg chg="add mod">
          <ac:chgData name="xsfh" userId="6be04d28-a5b0-4bd2-a1f8-75943a5244ce" providerId="ADAL" clId="{5678A0B0-DC72-8342-86C1-C8E19211E66B}" dt="2020-04-23T12:28:42.083" v="443" actId="1076"/>
          <ac:picMkLst>
            <pc:docMk/>
            <pc:sldMk cId="255247232" sldId="264"/>
            <ac:picMk id="9" creationId="{F5192940-FDDA-6F45-8821-E6588CE59138}"/>
          </ac:picMkLst>
        </pc:picChg>
        <pc:picChg chg="add mod">
          <ac:chgData name="xsfh" userId="6be04d28-a5b0-4bd2-a1f8-75943a5244ce" providerId="ADAL" clId="{5678A0B0-DC72-8342-86C1-C8E19211E66B}" dt="2020-04-23T12:29:47.820" v="452" actId="1076"/>
          <ac:picMkLst>
            <pc:docMk/>
            <pc:sldMk cId="255247232" sldId="264"/>
            <ac:picMk id="10" creationId="{88392A1B-A754-CA41-A9F5-DFA833B6064A}"/>
          </ac:picMkLst>
        </pc:picChg>
        <pc:picChg chg="add mod">
          <ac:chgData name="xsfh" userId="6be04d28-a5b0-4bd2-a1f8-75943a5244ce" providerId="ADAL" clId="{5678A0B0-DC72-8342-86C1-C8E19211E66B}" dt="2020-04-23T12:29:50.485" v="453" actId="1076"/>
          <ac:picMkLst>
            <pc:docMk/>
            <pc:sldMk cId="255247232" sldId="264"/>
            <ac:picMk id="11" creationId="{9C81BDCE-E9A5-7C43-8C0C-78B9F91A25EE}"/>
          </ac:picMkLst>
        </pc:picChg>
        <pc:picChg chg="add mod">
          <ac:chgData name="xsfh" userId="6be04d28-a5b0-4bd2-a1f8-75943a5244ce" providerId="ADAL" clId="{5678A0B0-DC72-8342-86C1-C8E19211E66B}" dt="2020-04-23T12:29:57.421" v="455" actId="14100"/>
          <ac:picMkLst>
            <pc:docMk/>
            <pc:sldMk cId="255247232" sldId="264"/>
            <ac:picMk id="14" creationId="{08F8BDDE-36C0-5743-92A3-D3599C31E790}"/>
          </ac:picMkLst>
        </pc:picChg>
        <pc:picChg chg="add mod">
          <ac:chgData name="xsfh" userId="6be04d28-a5b0-4bd2-a1f8-75943a5244ce" providerId="ADAL" clId="{5678A0B0-DC72-8342-86C1-C8E19211E66B}" dt="2020-04-23T12:30:40.993" v="457" actId="1076"/>
          <ac:picMkLst>
            <pc:docMk/>
            <pc:sldMk cId="255247232" sldId="264"/>
            <ac:picMk id="15" creationId="{6CE902E6-051C-C140-A0AD-6D035F5F3C0E}"/>
          </ac:picMkLst>
        </pc:picChg>
      </pc:sldChg>
      <pc:sldChg chg="modSp">
        <pc:chgData name="xsfh" userId="6be04d28-a5b0-4bd2-a1f8-75943a5244ce" providerId="ADAL" clId="{5678A0B0-DC72-8342-86C1-C8E19211E66B}" dt="2020-04-23T12:27:09.107" v="424" actId="20577"/>
        <pc:sldMkLst>
          <pc:docMk/>
          <pc:sldMk cId="1287224287" sldId="281"/>
        </pc:sldMkLst>
        <pc:spChg chg="mod">
          <ac:chgData name="xsfh" userId="6be04d28-a5b0-4bd2-a1f8-75943a5244ce" providerId="ADAL" clId="{5678A0B0-DC72-8342-86C1-C8E19211E66B}" dt="2020-04-23T12:27:09.107" v="424" actId="20577"/>
          <ac:spMkLst>
            <pc:docMk/>
            <pc:sldMk cId="1287224287" sldId="281"/>
            <ac:spMk id="2" creationId="{5EF73702-7DEF-43A8-A6D8-905478A8893B}"/>
          </ac:spMkLst>
        </pc:spChg>
        <pc:spChg chg="mod">
          <ac:chgData name="xsfh" userId="6be04d28-a5b0-4bd2-a1f8-75943a5244ce" providerId="ADAL" clId="{5678A0B0-DC72-8342-86C1-C8E19211E66B}" dt="2020-04-23T11:53:11.179" v="58" actId="20577"/>
          <ac:spMkLst>
            <pc:docMk/>
            <pc:sldMk cId="1287224287" sldId="281"/>
            <ac:spMk id="3" creationId="{86D65EFC-D4AD-4944-947C-1F1542A32ACC}"/>
          </ac:spMkLst>
        </pc:spChg>
      </pc:sldChg>
      <pc:sldChg chg="del">
        <pc:chgData name="xsfh" userId="6be04d28-a5b0-4bd2-a1f8-75943a5244ce" providerId="ADAL" clId="{5678A0B0-DC72-8342-86C1-C8E19211E66B}" dt="2020-04-23T12:08:52.588" v="59" actId="2696"/>
        <pc:sldMkLst>
          <pc:docMk/>
          <pc:sldMk cId="379470729" sldId="314"/>
        </pc:sldMkLst>
      </pc:sldChg>
      <pc:sldChg chg="del">
        <pc:chgData name="xsfh" userId="6be04d28-a5b0-4bd2-a1f8-75943a5244ce" providerId="ADAL" clId="{5678A0B0-DC72-8342-86C1-C8E19211E66B}" dt="2020-04-23T13:23:02.591" v="1527" actId="2696"/>
        <pc:sldMkLst>
          <pc:docMk/>
          <pc:sldMk cId="3631094600" sldId="315"/>
        </pc:sldMkLst>
      </pc:sldChg>
      <pc:sldChg chg="del">
        <pc:chgData name="xsfh" userId="6be04d28-a5b0-4bd2-a1f8-75943a5244ce" providerId="ADAL" clId="{5678A0B0-DC72-8342-86C1-C8E19211E66B}" dt="2020-04-23T13:23:02.553" v="1526" actId="2696"/>
        <pc:sldMkLst>
          <pc:docMk/>
          <pc:sldMk cId="4009094068" sldId="318"/>
        </pc:sldMkLst>
      </pc:sldChg>
      <pc:sldChg chg="del">
        <pc:chgData name="xsfh" userId="6be04d28-a5b0-4bd2-a1f8-75943a5244ce" providerId="ADAL" clId="{5678A0B0-DC72-8342-86C1-C8E19211E66B}" dt="2020-04-23T13:23:02.384" v="1522" actId="2696"/>
        <pc:sldMkLst>
          <pc:docMk/>
          <pc:sldMk cId="1228276099" sldId="319"/>
        </pc:sldMkLst>
      </pc:sldChg>
      <pc:sldChg chg="addSp delSp modSp delAnim">
        <pc:chgData name="xsfh" userId="6be04d28-a5b0-4bd2-a1f8-75943a5244ce" providerId="ADAL" clId="{5678A0B0-DC72-8342-86C1-C8E19211E66B}" dt="2020-04-23T12:55:44.296" v="1247" actId="20577"/>
        <pc:sldMkLst>
          <pc:docMk/>
          <pc:sldMk cId="52875347" sldId="320"/>
        </pc:sldMkLst>
        <pc:spChg chg="mod">
          <ac:chgData name="xsfh" userId="6be04d28-a5b0-4bd2-a1f8-75943a5244ce" providerId="ADAL" clId="{5678A0B0-DC72-8342-86C1-C8E19211E66B}" dt="2020-04-23T12:41:54.509" v="830" actId="20577"/>
          <ac:spMkLst>
            <pc:docMk/>
            <pc:sldMk cId="52875347" sldId="320"/>
            <ac:spMk id="12" creationId="{6F3784A9-69B6-1743-ABAA-6099675C38EC}"/>
          </ac:spMkLst>
        </pc:spChg>
        <pc:spChg chg="mod">
          <ac:chgData name="xsfh" userId="6be04d28-a5b0-4bd2-a1f8-75943a5244ce" providerId="ADAL" clId="{5678A0B0-DC72-8342-86C1-C8E19211E66B}" dt="2020-04-23T12:55:44.296" v="1247" actId="20577"/>
          <ac:spMkLst>
            <pc:docMk/>
            <pc:sldMk cId="52875347" sldId="320"/>
            <ac:spMk id="13" creationId="{373D2982-E6E9-5A41-91D5-1032D09BE18B}"/>
          </ac:spMkLst>
        </pc:spChg>
        <pc:picChg chg="add mod">
          <ac:chgData name="xsfh" userId="6be04d28-a5b0-4bd2-a1f8-75943a5244ce" providerId="ADAL" clId="{5678A0B0-DC72-8342-86C1-C8E19211E66B}" dt="2020-04-23T12:55:21.443" v="1238" actId="1036"/>
          <ac:picMkLst>
            <pc:docMk/>
            <pc:sldMk cId="52875347" sldId="320"/>
            <ac:picMk id="2" creationId="{F6F65D3D-48F6-6D45-A63F-2CC16D1DE24E}"/>
          </ac:picMkLst>
        </pc:picChg>
        <pc:picChg chg="del">
          <ac:chgData name="xsfh" userId="6be04d28-a5b0-4bd2-a1f8-75943a5244ce" providerId="ADAL" clId="{5678A0B0-DC72-8342-86C1-C8E19211E66B}" dt="2020-04-23T12:41:50.272" v="822" actId="478"/>
          <ac:picMkLst>
            <pc:docMk/>
            <pc:sldMk cId="52875347" sldId="320"/>
            <ac:picMk id="4" creationId="{517004E8-2191-774D-A41B-67409371CE0C}"/>
          </ac:picMkLst>
        </pc:picChg>
      </pc:sldChg>
      <pc:sldChg chg="del">
        <pc:chgData name="xsfh" userId="6be04d28-a5b0-4bd2-a1f8-75943a5244ce" providerId="ADAL" clId="{5678A0B0-DC72-8342-86C1-C8E19211E66B}" dt="2020-04-23T13:23:02.407" v="1523" actId="2696"/>
        <pc:sldMkLst>
          <pc:docMk/>
          <pc:sldMk cId="599239941" sldId="321"/>
        </pc:sldMkLst>
      </pc:sldChg>
      <pc:sldChg chg="del">
        <pc:chgData name="xsfh" userId="6be04d28-a5b0-4bd2-a1f8-75943a5244ce" providerId="ADAL" clId="{5678A0B0-DC72-8342-86C1-C8E19211E66B}" dt="2020-04-23T13:23:02.432" v="1524" actId="2696"/>
        <pc:sldMkLst>
          <pc:docMk/>
          <pc:sldMk cId="1517958278" sldId="322"/>
        </pc:sldMkLst>
      </pc:sldChg>
      <pc:sldChg chg="del">
        <pc:chgData name="xsfh" userId="6be04d28-a5b0-4bd2-a1f8-75943a5244ce" providerId="ADAL" clId="{5678A0B0-DC72-8342-86C1-C8E19211E66B}" dt="2020-04-23T13:23:02.490" v="1525" actId="2696"/>
        <pc:sldMkLst>
          <pc:docMk/>
          <pc:sldMk cId="3168375945" sldId="323"/>
        </pc:sldMkLst>
      </pc:sldChg>
      <pc:sldChg chg="del">
        <pc:chgData name="xsfh" userId="6be04d28-a5b0-4bd2-a1f8-75943a5244ce" providerId="ADAL" clId="{5678A0B0-DC72-8342-86C1-C8E19211E66B}" dt="2020-04-23T13:23:02.614" v="1528" actId="2696"/>
        <pc:sldMkLst>
          <pc:docMk/>
          <pc:sldMk cId="3603015219" sldId="325"/>
        </pc:sldMkLst>
      </pc:sldChg>
      <pc:sldChg chg="del">
        <pc:chgData name="xsfh" userId="6be04d28-a5b0-4bd2-a1f8-75943a5244ce" providerId="ADAL" clId="{5678A0B0-DC72-8342-86C1-C8E19211E66B}" dt="2020-04-23T13:23:02.637" v="1529" actId="2696"/>
        <pc:sldMkLst>
          <pc:docMk/>
          <pc:sldMk cId="1386182394" sldId="326"/>
        </pc:sldMkLst>
      </pc:sldChg>
      <pc:sldChg chg="del">
        <pc:chgData name="xsfh" userId="6be04d28-a5b0-4bd2-a1f8-75943a5244ce" providerId="ADAL" clId="{5678A0B0-DC72-8342-86C1-C8E19211E66B}" dt="2020-04-23T13:23:02.660" v="1530" actId="2696"/>
        <pc:sldMkLst>
          <pc:docMk/>
          <pc:sldMk cId="2744589515" sldId="327"/>
        </pc:sldMkLst>
      </pc:sldChg>
      <pc:sldChg chg="del">
        <pc:chgData name="xsfh" userId="6be04d28-a5b0-4bd2-a1f8-75943a5244ce" providerId="ADAL" clId="{5678A0B0-DC72-8342-86C1-C8E19211E66B}" dt="2020-04-23T13:23:02.668" v="1531" actId="2696"/>
        <pc:sldMkLst>
          <pc:docMk/>
          <pc:sldMk cId="1601679260" sldId="328"/>
        </pc:sldMkLst>
      </pc:sldChg>
      <pc:sldChg chg="addSp delSp modSp add del">
        <pc:chgData name="xsfh" userId="6be04d28-a5b0-4bd2-a1f8-75943a5244ce" providerId="ADAL" clId="{5678A0B0-DC72-8342-86C1-C8E19211E66B}" dt="2020-04-23T12:14:45.287" v="79" actId="2696"/>
        <pc:sldMkLst>
          <pc:docMk/>
          <pc:sldMk cId="3121724381" sldId="329"/>
        </pc:sldMkLst>
        <pc:spChg chg="add del mod">
          <ac:chgData name="xsfh" userId="6be04d28-a5b0-4bd2-a1f8-75943a5244ce" providerId="ADAL" clId="{5678A0B0-DC72-8342-86C1-C8E19211E66B}" dt="2020-04-23T12:14:11.408" v="69" actId="478"/>
          <ac:spMkLst>
            <pc:docMk/>
            <pc:sldMk cId="3121724381" sldId="329"/>
            <ac:spMk id="3" creationId="{E78C1A05-3DF0-FD4C-A82D-F55725C69CB3}"/>
          </ac:spMkLst>
        </pc:spChg>
        <pc:spChg chg="add mod">
          <ac:chgData name="xsfh" userId="6be04d28-a5b0-4bd2-a1f8-75943a5244ce" providerId="ADAL" clId="{5678A0B0-DC72-8342-86C1-C8E19211E66B}" dt="2020-04-23T12:14:27.250" v="77"/>
          <ac:spMkLst>
            <pc:docMk/>
            <pc:sldMk cId="3121724381" sldId="329"/>
            <ac:spMk id="4" creationId="{BBA3CC26-234C-C246-B22A-D401A553DCD4}"/>
          </ac:spMkLst>
        </pc:spChg>
        <pc:spChg chg="add del mod">
          <ac:chgData name="xsfh" userId="6be04d28-a5b0-4bd2-a1f8-75943a5244ce" providerId="ADAL" clId="{5678A0B0-DC72-8342-86C1-C8E19211E66B}" dt="2020-04-23T12:14:27.250" v="77"/>
          <ac:spMkLst>
            <pc:docMk/>
            <pc:sldMk cId="3121724381" sldId="329"/>
            <ac:spMk id="12" creationId="{6F3784A9-69B6-1743-ABAA-6099675C38EC}"/>
          </ac:spMkLst>
        </pc:spChg>
        <pc:spChg chg="del">
          <ac:chgData name="xsfh" userId="6be04d28-a5b0-4bd2-a1f8-75943a5244ce" providerId="ADAL" clId="{5678A0B0-DC72-8342-86C1-C8E19211E66B}" dt="2020-04-23T12:14:08.816" v="68" actId="478"/>
          <ac:spMkLst>
            <pc:docMk/>
            <pc:sldMk cId="3121724381" sldId="329"/>
            <ac:spMk id="13" creationId="{373D2982-E6E9-5A41-91D5-1032D09BE18B}"/>
          </ac:spMkLst>
        </pc:spChg>
      </pc:sldChg>
      <pc:sldChg chg="addSp delSp modSp new">
        <pc:chgData name="xsfh" userId="6be04d28-a5b0-4bd2-a1f8-75943a5244ce" providerId="ADAL" clId="{5678A0B0-DC72-8342-86C1-C8E19211E66B}" dt="2020-04-23T12:16:33.701" v="108" actId="122"/>
        <pc:sldMkLst>
          <pc:docMk/>
          <pc:sldMk cId="1577682554" sldId="330"/>
        </pc:sldMkLst>
        <pc:spChg chg="add del mod">
          <ac:chgData name="xsfh" userId="6be04d28-a5b0-4bd2-a1f8-75943a5244ce" providerId="ADAL" clId="{5678A0B0-DC72-8342-86C1-C8E19211E66B}" dt="2020-04-23T12:15:19.048" v="92" actId="403"/>
          <ac:spMkLst>
            <pc:docMk/>
            <pc:sldMk cId="1577682554" sldId="330"/>
            <ac:spMk id="2" creationId="{0A36F6E6-0517-5A4B-8388-17AA1C5F3F32}"/>
          </ac:spMkLst>
        </pc:spChg>
        <pc:spChg chg="mod">
          <ac:chgData name="xsfh" userId="6be04d28-a5b0-4bd2-a1f8-75943a5244ce" providerId="ADAL" clId="{5678A0B0-DC72-8342-86C1-C8E19211E66B}" dt="2020-04-23T12:16:33.701" v="108" actId="122"/>
          <ac:spMkLst>
            <pc:docMk/>
            <pc:sldMk cId="1577682554" sldId="330"/>
            <ac:spMk id="3" creationId="{57B138AF-C89A-4143-A833-977D7E1299FC}"/>
          </ac:spMkLst>
        </pc:spChg>
        <pc:spChg chg="add del mod">
          <ac:chgData name="xsfh" userId="6be04d28-a5b0-4bd2-a1f8-75943a5244ce" providerId="ADAL" clId="{5678A0B0-DC72-8342-86C1-C8E19211E66B}" dt="2020-04-23T12:14:50.398" v="82"/>
          <ac:spMkLst>
            <pc:docMk/>
            <pc:sldMk cId="1577682554" sldId="330"/>
            <ac:spMk id="4" creationId="{EB12FE16-28C1-3344-AE2B-7491A9B2110D}"/>
          </ac:spMkLst>
        </pc:spChg>
      </pc:sldChg>
      <pc:sldChg chg="addSp delSp modSp add">
        <pc:chgData name="xsfh" userId="6be04d28-a5b0-4bd2-a1f8-75943a5244ce" providerId="ADAL" clId="{5678A0B0-DC72-8342-86C1-C8E19211E66B}" dt="2020-04-23T12:41:47.425" v="821" actId="20577"/>
        <pc:sldMkLst>
          <pc:docMk/>
          <pc:sldMk cId="2587585190" sldId="331"/>
        </pc:sldMkLst>
        <pc:spChg chg="add del mod">
          <ac:chgData name="xsfh" userId="6be04d28-a5b0-4bd2-a1f8-75943a5244ce" providerId="ADAL" clId="{5678A0B0-DC72-8342-86C1-C8E19211E66B}" dt="2020-04-23T12:41:30.340" v="816"/>
          <ac:spMkLst>
            <pc:docMk/>
            <pc:sldMk cId="2587585190" sldId="331"/>
            <ac:spMk id="2" creationId="{F2C62078-423A-464A-9B9D-950888A7805C}"/>
          </ac:spMkLst>
        </pc:spChg>
        <pc:spChg chg="mod">
          <ac:chgData name="xsfh" userId="6be04d28-a5b0-4bd2-a1f8-75943a5244ce" providerId="ADAL" clId="{5678A0B0-DC72-8342-86C1-C8E19211E66B}" dt="2020-04-23T12:39:39.111" v="754" actId="20577"/>
          <ac:spMkLst>
            <pc:docMk/>
            <pc:sldMk cId="2587585190" sldId="331"/>
            <ac:spMk id="12" creationId="{6F3784A9-69B6-1743-ABAA-6099675C38EC}"/>
          </ac:spMkLst>
        </pc:spChg>
        <pc:spChg chg="mod">
          <ac:chgData name="xsfh" userId="6be04d28-a5b0-4bd2-a1f8-75943a5244ce" providerId="ADAL" clId="{5678A0B0-DC72-8342-86C1-C8E19211E66B}" dt="2020-04-23T12:41:47.425" v="821" actId="20577"/>
          <ac:spMkLst>
            <pc:docMk/>
            <pc:sldMk cId="2587585190" sldId="331"/>
            <ac:spMk id="13" creationId="{373D2982-E6E9-5A41-91D5-1032D09BE18B}"/>
          </ac:spMkLst>
        </pc:spChg>
        <pc:picChg chg="add mod">
          <ac:chgData name="xsfh" userId="6be04d28-a5b0-4bd2-a1f8-75943a5244ce" providerId="ADAL" clId="{5678A0B0-DC72-8342-86C1-C8E19211E66B}" dt="2020-04-23T12:41:27.716" v="814" actId="1076"/>
          <ac:picMkLst>
            <pc:docMk/>
            <pc:sldMk cId="2587585190" sldId="331"/>
            <ac:picMk id="3" creationId="{02B646AB-2BF4-564A-99B0-E88D15B753B0}"/>
          </ac:picMkLst>
        </pc:picChg>
        <pc:picChg chg="del">
          <ac:chgData name="xsfh" userId="6be04d28-a5b0-4bd2-a1f8-75943a5244ce" providerId="ADAL" clId="{5678A0B0-DC72-8342-86C1-C8E19211E66B}" dt="2020-04-23T12:32:44.118" v="497" actId="478"/>
          <ac:picMkLst>
            <pc:docMk/>
            <pc:sldMk cId="2587585190" sldId="331"/>
            <ac:picMk id="4" creationId="{C27732F7-7F27-B240-9251-C247E0794CFB}"/>
          </ac:picMkLst>
        </pc:picChg>
      </pc:sldChg>
      <pc:sldChg chg="add del">
        <pc:chgData name="xsfh" userId="6be04d28-a5b0-4bd2-a1f8-75943a5244ce" providerId="ADAL" clId="{5678A0B0-DC72-8342-86C1-C8E19211E66B}" dt="2020-04-23T12:26:45.174" v="383"/>
        <pc:sldMkLst>
          <pc:docMk/>
          <pc:sldMk cId="494888531" sldId="332"/>
        </pc:sldMkLst>
      </pc:sldChg>
      <pc:sldChg chg="addSp delSp modSp add">
        <pc:chgData name="xsfh" userId="6be04d28-a5b0-4bd2-a1f8-75943a5244ce" providerId="ADAL" clId="{5678A0B0-DC72-8342-86C1-C8E19211E66B}" dt="2020-04-23T13:05:19.664" v="1520" actId="1036"/>
        <pc:sldMkLst>
          <pc:docMk/>
          <pc:sldMk cId="2263889762" sldId="332"/>
        </pc:sldMkLst>
        <pc:spChg chg="add del mod">
          <ac:chgData name="xsfh" userId="6be04d28-a5b0-4bd2-a1f8-75943a5244ce" providerId="ADAL" clId="{5678A0B0-DC72-8342-86C1-C8E19211E66B}" dt="2020-04-23T12:57:45.059" v="1294" actId="478"/>
          <ac:spMkLst>
            <pc:docMk/>
            <pc:sldMk cId="2263889762" sldId="332"/>
            <ac:spMk id="5" creationId="{189A3103-A514-0F40-A2AC-DA908DB61822}"/>
          </ac:spMkLst>
        </pc:spChg>
        <pc:spChg chg="add del mod">
          <ac:chgData name="xsfh" userId="6be04d28-a5b0-4bd2-a1f8-75943a5244ce" providerId="ADAL" clId="{5678A0B0-DC72-8342-86C1-C8E19211E66B}" dt="2020-04-23T13:05:14.525" v="1506" actId="20577"/>
          <ac:spMkLst>
            <pc:docMk/>
            <pc:sldMk cId="2263889762" sldId="332"/>
            <ac:spMk id="13" creationId="{373D2982-E6E9-5A41-91D5-1032D09BE18B}"/>
          </ac:spMkLst>
        </pc:spChg>
        <pc:picChg chg="del">
          <ac:chgData name="xsfh" userId="6be04d28-a5b0-4bd2-a1f8-75943a5244ce" providerId="ADAL" clId="{5678A0B0-DC72-8342-86C1-C8E19211E66B}" dt="2020-04-23T12:56:09.845" v="1249" actId="478"/>
          <ac:picMkLst>
            <pc:docMk/>
            <pc:sldMk cId="2263889762" sldId="332"/>
            <ac:picMk id="2" creationId="{F6F65D3D-48F6-6D45-A63F-2CC16D1DE24E}"/>
          </ac:picMkLst>
        </pc:picChg>
        <pc:picChg chg="add del mod">
          <ac:chgData name="xsfh" userId="6be04d28-a5b0-4bd2-a1f8-75943a5244ce" providerId="ADAL" clId="{5678A0B0-DC72-8342-86C1-C8E19211E66B}" dt="2020-04-23T12:57:47.011" v="1296"/>
          <ac:picMkLst>
            <pc:docMk/>
            <pc:sldMk cId="2263889762" sldId="332"/>
            <ac:picMk id="3" creationId="{1FCED7F6-3852-8E4A-82EA-6C9BD178EA17}"/>
          </ac:picMkLst>
        </pc:picChg>
        <pc:picChg chg="add mod">
          <ac:chgData name="xsfh" userId="6be04d28-a5b0-4bd2-a1f8-75943a5244ce" providerId="ADAL" clId="{5678A0B0-DC72-8342-86C1-C8E19211E66B}" dt="2020-04-23T13:03:37.040" v="1486" actId="166"/>
          <ac:picMkLst>
            <pc:docMk/>
            <pc:sldMk cId="2263889762" sldId="332"/>
            <ac:picMk id="6" creationId="{537C65A9-5089-4D4C-8709-3F09B6E3AB3D}"/>
          </ac:picMkLst>
        </pc:picChg>
        <pc:picChg chg="add mod">
          <ac:chgData name="xsfh" userId="6be04d28-a5b0-4bd2-a1f8-75943a5244ce" providerId="ADAL" clId="{5678A0B0-DC72-8342-86C1-C8E19211E66B}" dt="2020-04-23T13:05:19.664" v="1520" actId="1036"/>
          <ac:picMkLst>
            <pc:docMk/>
            <pc:sldMk cId="2263889762" sldId="332"/>
            <ac:picMk id="7" creationId="{89962413-FCA3-994D-865B-85BF223E0426}"/>
          </ac:picMkLst>
        </pc:picChg>
        <pc:picChg chg="add del mod">
          <ac:chgData name="xsfh" userId="6be04d28-a5b0-4bd2-a1f8-75943a5244ce" providerId="ADAL" clId="{5678A0B0-DC72-8342-86C1-C8E19211E66B}" dt="2020-04-23T13:04:06.260" v="1489" actId="478"/>
          <ac:picMkLst>
            <pc:docMk/>
            <pc:sldMk cId="2263889762" sldId="332"/>
            <ac:picMk id="8" creationId="{07A0D5A0-A74D-C54D-8BAA-6523E24EA68D}"/>
          </ac:picMkLst>
        </pc:picChg>
        <pc:picChg chg="add mod">
          <ac:chgData name="xsfh" userId="6be04d28-a5b0-4bd2-a1f8-75943a5244ce" providerId="ADAL" clId="{5678A0B0-DC72-8342-86C1-C8E19211E66B}" dt="2020-04-23T13:04:47.719" v="1505" actId="1076"/>
          <ac:picMkLst>
            <pc:docMk/>
            <pc:sldMk cId="2263889762" sldId="332"/>
            <ac:picMk id="9" creationId="{AE932992-CF38-194C-BA6B-52793C4E063B}"/>
          </ac:picMkLst>
        </pc:picChg>
      </pc:sldChg>
      <pc:sldChg chg="addSp modSp add">
        <pc:chgData name="xsfh" userId="6be04d28-a5b0-4bd2-a1f8-75943a5244ce" providerId="ADAL" clId="{5678A0B0-DC72-8342-86C1-C8E19211E66B}" dt="2020-04-23T13:26:47.846" v="1536" actId="1036"/>
        <pc:sldMkLst>
          <pc:docMk/>
          <pc:sldMk cId="1143204885" sldId="333"/>
        </pc:sldMkLst>
        <pc:picChg chg="add mod">
          <ac:chgData name="xsfh" userId="6be04d28-a5b0-4bd2-a1f8-75943a5244ce" providerId="ADAL" clId="{5678A0B0-DC72-8342-86C1-C8E19211E66B}" dt="2020-04-23T13:26:47.846" v="1536" actId="1036"/>
          <ac:picMkLst>
            <pc:docMk/>
            <pc:sldMk cId="1143204885" sldId="333"/>
            <ac:picMk id="2" creationId="{3594D9A3-767D-9143-A3C4-918F06BCDA6F}"/>
          </ac:picMkLst>
        </pc:picChg>
      </pc:sldChg>
      <pc:sldChg chg="addSp delSp modSp add modAnim">
        <pc:chgData name="xsfh" userId="6be04d28-a5b0-4bd2-a1f8-75943a5244ce" providerId="ADAL" clId="{5678A0B0-DC72-8342-86C1-C8E19211E66B}" dt="2020-04-23T13:45:47.577" v="1715"/>
        <pc:sldMkLst>
          <pc:docMk/>
          <pc:sldMk cId="3813612396" sldId="334"/>
        </pc:sldMkLst>
        <pc:spChg chg="add mod">
          <ac:chgData name="xsfh" userId="6be04d28-a5b0-4bd2-a1f8-75943a5244ce" providerId="ADAL" clId="{5678A0B0-DC72-8342-86C1-C8E19211E66B}" dt="2020-04-23T13:30:20.259" v="1551" actId="1076"/>
          <ac:spMkLst>
            <pc:docMk/>
            <pc:sldMk cId="3813612396" sldId="334"/>
            <ac:spMk id="3" creationId="{ABDC1144-3633-AC4A-B1F7-5F5332FB3A22}"/>
          </ac:spMkLst>
        </pc:spChg>
        <pc:spChg chg="mod">
          <ac:chgData name="xsfh" userId="6be04d28-a5b0-4bd2-a1f8-75943a5244ce" providerId="ADAL" clId="{5678A0B0-DC72-8342-86C1-C8E19211E66B}" dt="2020-04-23T13:29:48.438" v="1549" actId="20577"/>
          <ac:spMkLst>
            <pc:docMk/>
            <pc:sldMk cId="3813612396" sldId="334"/>
            <ac:spMk id="12" creationId="{6F3784A9-69B6-1743-ABAA-6099675C38EC}"/>
          </ac:spMkLst>
        </pc:spChg>
        <pc:spChg chg="mod">
          <ac:chgData name="xsfh" userId="6be04d28-a5b0-4bd2-a1f8-75943a5244ce" providerId="ADAL" clId="{5678A0B0-DC72-8342-86C1-C8E19211E66B}" dt="2020-04-23T13:34:46.636" v="1665" actId="20577"/>
          <ac:spMkLst>
            <pc:docMk/>
            <pc:sldMk cId="3813612396" sldId="334"/>
            <ac:spMk id="13" creationId="{373D2982-E6E9-5A41-91D5-1032D09BE18B}"/>
          </ac:spMkLst>
        </pc:spChg>
        <pc:picChg chg="del">
          <ac:chgData name="xsfh" userId="6be04d28-a5b0-4bd2-a1f8-75943a5244ce" providerId="ADAL" clId="{5678A0B0-DC72-8342-86C1-C8E19211E66B}" dt="2020-04-23T13:27:08.808" v="1538" actId="478"/>
          <ac:picMkLst>
            <pc:docMk/>
            <pc:sldMk cId="3813612396" sldId="334"/>
            <ac:picMk id="2" creationId="{3594D9A3-767D-9143-A3C4-918F06BCDA6F}"/>
          </ac:picMkLst>
        </pc:picChg>
        <pc:picChg chg="add mod">
          <ac:chgData name="xsfh" userId="6be04d28-a5b0-4bd2-a1f8-75943a5244ce" providerId="ADAL" clId="{5678A0B0-DC72-8342-86C1-C8E19211E66B}" dt="2020-04-23T13:33:13.200" v="1626" actId="1035"/>
          <ac:picMkLst>
            <pc:docMk/>
            <pc:sldMk cId="3813612396" sldId="334"/>
            <ac:picMk id="4" creationId="{D37BEDE2-D275-3B47-A3BB-21F1F5436052}"/>
          </ac:picMkLst>
        </pc:picChg>
        <pc:picChg chg="add del mod">
          <ac:chgData name="xsfh" userId="6be04d28-a5b0-4bd2-a1f8-75943a5244ce" providerId="ADAL" clId="{5678A0B0-DC72-8342-86C1-C8E19211E66B}" dt="2020-04-23T13:34:24.663" v="1651" actId="478"/>
          <ac:picMkLst>
            <pc:docMk/>
            <pc:sldMk cId="3813612396" sldId="334"/>
            <ac:picMk id="5" creationId="{BA23F615-A409-5840-B7D8-092B1AE5CB47}"/>
          </ac:picMkLst>
        </pc:picChg>
        <pc:picChg chg="del">
          <ac:chgData name="xsfh" userId="6be04d28-a5b0-4bd2-a1f8-75943a5244ce" providerId="ADAL" clId="{5678A0B0-DC72-8342-86C1-C8E19211E66B}" dt="2020-04-23T13:27:08.808" v="1538" actId="478"/>
          <ac:picMkLst>
            <pc:docMk/>
            <pc:sldMk cId="3813612396" sldId="334"/>
            <ac:picMk id="6" creationId="{537C65A9-5089-4D4C-8709-3F09B6E3AB3D}"/>
          </ac:picMkLst>
        </pc:picChg>
        <pc:picChg chg="del">
          <ac:chgData name="xsfh" userId="6be04d28-a5b0-4bd2-a1f8-75943a5244ce" providerId="ADAL" clId="{5678A0B0-DC72-8342-86C1-C8E19211E66B}" dt="2020-04-23T13:27:08.808" v="1538" actId="478"/>
          <ac:picMkLst>
            <pc:docMk/>
            <pc:sldMk cId="3813612396" sldId="334"/>
            <ac:picMk id="7" creationId="{89962413-FCA3-994D-865B-85BF223E0426}"/>
          </ac:picMkLst>
        </pc:picChg>
        <pc:picChg chg="add mod">
          <ac:chgData name="xsfh" userId="6be04d28-a5b0-4bd2-a1f8-75943a5244ce" providerId="ADAL" clId="{5678A0B0-DC72-8342-86C1-C8E19211E66B}" dt="2020-04-23T13:36:02.801" v="1687" actId="1036"/>
          <ac:picMkLst>
            <pc:docMk/>
            <pc:sldMk cId="3813612396" sldId="334"/>
            <ac:picMk id="8" creationId="{812D9867-B59C-DD4E-814A-037B2D4C5E3B}"/>
          </ac:picMkLst>
        </pc:picChg>
        <pc:picChg chg="del">
          <ac:chgData name="xsfh" userId="6be04d28-a5b0-4bd2-a1f8-75943a5244ce" providerId="ADAL" clId="{5678A0B0-DC72-8342-86C1-C8E19211E66B}" dt="2020-04-23T13:27:08.808" v="1538" actId="478"/>
          <ac:picMkLst>
            <pc:docMk/>
            <pc:sldMk cId="3813612396" sldId="334"/>
            <ac:picMk id="9" creationId="{AE932992-CF38-194C-BA6B-52793C4E063B}"/>
          </ac:picMkLst>
        </pc:picChg>
        <pc:picChg chg="add mod">
          <ac:chgData name="xsfh" userId="6be04d28-a5b0-4bd2-a1f8-75943a5244ce" providerId="ADAL" clId="{5678A0B0-DC72-8342-86C1-C8E19211E66B}" dt="2020-04-23T13:36:10.756" v="1703" actId="1037"/>
          <ac:picMkLst>
            <pc:docMk/>
            <pc:sldMk cId="3813612396" sldId="334"/>
            <ac:picMk id="10" creationId="{122BA897-6CFD-9F4B-B917-39D09BAB266F}"/>
          </ac:picMkLst>
        </pc:picChg>
        <pc:picChg chg="add mod">
          <ac:chgData name="xsfh" userId="6be04d28-a5b0-4bd2-a1f8-75943a5244ce" providerId="ADAL" clId="{5678A0B0-DC72-8342-86C1-C8E19211E66B}" dt="2020-04-23T13:43:30.380" v="1707" actId="1076"/>
          <ac:picMkLst>
            <pc:docMk/>
            <pc:sldMk cId="3813612396" sldId="334"/>
            <ac:picMk id="11" creationId="{27BEC9EF-8D41-864B-B3CE-B24BD7B0A5E1}"/>
          </ac:picMkLst>
        </pc:picChg>
        <pc:picChg chg="add mod">
          <ac:chgData name="xsfh" userId="6be04d28-a5b0-4bd2-a1f8-75943a5244ce" providerId="ADAL" clId="{5678A0B0-DC72-8342-86C1-C8E19211E66B}" dt="2020-04-23T13:45:37.319" v="1714" actId="1076"/>
          <ac:picMkLst>
            <pc:docMk/>
            <pc:sldMk cId="3813612396" sldId="334"/>
            <ac:picMk id="14" creationId="{02FB1486-2FA0-F14D-B051-7F357656E079}"/>
          </ac:picMkLst>
        </pc:picChg>
      </pc:sldChg>
      <pc:sldChg chg="addSp delSp modSp add ord modAnim">
        <pc:chgData name="xsfh" userId="6be04d28-a5b0-4bd2-a1f8-75943a5244ce" providerId="ADAL" clId="{5678A0B0-DC72-8342-86C1-C8E19211E66B}" dt="2020-04-23T14:51:05.851" v="2178" actId="21"/>
        <pc:sldMkLst>
          <pc:docMk/>
          <pc:sldMk cId="747334344" sldId="335"/>
        </pc:sldMkLst>
        <pc:spChg chg="mod">
          <ac:chgData name="xsfh" userId="6be04d28-a5b0-4bd2-a1f8-75943a5244ce" providerId="ADAL" clId="{5678A0B0-DC72-8342-86C1-C8E19211E66B}" dt="2020-04-23T14:51:05.448" v="2177"/>
          <ac:spMkLst>
            <pc:docMk/>
            <pc:sldMk cId="747334344" sldId="335"/>
            <ac:spMk id="12" creationId="{6F3784A9-69B6-1743-ABAA-6099675C38EC}"/>
          </ac:spMkLst>
        </pc:spChg>
        <pc:spChg chg="mod">
          <ac:chgData name="xsfh" userId="6be04d28-a5b0-4bd2-a1f8-75943a5244ce" providerId="ADAL" clId="{5678A0B0-DC72-8342-86C1-C8E19211E66B}" dt="2020-04-23T14:51:05.851" v="2178" actId="21"/>
          <ac:spMkLst>
            <pc:docMk/>
            <pc:sldMk cId="747334344" sldId="335"/>
            <ac:spMk id="13" creationId="{373D2982-E6E9-5A41-91D5-1032D09BE18B}"/>
          </ac:spMkLst>
        </pc:spChg>
        <pc:picChg chg="del">
          <ac:chgData name="xsfh" userId="6be04d28-a5b0-4bd2-a1f8-75943a5244ce" providerId="ADAL" clId="{5678A0B0-DC72-8342-86C1-C8E19211E66B}" dt="2020-04-23T13:46:03.327" v="1718" actId="478"/>
          <ac:picMkLst>
            <pc:docMk/>
            <pc:sldMk cId="747334344" sldId="335"/>
            <ac:picMk id="2" creationId="{3594D9A3-767D-9143-A3C4-918F06BCDA6F}"/>
          </ac:picMkLst>
        </pc:picChg>
        <pc:picChg chg="add mod">
          <ac:chgData name="xsfh" userId="6be04d28-a5b0-4bd2-a1f8-75943a5244ce" providerId="ADAL" clId="{5678A0B0-DC72-8342-86C1-C8E19211E66B}" dt="2020-04-23T13:47:02.050" v="1785" actId="1076"/>
          <ac:picMkLst>
            <pc:docMk/>
            <pc:sldMk cId="747334344" sldId="335"/>
            <ac:picMk id="3" creationId="{5287F9F3-9E0B-DC47-B52A-D4593643F9C7}"/>
          </ac:picMkLst>
        </pc:picChg>
        <pc:picChg chg="add mod">
          <ac:chgData name="xsfh" userId="6be04d28-a5b0-4bd2-a1f8-75943a5244ce" providerId="ADAL" clId="{5678A0B0-DC72-8342-86C1-C8E19211E66B}" dt="2020-04-23T14:51:03.334" v="2171" actId="1076"/>
          <ac:picMkLst>
            <pc:docMk/>
            <pc:sldMk cId="747334344" sldId="335"/>
            <ac:picMk id="4" creationId="{23F09253-3963-4146-A683-8A6804796FFF}"/>
          </ac:picMkLst>
        </pc:picChg>
        <pc:picChg chg="add mod">
          <ac:chgData name="xsfh" userId="6be04d28-a5b0-4bd2-a1f8-75943a5244ce" providerId="ADAL" clId="{5678A0B0-DC72-8342-86C1-C8E19211E66B}" dt="2020-04-23T14:51:04.200" v="2174" actId="1076"/>
          <ac:picMkLst>
            <pc:docMk/>
            <pc:sldMk cId="747334344" sldId="335"/>
            <ac:picMk id="5" creationId="{B7C98A28-ABA5-6A47-94F1-4EC72C588229}"/>
          </ac:picMkLst>
        </pc:picChg>
        <pc:picChg chg="del">
          <ac:chgData name="xsfh" userId="6be04d28-a5b0-4bd2-a1f8-75943a5244ce" providerId="ADAL" clId="{5678A0B0-DC72-8342-86C1-C8E19211E66B}" dt="2020-04-23T13:46:03.327" v="1718" actId="478"/>
          <ac:picMkLst>
            <pc:docMk/>
            <pc:sldMk cId="747334344" sldId="335"/>
            <ac:picMk id="6" creationId="{537C65A9-5089-4D4C-8709-3F09B6E3AB3D}"/>
          </ac:picMkLst>
        </pc:picChg>
        <pc:picChg chg="del">
          <ac:chgData name="xsfh" userId="6be04d28-a5b0-4bd2-a1f8-75943a5244ce" providerId="ADAL" clId="{5678A0B0-DC72-8342-86C1-C8E19211E66B}" dt="2020-04-23T13:46:03.327" v="1718" actId="478"/>
          <ac:picMkLst>
            <pc:docMk/>
            <pc:sldMk cId="747334344" sldId="335"/>
            <ac:picMk id="7" creationId="{89962413-FCA3-994D-865B-85BF223E0426}"/>
          </ac:picMkLst>
        </pc:picChg>
        <pc:picChg chg="del">
          <ac:chgData name="xsfh" userId="6be04d28-a5b0-4bd2-a1f8-75943a5244ce" providerId="ADAL" clId="{5678A0B0-DC72-8342-86C1-C8E19211E66B}" dt="2020-04-23T13:46:03.327" v="1718" actId="478"/>
          <ac:picMkLst>
            <pc:docMk/>
            <pc:sldMk cId="747334344" sldId="335"/>
            <ac:picMk id="9" creationId="{AE932992-CF38-194C-BA6B-52793C4E063B}"/>
          </ac:picMkLst>
        </pc:picChg>
      </pc:sldChg>
      <pc:sldChg chg="modSp add">
        <pc:chgData name="xsfh" userId="6be04d28-a5b0-4bd2-a1f8-75943a5244ce" providerId="ADAL" clId="{5678A0B0-DC72-8342-86C1-C8E19211E66B}" dt="2020-04-23T14:21:08.656" v="1854" actId="20577"/>
        <pc:sldMkLst>
          <pc:docMk/>
          <pc:sldMk cId="2213828323" sldId="336"/>
        </pc:sldMkLst>
        <pc:spChg chg="mod">
          <ac:chgData name="xsfh" userId="6be04d28-a5b0-4bd2-a1f8-75943a5244ce" providerId="ADAL" clId="{5678A0B0-DC72-8342-86C1-C8E19211E66B}" dt="2020-04-23T14:20:06.056" v="1843" actId="404"/>
          <ac:spMkLst>
            <pc:docMk/>
            <pc:sldMk cId="2213828323" sldId="336"/>
            <ac:spMk id="2" creationId="{0A36F6E6-0517-5A4B-8388-17AA1C5F3F32}"/>
          </ac:spMkLst>
        </pc:spChg>
        <pc:spChg chg="mod">
          <ac:chgData name="xsfh" userId="6be04d28-a5b0-4bd2-a1f8-75943a5244ce" providerId="ADAL" clId="{5678A0B0-DC72-8342-86C1-C8E19211E66B}" dt="2020-04-23T14:21:08.656" v="1854" actId="20577"/>
          <ac:spMkLst>
            <pc:docMk/>
            <pc:sldMk cId="2213828323" sldId="336"/>
            <ac:spMk id="3" creationId="{57B138AF-C89A-4143-A833-977D7E1299FC}"/>
          </ac:spMkLst>
        </pc:spChg>
      </pc:sldChg>
      <pc:sldChg chg="delSp add del delAnim">
        <pc:chgData name="xsfh" userId="6be04d28-a5b0-4bd2-a1f8-75943a5244ce" providerId="ADAL" clId="{5678A0B0-DC72-8342-86C1-C8E19211E66B}" dt="2020-04-23T14:10:51.917" v="1833" actId="2696"/>
        <pc:sldMkLst>
          <pc:docMk/>
          <pc:sldMk cId="2744366728" sldId="336"/>
        </pc:sldMkLst>
        <pc:picChg chg="del">
          <ac:chgData name="xsfh" userId="6be04d28-a5b0-4bd2-a1f8-75943a5244ce" providerId="ADAL" clId="{5678A0B0-DC72-8342-86C1-C8E19211E66B}" dt="2020-04-23T14:10:48.954" v="1832" actId="478"/>
          <ac:picMkLst>
            <pc:docMk/>
            <pc:sldMk cId="2744366728" sldId="336"/>
            <ac:picMk id="5" creationId="{B7C98A28-ABA5-6A47-94F1-4EC72C588229}"/>
          </ac:picMkLst>
        </pc:picChg>
      </pc:sldChg>
      <pc:sldChg chg="addSp delSp modSp add">
        <pc:chgData name="xsfh" userId="6be04d28-a5b0-4bd2-a1f8-75943a5244ce" providerId="ADAL" clId="{5678A0B0-DC72-8342-86C1-C8E19211E66B}" dt="2020-04-23T14:28:00.712" v="2036" actId="20577"/>
        <pc:sldMkLst>
          <pc:docMk/>
          <pc:sldMk cId="247143983" sldId="337"/>
        </pc:sldMkLst>
        <pc:spChg chg="mod">
          <ac:chgData name="xsfh" userId="6be04d28-a5b0-4bd2-a1f8-75943a5244ce" providerId="ADAL" clId="{5678A0B0-DC72-8342-86C1-C8E19211E66B}" dt="2020-04-23T14:24:54.623" v="2016" actId="20577"/>
          <ac:spMkLst>
            <pc:docMk/>
            <pc:sldMk cId="247143983" sldId="337"/>
            <ac:spMk id="12" creationId="{6F3784A9-69B6-1743-ABAA-6099675C38EC}"/>
          </ac:spMkLst>
        </pc:spChg>
        <pc:spChg chg="mod">
          <ac:chgData name="xsfh" userId="6be04d28-a5b0-4bd2-a1f8-75943a5244ce" providerId="ADAL" clId="{5678A0B0-DC72-8342-86C1-C8E19211E66B}" dt="2020-04-23T14:28:00.712" v="2036" actId="20577"/>
          <ac:spMkLst>
            <pc:docMk/>
            <pc:sldMk cId="247143983" sldId="337"/>
            <ac:spMk id="13" creationId="{373D2982-E6E9-5A41-91D5-1032D09BE18B}"/>
          </ac:spMkLst>
        </pc:spChg>
        <pc:picChg chg="add mod">
          <ac:chgData name="xsfh" userId="6be04d28-a5b0-4bd2-a1f8-75943a5244ce" providerId="ADAL" clId="{5678A0B0-DC72-8342-86C1-C8E19211E66B}" dt="2020-04-23T14:23:46.560" v="1992" actId="1038"/>
          <ac:picMkLst>
            <pc:docMk/>
            <pc:sldMk cId="247143983" sldId="337"/>
            <ac:picMk id="2" creationId="{05FD2609-483D-DF4F-A5FF-87BF5B500B00}"/>
          </ac:picMkLst>
        </pc:picChg>
        <pc:picChg chg="add mod">
          <ac:chgData name="xsfh" userId="6be04d28-a5b0-4bd2-a1f8-75943a5244ce" providerId="ADAL" clId="{5678A0B0-DC72-8342-86C1-C8E19211E66B}" dt="2020-04-23T14:23:42.467" v="1973" actId="1038"/>
          <ac:picMkLst>
            <pc:docMk/>
            <pc:sldMk cId="247143983" sldId="337"/>
            <ac:picMk id="3" creationId="{BA467568-841B-FF4B-A3D5-BFBAFC0506BF}"/>
          </ac:picMkLst>
        </pc:picChg>
        <pc:picChg chg="del">
          <ac:chgData name="xsfh" userId="6be04d28-a5b0-4bd2-a1f8-75943a5244ce" providerId="ADAL" clId="{5678A0B0-DC72-8342-86C1-C8E19211E66B}" dt="2020-04-23T14:21:23.356" v="1856" actId="478"/>
          <ac:picMkLst>
            <pc:docMk/>
            <pc:sldMk cId="247143983" sldId="337"/>
            <ac:picMk id="4" creationId="{C27732F7-7F27-B240-9251-C247E0794CFB}"/>
          </ac:picMkLst>
        </pc:picChg>
        <pc:picChg chg="del">
          <ac:chgData name="xsfh" userId="6be04d28-a5b0-4bd2-a1f8-75943a5244ce" providerId="ADAL" clId="{5678A0B0-DC72-8342-86C1-C8E19211E66B}" dt="2020-04-23T14:21:26.884" v="1857" actId="478"/>
          <ac:picMkLst>
            <pc:docMk/>
            <pc:sldMk cId="247143983" sldId="337"/>
            <ac:picMk id="9" creationId="{F5192940-FDDA-6F45-8821-E6588CE59138}"/>
          </ac:picMkLst>
        </pc:picChg>
        <pc:picChg chg="del">
          <ac:chgData name="xsfh" userId="6be04d28-a5b0-4bd2-a1f8-75943a5244ce" providerId="ADAL" clId="{5678A0B0-DC72-8342-86C1-C8E19211E66B}" dt="2020-04-23T14:21:26.884" v="1857" actId="478"/>
          <ac:picMkLst>
            <pc:docMk/>
            <pc:sldMk cId="247143983" sldId="337"/>
            <ac:picMk id="10" creationId="{88392A1B-A754-CA41-A9F5-DFA833B6064A}"/>
          </ac:picMkLst>
        </pc:picChg>
        <pc:picChg chg="del">
          <ac:chgData name="xsfh" userId="6be04d28-a5b0-4bd2-a1f8-75943a5244ce" providerId="ADAL" clId="{5678A0B0-DC72-8342-86C1-C8E19211E66B}" dt="2020-04-23T14:21:26.884" v="1857" actId="478"/>
          <ac:picMkLst>
            <pc:docMk/>
            <pc:sldMk cId="247143983" sldId="337"/>
            <ac:picMk id="11" creationId="{9C81BDCE-E9A5-7C43-8C0C-78B9F91A25EE}"/>
          </ac:picMkLst>
        </pc:picChg>
        <pc:picChg chg="del">
          <ac:chgData name="xsfh" userId="6be04d28-a5b0-4bd2-a1f8-75943a5244ce" providerId="ADAL" clId="{5678A0B0-DC72-8342-86C1-C8E19211E66B}" dt="2020-04-23T14:21:26.884" v="1857" actId="478"/>
          <ac:picMkLst>
            <pc:docMk/>
            <pc:sldMk cId="247143983" sldId="337"/>
            <ac:picMk id="14" creationId="{08F8BDDE-36C0-5743-92A3-D3599C31E790}"/>
          </ac:picMkLst>
        </pc:picChg>
        <pc:picChg chg="del">
          <ac:chgData name="xsfh" userId="6be04d28-a5b0-4bd2-a1f8-75943a5244ce" providerId="ADAL" clId="{5678A0B0-DC72-8342-86C1-C8E19211E66B}" dt="2020-04-23T14:21:26.884" v="1857" actId="478"/>
          <ac:picMkLst>
            <pc:docMk/>
            <pc:sldMk cId="247143983" sldId="337"/>
            <ac:picMk id="15" creationId="{6CE902E6-051C-C140-A0AD-6D035F5F3C0E}"/>
          </ac:picMkLst>
        </pc:picChg>
      </pc:sldChg>
      <pc:sldChg chg="addSp delSp modSp add">
        <pc:chgData name="xsfh" userId="6be04d28-a5b0-4bd2-a1f8-75943a5244ce" providerId="ADAL" clId="{5678A0B0-DC72-8342-86C1-C8E19211E66B}" dt="2020-04-23T14:56:10.958" v="2384" actId="20577"/>
        <pc:sldMkLst>
          <pc:docMk/>
          <pc:sldMk cId="955059110" sldId="338"/>
        </pc:sldMkLst>
        <pc:spChg chg="add mod">
          <ac:chgData name="xsfh" userId="6be04d28-a5b0-4bd2-a1f8-75943a5244ce" providerId="ADAL" clId="{5678A0B0-DC72-8342-86C1-C8E19211E66B}" dt="2020-04-23T14:45:45.131" v="2135" actId="1036"/>
          <ac:spMkLst>
            <pc:docMk/>
            <pc:sldMk cId="955059110" sldId="338"/>
            <ac:spMk id="5" creationId="{A49EA09B-FE20-9746-A676-6CED7CFCC89C}"/>
          </ac:spMkLst>
        </pc:spChg>
        <pc:spChg chg="mod">
          <ac:chgData name="xsfh" userId="6be04d28-a5b0-4bd2-a1f8-75943a5244ce" providerId="ADAL" clId="{5678A0B0-DC72-8342-86C1-C8E19211E66B}" dt="2020-04-23T14:28:10.357" v="2044" actId="20577"/>
          <ac:spMkLst>
            <pc:docMk/>
            <pc:sldMk cId="955059110" sldId="338"/>
            <ac:spMk id="12" creationId="{6F3784A9-69B6-1743-ABAA-6099675C38EC}"/>
          </ac:spMkLst>
        </pc:spChg>
        <pc:spChg chg="mod">
          <ac:chgData name="xsfh" userId="6be04d28-a5b0-4bd2-a1f8-75943a5244ce" providerId="ADAL" clId="{5678A0B0-DC72-8342-86C1-C8E19211E66B}" dt="2020-04-23T14:56:10.958" v="2384" actId="20577"/>
          <ac:spMkLst>
            <pc:docMk/>
            <pc:sldMk cId="955059110" sldId="338"/>
            <ac:spMk id="13" creationId="{373D2982-E6E9-5A41-91D5-1032D09BE18B}"/>
          </ac:spMkLst>
        </pc:spChg>
        <pc:picChg chg="del">
          <ac:chgData name="xsfh" userId="6be04d28-a5b0-4bd2-a1f8-75943a5244ce" providerId="ADAL" clId="{5678A0B0-DC72-8342-86C1-C8E19211E66B}" dt="2020-04-23T14:28:13.427" v="2046" actId="478"/>
          <ac:picMkLst>
            <pc:docMk/>
            <pc:sldMk cId="955059110" sldId="338"/>
            <ac:picMk id="2" creationId="{05FD2609-483D-DF4F-A5FF-87BF5B500B00}"/>
          </ac:picMkLst>
        </pc:picChg>
        <pc:picChg chg="del">
          <ac:chgData name="xsfh" userId="6be04d28-a5b0-4bd2-a1f8-75943a5244ce" providerId="ADAL" clId="{5678A0B0-DC72-8342-86C1-C8E19211E66B}" dt="2020-04-23T14:28:12.506" v="2045" actId="478"/>
          <ac:picMkLst>
            <pc:docMk/>
            <pc:sldMk cId="955059110" sldId="338"/>
            <ac:picMk id="3" creationId="{BA467568-841B-FF4B-A3D5-BFBAFC0506BF}"/>
          </ac:picMkLst>
        </pc:picChg>
        <pc:picChg chg="add mod">
          <ac:chgData name="xsfh" userId="6be04d28-a5b0-4bd2-a1f8-75943a5244ce" providerId="ADAL" clId="{5678A0B0-DC72-8342-86C1-C8E19211E66B}" dt="2020-04-23T14:52:40.500" v="2186" actId="1036"/>
          <ac:picMkLst>
            <pc:docMk/>
            <pc:sldMk cId="955059110" sldId="338"/>
            <ac:picMk id="4" creationId="{B1EC9F97-AA9E-5440-884F-E8533C878A38}"/>
          </ac:picMkLst>
        </pc:picChg>
      </pc:sldChg>
      <pc:sldChg chg="addSp delSp modSp add delAnim">
        <pc:chgData name="xsfh" userId="6be04d28-a5b0-4bd2-a1f8-75943a5244ce" providerId="ADAL" clId="{5678A0B0-DC72-8342-86C1-C8E19211E66B}" dt="2020-04-23T14:42:33.605" v="2112" actId="1038"/>
        <pc:sldMkLst>
          <pc:docMk/>
          <pc:sldMk cId="3982473285" sldId="339"/>
        </pc:sldMkLst>
        <pc:spChg chg="mod">
          <ac:chgData name="xsfh" userId="6be04d28-a5b0-4bd2-a1f8-75943a5244ce" providerId="ADAL" clId="{5678A0B0-DC72-8342-86C1-C8E19211E66B}" dt="2020-04-23T14:39:41.612" v="2078" actId="20577"/>
          <ac:spMkLst>
            <pc:docMk/>
            <pc:sldMk cId="3982473285" sldId="339"/>
            <ac:spMk id="12" creationId="{6F3784A9-69B6-1743-ABAA-6099675C38EC}"/>
          </ac:spMkLst>
        </pc:spChg>
        <pc:spChg chg="mod">
          <ac:chgData name="xsfh" userId="6be04d28-a5b0-4bd2-a1f8-75943a5244ce" providerId="ADAL" clId="{5678A0B0-DC72-8342-86C1-C8E19211E66B}" dt="2020-04-23T14:41:25.420" v="2079" actId="20577"/>
          <ac:spMkLst>
            <pc:docMk/>
            <pc:sldMk cId="3982473285" sldId="339"/>
            <ac:spMk id="13" creationId="{373D2982-E6E9-5A41-91D5-1032D09BE18B}"/>
          </ac:spMkLst>
        </pc:spChg>
        <pc:picChg chg="add mod modCrop">
          <ac:chgData name="xsfh" userId="6be04d28-a5b0-4bd2-a1f8-75943a5244ce" providerId="ADAL" clId="{5678A0B0-DC72-8342-86C1-C8E19211E66B}" dt="2020-04-23T14:42:33.605" v="2112" actId="1038"/>
          <ac:picMkLst>
            <pc:docMk/>
            <pc:sldMk cId="3982473285" sldId="339"/>
            <ac:picMk id="2" creationId="{318EE262-D15C-9649-A796-CFF3BDF70195}"/>
          </ac:picMkLst>
        </pc:picChg>
        <pc:picChg chg="del">
          <ac:chgData name="xsfh" userId="6be04d28-a5b0-4bd2-a1f8-75943a5244ce" providerId="ADAL" clId="{5678A0B0-DC72-8342-86C1-C8E19211E66B}" dt="2020-04-23T14:39:35.578" v="2060" actId="478"/>
          <ac:picMkLst>
            <pc:docMk/>
            <pc:sldMk cId="3982473285" sldId="339"/>
            <ac:picMk id="3" creationId="{5287F9F3-9E0B-DC47-B52A-D4593643F9C7}"/>
          </ac:picMkLst>
        </pc:picChg>
        <pc:picChg chg="del">
          <ac:chgData name="xsfh" userId="6be04d28-a5b0-4bd2-a1f8-75943a5244ce" providerId="ADAL" clId="{5678A0B0-DC72-8342-86C1-C8E19211E66B}" dt="2020-04-23T14:39:36.425" v="2061" actId="478"/>
          <ac:picMkLst>
            <pc:docMk/>
            <pc:sldMk cId="3982473285" sldId="339"/>
            <ac:picMk id="4" creationId="{23F09253-3963-4146-A683-8A6804796FFF}"/>
          </ac:picMkLst>
        </pc:picChg>
        <pc:picChg chg="del">
          <ac:chgData name="xsfh" userId="6be04d28-a5b0-4bd2-a1f8-75943a5244ce" providerId="ADAL" clId="{5678A0B0-DC72-8342-86C1-C8E19211E66B}" dt="2020-04-23T14:39:34.457" v="2059" actId="478"/>
          <ac:picMkLst>
            <pc:docMk/>
            <pc:sldMk cId="3982473285" sldId="339"/>
            <ac:picMk id="5" creationId="{B7C98A28-ABA5-6A47-94F1-4EC72C588229}"/>
          </ac:picMkLst>
        </pc:picChg>
      </pc:sldChg>
      <pc:sldChg chg="addSp delSp modSp add">
        <pc:chgData name="xsfh" userId="6be04d28-a5b0-4bd2-a1f8-75943a5244ce" providerId="ADAL" clId="{5678A0B0-DC72-8342-86C1-C8E19211E66B}" dt="2020-04-23T14:50:02.884" v="2155" actId="1038"/>
        <pc:sldMkLst>
          <pc:docMk/>
          <pc:sldMk cId="1571823938" sldId="340"/>
        </pc:sldMkLst>
        <pc:spChg chg="del">
          <ac:chgData name="xsfh" userId="6be04d28-a5b0-4bd2-a1f8-75943a5244ce" providerId="ADAL" clId="{5678A0B0-DC72-8342-86C1-C8E19211E66B}" dt="2020-04-23T14:45:22.256" v="2126" actId="478"/>
          <ac:spMkLst>
            <pc:docMk/>
            <pc:sldMk cId="1571823938" sldId="340"/>
            <ac:spMk id="5" creationId="{A49EA09B-FE20-9746-A676-6CED7CFCC89C}"/>
          </ac:spMkLst>
        </pc:spChg>
        <pc:spChg chg="mod">
          <ac:chgData name="xsfh" userId="6be04d28-a5b0-4bd2-a1f8-75943a5244ce" providerId="ADAL" clId="{5678A0B0-DC72-8342-86C1-C8E19211E66B}" dt="2020-04-23T14:46:03.737" v="2136"/>
          <ac:spMkLst>
            <pc:docMk/>
            <pc:sldMk cId="1571823938" sldId="340"/>
            <ac:spMk id="12" creationId="{6F3784A9-69B6-1743-ABAA-6099675C38EC}"/>
          </ac:spMkLst>
        </pc:spChg>
        <pc:spChg chg="mod">
          <ac:chgData name="xsfh" userId="6be04d28-a5b0-4bd2-a1f8-75943a5244ce" providerId="ADAL" clId="{5678A0B0-DC72-8342-86C1-C8E19211E66B}" dt="2020-04-23T14:49:36.533" v="2152" actId="20577"/>
          <ac:spMkLst>
            <pc:docMk/>
            <pc:sldMk cId="1571823938" sldId="340"/>
            <ac:spMk id="13" creationId="{373D2982-E6E9-5A41-91D5-1032D09BE18B}"/>
          </ac:spMkLst>
        </pc:spChg>
        <pc:picChg chg="add mod">
          <ac:chgData name="xsfh" userId="6be04d28-a5b0-4bd2-a1f8-75943a5244ce" providerId="ADAL" clId="{5678A0B0-DC72-8342-86C1-C8E19211E66B}" dt="2020-04-23T14:50:02.884" v="2155" actId="1038"/>
          <ac:picMkLst>
            <pc:docMk/>
            <pc:sldMk cId="1571823938" sldId="340"/>
            <ac:picMk id="2" creationId="{5DDC0809-54DC-A547-A1EF-5FF655F04832}"/>
          </ac:picMkLst>
        </pc:picChg>
        <pc:picChg chg="del">
          <ac:chgData name="xsfh" userId="6be04d28-a5b0-4bd2-a1f8-75943a5244ce" providerId="ADAL" clId="{5678A0B0-DC72-8342-86C1-C8E19211E66B}" dt="2020-04-23T14:45:20.996" v="2125" actId="478"/>
          <ac:picMkLst>
            <pc:docMk/>
            <pc:sldMk cId="1571823938" sldId="340"/>
            <ac:picMk id="4" creationId="{B1EC9F97-AA9E-5440-884F-E8533C878A38}"/>
          </ac:picMkLst>
        </pc:picChg>
      </pc:sldChg>
      <pc:sldChg chg="addSp delSp modSp add">
        <pc:chgData name="xsfh" userId="6be04d28-a5b0-4bd2-a1f8-75943a5244ce" providerId="ADAL" clId="{5678A0B0-DC72-8342-86C1-C8E19211E66B}" dt="2020-04-23T15:08:37.154" v="2481" actId="20577"/>
        <pc:sldMkLst>
          <pc:docMk/>
          <pc:sldMk cId="1203515695" sldId="341"/>
        </pc:sldMkLst>
        <pc:spChg chg="mod">
          <ac:chgData name="xsfh" userId="6be04d28-a5b0-4bd2-a1f8-75943a5244ce" providerId="ADAL" clId="{5678A0B0-DC72-8342-86C1-C8E19211E66B}" dt="2020-04-23T15:03:03.444" v="2397" actId="20577"/>
          <ac:spMkLst>
            <pc:docMk/>
            <pc:sldMk cId="1203515695" sldId="341"/>
            <ac:spMk id="12" creationId="{6F3784A9-69B6-1743-ABAA-6099675C38EC}"/>
          </ac:spMkLst>
        </pc:spChg>
        <pc:spChg chg="mod">
          <ac:chgData name="xsfh" userId="6be04d28-a5b0-4bd2-a1f8-75943a5244ce" providerId="ADAL" clId="{5678A0B0-DC72-8342-86C1-C8E19211E66B}" dt="2020-04-23T15:08:37.154" v="2481" actId="20577"/>
          <ac:spMkLst>
            <pc:docMk/>
            <pc:sldMk cId="1203515695" sldId="341"/>
            <ac:spMk id="13" creationId="{373D2982-E6E9-5A41-91D5-1032D09BE18B}"/>
          </ac:spMkLst>
        </pc:spChg>
        <pc:picChg chg="del">
          <ac:chgData name="xsfh" userId="6be04d28-a5b0-4bd2-a1f8-75943a5244ce" providerId="ADAL" clId="{5678A0B0-DC72-8342-86C1-C8E19211E66B}" dt="2020-04-23T15:03:04.573" v="2398" actId="478"/>
          <ac:picMkLst>
            <pc:docMk/>
            <pc:sldMk cId="1203515695" sldId="341"/>
            <ac:picMk id="2" creationId="{5DDC0809-54DC-A547-A1EF-5FF655F04832}"/>
          </ac:picMkLst>
        </pc:picChg>
        <pc:picChg chg="add mod">
          <ac:chgData name="xsfh" userId="6be04d28-a5b0-4bd2-a1f8-75943a5244ce" providerId="ADAL" clId="{5678A0B0-DC72-8342-86C1-C8E19211E66B}" dt="2020-04-23T15:04:44.827" v="2430" actId="1035"/>
          <ac:picMkLst>
            <pc:docMk/>
            <pc:sldMk cId="1203515695" sldId="341"/>
            <ac:picMk id="3" creationId="{95B70530-DA28-2C45-BC60-A6FDBDDF5E77}"/>
          </ac:picMkLst>
        </pc:picChg>
        <pc:picChg chg="add mod modCrop">
          <ac:chgData name="xsfh" userId="6be04d28-a5b0-4bd2-a1f8-75943a5244ce" providerId="ADAL" clId="{5678A0B0-DC72-8342-86C1-C8E19211E66B}" dt="2020-04-23T15:04:44.827" v="2430" actId="1035"/>
          <ac:picMkLst>
            <pc:docMk/>
            <pc:sldMk cId="1203515695" sldId="341"/>
            <ac:picMk id="4" creationId="{DCA0DAB4-D6F8-F04A-9E68-A53AE4D81D9B}"/>
          </ac:picMkLst>
        </pc:picChg>
      </pc:sldChg>
      <pc:sldChg chg="addSp delSp modSp new ord">
        <pc:chgData name="xsfh" userId="6be04d28-a5b0-4bd2-a1f8-75943a5244ce" providerId="ADAL" clId="{5678A0B0-DC72-8342-86C1-C8E19211E66B}" dt="2020-04-23T15:09:57.056" v="2492" actId="20578"/>
        <pc:sldMkLst>
          <pc:docMk/>
          <pc:sldMk cId="2667502671" sldId="342"/>
        </pc:sldMkLst>
        <pc:spChg chg="mod">
          <ac:chgData name="xsfh" userId="6be04d28-a5b0-4bd2-a1f8-75943a5244ce" providerId="ADAL" clId="{5678A0B0-DC72-8342-86C1-C8E19211E66B}" dt="2020-04-23T15:09:29.702" v="2490" actId="20577"/>
          <ac:spMkLst>
            <pc:docMk/>
            <pc:sldMk cId="2667502671" sldId="342"/>
            <ac:spMk id="2" creationId="{B34198D3-6974-7D43-A2B1-713E23DF3C51}"/>
          </ac:spMkLst>
        </pc:spChg>
        <pc:spChg chg="del">
          <ac:chgData name="xsfh" userId="6be04d28-a5b0-4bd2-a1f8-75943a5244ce" providerId="ADAL" clId="{5678A0B0-DC72-8342-86C1-C8E19211E66B}" dt="2020-04-23T15:09:36.167" v="2491"/>
          <ac:spMkLst>
            <pc:docMk/>
            <pc:sldMk cId="2667502671" sldId="342"/>
            <ac:spMk id="3" creationId="{6D2EBFBE-C37B-7343-93A8-2D7D26F33630}"/>
          </ac:spMkLst>
        </pc:spChg>
        <pc:picChg chg="add mod">
          <ac:chgData name="xsfh" userId="6be04d28-a5b0-4bd2-a1f8-75943a5244ce" providerId="ADAL" clId="{5678A0B0-DC72-8342-86C1-C8E19211E66B}" dt="2020-04-23T15:09:36.167" v="2491"/>
          <ac:picMkLst>
            <pc:docMk/>
            <pc:sldMk cId="2667502671" sldId="342"/>
            <ac:picMk id="4" creationId="{DE1C9A61-9A9F-FC4B-ABEE-7F366A1A46FF}"/>
          </ac:picMkLst>
        </pc:picChg>
      </pc:sldChg>
      <pc:sldChg chg="add del">
        <pc:chgData name="xsfh" userId="6be04d28-a5b0-4bd2-a1f8-75943a5244ce" providerId="ADAL" clId="{5678A0B0-DC72-8342-86C1-C8E19211E66B}" dt="2020-04-23T15:09:25.332" v="2483" actId="2696"/>
        <pc:sldMkLst>
          <pc:docMk/>
          <pc:sldMk cId="3157658371" sldId="342"/>
        </pc:sldMkLst>
      </pc:sldChg>
      <pc:sldChg chg="addSp delSp modSp new">
        <pc:chgData name="xsfh" userId="6be04d28-a5b0-4bd2-a1f8-75943a5244ce" providerId="ADAL" clId="{5678A0B0-DC72-8342-86C1-C8E19211E66B}" dt="2020-04-23T15:13:10.311" v="2513" actId="1076"/>
        <pc:sldMkLst>
          <pc:docMk/>
          <pc:sldMk cId="240614415" sldId="343"/>
        </pc:sldMkLst>
        <pc:spChg chg="mod">
          <ac:chgData name="xsfh" userId="6be04d28-a5b0-4bd2-a1f8-75943a5244ce" providerId="ADAL" clId="{5678A0B0-DC72-8342-86C1-C8E19211E66B}" dt="2020-04-23T15:13:05.638" v="2510" actId="20577"/>
          <ac:spMkLst>
            <pc:docMk/>
            <pc:sldMk cId="240614415" sldId="343"/>
            <ac:spMk id="2" creationId="{D04B0639-DD5F-1947-871A-74ABA5E7765B}"/>
          </ac:spMkLst>
        </pc:spChg>
        <pc:spChg chg="del">
          <ac:chgData name="xsfh" userId="6be04d28-a5b0-4bd2-a1f8-75943a5244ce" providerId="ADAL" clId="{5678A0B0-DC72-8342-86C1-C8E19211E66B}" dt="2020-04-23T15:13:07.406" v="2511" actId="478"/>
          <ac:spMkLst>
            <pc:docMk/>
            <pc:sldMk cId="240614415" sldId="343"/>
            <ac:spMk id="3" creationId="{804051E1-B982-8844-BB9F-ABAA944389F9}"/>
          </ac:spMkLst>
        </pc:spChg>
        <pc:picChg chg="add mod">
          <ac:chgData name="xsfh" userId="6be04d28-a5b0-4bd2-a1f8-75943a5244ce" providerId="ADAL" clId="{5678A0B0-DC72-8342-86C1-C8E19211E66B}" dt="2020-04-23T15:13:10.311" v="2513" actId="1076"/>
          <ac:picMkLst>
            <pc:docMk/>
            <pc:sldMk cId="240614415" sldId="343"/>
            <ac:picMk id="4" creationId="{14FA2B16-B9AE-134F-812C-D0FBFBAE1A0F}"/>
          </ac:picMkLst>
        </pc:picChg>
      </pc:sldChg>
      <pc:sldChg chg="modSp add">
        <pc:chgData name="xsfh" userId="6be04d28-a5b0-4bd2-a1f8-75943a5244ce" providerId="ADAL" clId="{5678A0B0-DC72-8342-86C1-C8E19211E66B}" dt="2020-04-23T17:00:44.058" v="3477" actId="20577"/>
        <pc:sldMkLst>
          <pc:docMk/>
          <pc:sldMk cId="2315135139" sldId="344"/>
        </pc:sldMkLst>
        <pc:spChg chg="mod">
          <ac:chgData name="xsfh" userId="6be04d28-a5b0-4bd2-a1f8-75943a5244ce" providerId="ADAL" clId="{5678A0B0-DC72-8342-86C1-C8E19211E66B}" dt="2020-04-23T15:16:40.955" v="2523" actId="404"/>
          <ac:spMkLst>
            <pc:docMk/>
            <pc:sldMk cId="2315135139" sldId="344"/>
            <ac:spMk id="2" creationId="{0A36F6E6-0517-5A4B-8388-17AA1C5F3F32}"/>
          </ac:spMkLst>
        </pc:spChg>
        <pc:spChg chg="mod">
          <ac:chgData name="xsfh" userId="6be04d28-a5b0-4bd2-a1f8-75943a5244ce" providerId="ADAL" clId="{5678A0B0-DC72-8342-86C1-C8E19211E66B}" dt="2020-04-23T17:00:44.058" v="3477" actId="20577"/>
          <ac:spMkLst>
            <pc:docMk/>
            <pc:sldMk cId="2315135139" sldId="344"/>
            <ac:spMk id="3" creationId="{57B138AF-C89A-4143-A833-977D7E1299FC}"/>
          </ac:spMkLst>
        </pc:spChg>
      </pc:sldChg>
      <pc:sldChg chg="addSp delSp modSp new">
        <pc:chgData name="xsfh" userId="6be04d28-a5b0-4bd2-a1f8-75943a5244ce" providerId="ADAL" clId="{5678A0B0-DC72-8342-86C1-C8E19211E66B}" dt="2020-04-23T16:13:04.510" v="2779" actId="14"/>
        <pc:sldMkLst>
          <pc:docMk/>
          <pc:sldMk cId="756054019" sldId="345"/>
        </pc:sldMkLst>
        <pc:spChg chg="mod">
          <ac:chgData name="xsfh" userId="6be04d28-a5b0-4bd2-a1f8-75943a5244ce" providerId="ADAL" clId="{5678A0B0-DC72-8342-86C1-C8E19211E66B}" dt="2020-04-23T15:59:46.055" v="2615" actId="20577"/>
          <ac:spMkLst>
            <pc:docMk/>
            <pc:sldMk cId="756054019" sldId="345"/>
            <ac:spMk id="2" creationId="{DA475202-28DC-8D46-8162-0C32D05D553C}"/>
          </ac:spMkLst>
        </pc:spChg>
        <pc:spChg chg="del">
          <ac:chgData name="xsfh" userId="6be04d28-a5b0-4bd2-a1f8-75943a5244ce" providerId="ADAL" clId="{5678A0B0-DC72-8342-86C1-C8E19211E66B}" dt="2020-04-23T15:56:46.765" v="2570"/>
          <ac:spMkLst>
            <pc:docMk/>
            <pc:sldMk cId="756054019" sldId="345"/>
            <ac:spMk id="3" creationId="{7EB33CB3-6C04-BF4E-8F6D-02A094CEC5AD}"/>
          </ac:spMkLst>
        </pc:spChg>
        <pc:spChg chg="add del mod">
          <ac:chgData name="xsfh" userId="6be04d28-a5b0-4bd2-a1f8-75943a5244ce" providerId="ADAL" clId="{5678A0B0-DC72-8342-86C1-C8E19211E66B}" dt="2020-04-23T15:57:34.346" v="2578"/>
          <ac:spMkLst>
            <pc:docMk/>
            <pc:sldMk cId="756054019" sldId="345"/>
            <ac:spMk id="6" creationId="{2A1100F2-4935-7449-86D1-DCBD66029D0D}"/>
          </ac:spMkLst>
        </pc:spChg>
        <pc:spChg chg="add del mod">
          <ac:chgData name="xsfh" userId="6be04d28-a5b0-4bd2-a1f8-75943a5244ce" providerId="ADAL" clId="{5678A0B0-DC72-8342-86C1-C8E19211E66B}" dt="2020-04-23T15:57:44.186" v="2584"/>
          <ac:spMkLst>
            <pc:docMk/>
            <pc:sldMk cId="756054019" sldId="345"/>
            <ac:spMk id="7" creationId="{34E4D9EC-140C-0541-83BE-5AA216A555C0}"/>
          </ac:spMkLst>
        </pc:spChg>
        <pc:spChg chg="add del mod">
          <ac:chgData name="xsfh" userId="6be04d28-a5b0-4bd2-a1f8-75943a5244ce" providerId="ADAL" clId="{5678A0B0-DC72-8342-86C1-C8E19211E66B}" dt="2020-04-23T15:57:45.129" v="2586"/>
          <ac:spMkLst>
            <pc:docMk/>
            <pc:sldMk cId="756054019" sldId="345"/>
            <ac:spMk id="8" creationId="{34309B80-B7D4-F848-B700-9F9F35F82B9E}"/>
          </ac:spMkLst>
        </pc:spChg>
        <pc:spChg chg="add del mod">
          <ac:chgData name="xsfh" userId="6be04d28-a5b0-4bd2-a1f8-75943a5244ce" providerId="ADAL" clId="{5678A0B0-DC72-8342-86C1-C8E19211E66B}" dt="2020-04-23T15:57:45.948" v="2588"/>
          <ac:spMkLst>
            <pc:docMk/>
            <pc:sldMk cId="756054019" sldId="345"/>
            <ac:spMk id="9" creationId="{DF919230-0FD2-664E-8AC5-63BACD4C087F}"/>
          </ac:spMkLst>
        </pc:spChg>
        <pc:spChg chg="add mod">
          <ac:chgData name="xsfh" userId="6be04d28-a5b0-4bd2-a1f8-75943a5244ce" providerId="ADAL" clId="{5678A0B0-DC72-8342-86C1-C8E19211E66B}" dt="2020-04-23T16:13:04.510" v="2779" actId="14"/>
          <ac:spMkLst>
            <pc:docMk/>
            <pc:sldMk cId="756054019" sldId="345"/>
            <ac:spMk id="10" creationId="{9280AFB3-1A0E-BC43-9472-CE00AB4F1F08}"/>
          </ac:spMkLst>
        </pc:spChg>
        <pc:picChg chg="add mod">
          <ac:chgData name="xsfh" userId="6be04d28-a5b0-4bd2-a1f8-75943a5244ce" providerId="ADAL" clId="{5678A0B0-DC72-8342-86C1-C8E19211E66B}" dt="2020-04-23T16:09:27.832" v="2720" actId="1037"/>
          <ac:picMkLst>
            <pc:docMk/>
            <pc:sldMk cId="756054019" sldId="345"/>
            <ac:picMk id="4" creationId="{3D0F8FD9-4ED1-F84C-87F6-7A2B85A807CA}"/>
          </ac:picMkLst>
        </pc:picChg>
        <pc:picChg chg="add mod">
          <ac:chgData name="xsfh" userId="6be04d28-a5b0-4bd2-a1f8-75943a5244ce" providerId="ADAL" clId="{5678A0B0-DC72-8342-86C1-C8E19211E66B}" dt="2020-04-23T16:09:27.832" v="2720" actId="1037"/>
          <ac:picMkLst>
            <pc:docMk/>
            <pc:sldMk cId="756054019" sldId="345"/>
            <ac:picMk id="5" creationId="{5717AF4D-E3FC-5A40-A4E9-1D58EB23FBAF}"/>
          </ac:picMkLst>
        </pc:picChg>
        <pc:picChg chg="add mod">
          <ac:chgData name="xsfh" userId="6be04d28-a5b0-4bd2-a1f8-75943a5244ce" providerId="ADAL" clId="{5678A0B0-DC72-8342-86C1-C8E19211E66B}" dt="2020-04-23T16:09:33.163" v="2721" actId="1076"/>
          <ac:picMkLst>
            <pc:docMk/>
            <pc:sldMk cId="756054019" sldId="345"/>
            <ac:picMk id="11" creationId="{D3744AFF-53B8-2045-808D-1DB9B348E974}"/>
          </ac:picMkLst>
        </pc:picChg>
      </pc:sldChg>
      <pc:sldChg chg="new del">
        <pc:chgData name="xsfh" userId="6be04d28-a5b0-4bd2-a1f8-75943a5244ce" providerId="ADAL" clId="{5678A0B0-DC72-8342-86C1-C8E19211E66B}" dt="2020-04-23T15:55:29.803" v="2533" actId="2696"/>
        <pc:sldMkLst>
          <pc:docMk/>
          <pc:sldMk cId="3998586252" sldId="345"/>
        </pc:sldMkLst>
      </pc:sldChg>
      <pc:sldChg chg="modSp add del">
        <pc:chgData name="xsfh" userId="6be04d28-a5b0-4bd2-a1f8-75943a5244ce" providerId="ADAL" clId="{5678A0B0-DC72-8342-86C1-C8E19211E66B}" dt="2020-04-23T16:17:42.250" v="2961" actId="2696"/>
        <pc:sldMkLst>
          <pc:docMk/>
          <pc:sldMk cId="2516244630" sldId="346"/>
        </pc:sldMkLst>
        <pc:spChg chg="mod">
          <ac:chgData name="xsfh" userId="6be04d28-a5b0-4bd2-a1f8-75943a5244ce" providerId="ADAL" clId="{5678A0B0-DC72-8342-86C1-C8E19211E66B}" dt="2020-04-23T16:15:33.532" v="2884" actId="14"/>
          <ac:spMkLst>
            <pc:docMk/>
            <pc:sldMk cId="2516244630" sldId="346"/>
            <ac:spMk id="10" creationId="{9280AFB3-1A0E-BC43-9472-CE00AB4F1F08}"/>
          </ac:spMkLst>
        </pc:spChg>
      </pc:sldChg>
      <pc:sldChg chg="modSp new del">
        <pc:chgData name="xsfh" userId="6be04d28-a5b0-4bd2-a1f8-75943a5244ce" providerId="ADAL" clId="{5678A0B0-DC72-8342-86C1-C8E19211E66B}" dt="2020-04-23T16:17:13.465" v="2960" actId="2696"/>
        <pc:sldMkLst>
          <pc:docMk/>
          <pc:sldMk cId="3594753755" sldId="347"/>
        </pc:sldMkLst>
        <pc:spChg chg="mod">
          <ac:chgData name="xsfh" userId="6be04d28-a5b0-4bd2-a1f8-75943a5244ce" providerId="ADAL" clId="{5678A0B0-DC72-8342-86C1-C8E19211E66B}" dt="2020-04-23T16:15:44.258" v="2892" actId="20577"/>
          <ac:spMkLst>
            <pc:docMk/>
            <pc:sldMk cId="3594753755" sldId="347"/>
            <ac:spMk id="2" creationId="{6158659F-0D1E-FA41-A9B1-25C0F149140F}"/>
          </ac:spMkLst>
        </pc:spChg>
        <pc:spChg chg="mod">
          <ac:chgData name="xsfh" userId="6be04d28-a5b0-4bd2-a1f8-75943a5244ce" providerId="ADAL" clId="{5678A0B0-DC72-8342-86C1-C8E19211E66B}" dt="2020-04-23T16:16:38.296" v="2944"/>
          <ac:spMkLst>
            <pc:docMk/>
            <pc:sldMk cId="3594753755" sldId="347"/>
            <ac:spMk id="3" creationId="{907682A9-438B-294F-B8B7-63F2FD7A035B}"/>
          </ac:spMkLst>
        </pc:spChg>
      </pc:sldChg>
      <pc:sldChg chg="addSp delSp modSp add">
        <pc:chgData name="xsfh" userId="6be04d28-a5b0-4bd2-a1f8-75943a5244ce" providerId="ADAL" clId="{5678A0B0-DC72-8342-86C1-C8E19211E66B}" dt="2020-04-23T16:30:11.016" v="3215" actId="20577"/>
        <pc:sldMkLst>
          <pc:docMk/>
          <pc:sldMk cId="3374982811" sldId="348"/>
        </pc:sldMkLst>
        <pc:spChg chg="mod">
          <ac:chgData name="xsfh" userId="6be04d28-a5b0-4bd2-a1f8-75943a5244ce" providerId="ADAL" clId="{5678A0B0-DC72-8342-86C1-C8E19211E66B}" dt="2020-04-23T16:17:11.793" v="2959" actId="20577"/>
          <ac:spMkLst>
            <pc:docMk/>
            <pc:sldMk cId="3374982811" sldId="348"/>
            <ac:spMk id="2" creationId="{DA475202-28DC-8D46-8162-0C32D05D553C}"/>
          </ac:spMkLst>
        </pc:spChg>
        <pc:spChg chg="add del mod">
          <ac:chgData name="xsfh" userId="6be04d28-a5b0-4bd2-a1f8-75943a5244ce" providerId="ADAL" clId="{5678A0B0-DC72-8342-86C1-C8E19211E66B}" dt="2020-04-23T16:16:44.237" v="2946" actId="478"/>
          <ac:spMkLst>
            <pc:docMk/>
            <pc:sldMk cId="3374982811" sldId="348"/>
            <ac:spMk id="6" creationId="{4BB084D5-1512-F140-AD63-44425469FB21}"/>
          </ac:spMkLst>
        </pc:spChg>
        <pc:spChg chg="add del mod">
          <ac:chgData name="xsfh" userId="6be04d28-a5b0-4bd2-a1f8-75943a5244ce" providerId="ADAL" clId="{5678A0B0-DC72-8342-86C1-C8E19211E66B}" dt="2020-04-23T16:16:47.726" v="2947" actId="478"/>
          <ac:spMkLst>
            <pc:docMk/>
            <pc:sldMk cId="3374982811" sldId="348"/>
            <ac:spMk id="8" creationId="{7FC23D54-E7E8-D543-94A8-9CFA2C79CCBC}"/>
          </ac:spMkLst>
        </pc:spChg>
        <pc:spChg chg="mod">
          <ac:chgData name="xsfh" userId="6be04d28-a5b0-4bd2-a1f8-75943a5244ce" providerId="ADAL" clId="{5678A0B0-DC72-8342-86C1-C8E19211E66B}" dt="2020-04-23T16:30:11.016" v="3215" actId="20577"/>
          <ac:spMkLst>
            <pc:docMk/>
            <pc:sldMk cId="3374982811" sldId="348"/>
            <ac:spMk id="10" creationId="{9280AFB3-1A0E-BC43-9472-CE00AB4F1F08}"/>
          </ac:spMkLst>
        </pc:spChg>
        <pc:picChg chg="del">
          <ac:chgData name="xsfh" userId="6be04d28-a5b0-4bd2-a1f8-75943a5244ce" providerId="ADAL" clId="{5678A0B0-DC72-8342-86C1-C8E19211E66B}" dt="2020-04-23T16:16:32.309" v="2942" actId="478"/>
          <ac:picMkLst>
            <pc:docMk/>
            <pc:sldMk cId="3374982811" sldId="348"/>
            <ac:picMk id="4" creationId="{3D0F8FD9-4ED1-F84C-87F6-7A2B85A807CA}"/>
          </ac:picMkLst>
        </pc:picChg>
        <pc:picChg chg="del">
          <ac:chgData name="xsfh" userId="6be04d28-a5b0-4bd2-a1f8-75943a5244ce" providerId="ADAL" clId="{5678A0B0-DC72-8342-86C1-C8E19211E66B}" dt="2020-04-23T16:16:32.309" v="2942" actId="478"/>
          <ac:picMkLst>
            <pc:docMk/>
            <pc:sldMk cId="3374982811" sldId="348"/>
            <ac:picMk id="5" creationId="{5717AF4D-E3FC-5A40-A4E9-1D58EB23FBAF}"/>
          </ac:picMkLst>
        </pc:picChg>
        <pc:picChg chg="add del mod">
          <ac:chgData name="xsfh" userId="6be04d28-a5b0-4bd2-a1f8-75943a5244ce" providerId="ADAL" clId="{5678A0B0-DC72-8342-86C1-C8E19211E66B}" dt="2020-04-23T16:24:46.271" v="3043" actId="478"/>
          <ac:picMkLst>
            <pc:docMk/>
            <pc:sldMk cId="3374982811" sldId="348"/>
            <ac:picMk id="9" creationId="{3E3B3FFD-0F0B-E043-B46B-13B58ADA3516}"/>
          </ac:picMkLst>
        </pc:picChg>
        <pc:picChg chg="del">
          <ac:chgData name="xsfh" userId="6be04d28-a5b0-4bd2-a1f8-75943a5244ce" providerId="ADAL" clId="{5678A0B0-DC72-8342-86C1-C8E19211E66B}" dt="2020-04-23T16:16:32.309" v="2942" actId="478"/>
          <ac:picMkLst>
            <pc:docMk/>
            <pc:sldMk cId="3374982811" sldId="348"/>
            <ac:picMk id="11" creationId="{D3744AFF-53B8-2045-808D-1DB9B348E974}"/>
          </ac:picMkLst>
        </pc:picChg>
        <pc:picChg chg="add mod">
          <ac:chgData name="xsfh" userId="6be04d28-a5b0-4bd2-a1f8-75943a5244ce" providerId="ADAL" clId="{5678A0B0-DC72-8342-86C1-C8E19211E66B}" dt="2020-04-23T16:26:54.485" v="3096" actId="1076"/>
          <ac:picMkLst>
            <pc:docMk/>
            <pc:sldMk cId="3374982811" sldId="348"/>
            <ac:picMk id="12" creationId="{F0AFD779-BBBD-2A4E-8F63-78B57F46B62B}"/>
          </ac:picMkLst>
        </pc:picChg>
        <pc:picChg chg="add mod">
          <ac:chgData name="xsfh" userId="6be04d28-a5b0-4bd2-a1f8-75943a5244ce" providerId="ADAL" clId="{5678A0B0-DC72-8342-86C1-C8E19211E66B}" dt="2020-04-23T16:30:06.459" v="3213" actId="1038"/>
          <ac:picMkLst>
            <pc:docMk/>
            <pc:sldMk cId="3374982811" sldId="348"/>
            <ac:picMk id="13" creationId="{106301A6-11A2-CC44-BE69-A487AB9D92DD}"/>
          </ac:picMkLst>
        </pc:picChg>
      </pc:sldChg>
      <pc:sldChg chg="addSp delSp modSp add">
        <pc:chgData name="xsfh" userId="6be04d28-a5b0-4bd2-a1f8-75943a5244ce" providerId="ADAL" clId="{5678A0B0-DC72-8342-86C1-C8E19211E66B}" dt="2020-04-23T16:32:18.316" v="3251" actId="732"/>
        <pc:sldMkLst>
          <pc:docMk/>
          <pc:sldMk cId="3747104127" sldId="349"/>
        </pc:sldMkLst>
        <pc:spChg chg="mod">
          <ac:chgData name="xsfh" userId="6be04d28-a5b0-4bd2-a1f8-75943a5244ce" providerId="ADAL" clId="{5678A0B0-DC72-8342-86C1-C8E19211E66B}" dt="2020-04-23T16:31:06.734" v="3226" actId="20577"/>
          <ac:spMkLst>
            <pc:docMk/>
            <pc:sldMk cId="3747104127" sldId="349"/>
            <ac:spMk id="2" creationId="{DA475202-28DC-8D46-8162-0C32D05D553C}"/>
          </ac:spMkLst>
        </pc:spChg>
        <pc:spChg chg="mod">
          <ac:chgData name="xsfh" userId="6be04d28-a5b0-4bd2-a1f8-75943a5244ce" providerId="ADAL" clId="{5678A0B0-DC72-8342-86C1-C8E19211E66B}" dt="2020-04-23T16:31:02.648" v="3216" actId="20577"/>
          <ac:spMkLst>
            <pc:docMk/>
            <pc:sldMk cId="3747104127" sldId="349"/>
            <ac:spMk id="10" creationId="{9280AFB3-1A0E-BC43-9472-CE00AB4F1F08}"/>
          </ac:spMkLst>
        </pc:spChg>
        <pc:picChg chg="add mod modCrop">
          <ac:chgData name="xsfh" userId="6be04d28-a5b0-4bd2-a1f8-75943a5244ce" providerId="ADAL" clId="{5678A0B0-DC72-8342-86C1-C8E19211E66B}" dt="2020-04-23T16:32:18.316" v="3251" actId="732"/>
          <ac:picMkLst>
            <pc:docMk/>
            <pc:sldMk cId="3747104127" sldId="349"/>
            <ac:picMk id="3" creationId="{A6ADF721-6CEC-7340-9706-22D6547A4344}"/>
          </ac:picMkLst>
        </pc:picChg>
        <pc:picChg chg="del">
          <ac:chgData name="xsfh" userId="6be04d28-a5b0-4bd2-a1f8-75943a5244ce" providerId="ADAL" clId="{5678A0B0-DC72-8342-86C1-C8E19211E66B}" dt="2020-04-23T16:28:16.230" v="3113" actId="478"/>
          <ac:picMkLst>
            <pc:docMk/>
            <pc:sldMk cId="3747104127" sldId="349"/>
            <ac:picMk id="12" creationId="{F0AFD779-BBBD-2A4E-8F63-78B57F46B62B}"/>
          </ac:picMkLst>
        </pc:picChg>
        <pc:picChg chg="del">
          <ac:chgData name="xsfh" userId="6be04d28-a5b0-4bd2-a1f8-75943a5244ce" providerId="ADAL" clId="{5678A0B0-DC72-8342-86C1-C8E19211E66B}" dt="2020-04-23T16:28:16.230" v="3113" actId="478"/>
          <ac:picMkLst>
            <pc:docMk/>
            <pc:sldMk cId="3747104127" sldId="349"/>
            <ac:picMk id="13" creationId="{106301A6-11A2-CC44-BE69-A487AB9D92DD}"/>
          </ac:picMkLst>
        </pc:picChg>
      </pc:sldChg>
      <pc:sldChg chg="addSp delSp modSp add">
        <pc:chgData name="xsfh" userId="6be04d28-a5b0-4bd2-a1f8-75943a5244ce" providerId="ADAL" clId="{5678A0B0-DC72-8342-86C1-C8E19211E66B}" dt="2020-04-23T16:37:53.948" v="3294" actId="1076"/>
        <pc:sldMkLst>
          <pc:docMk/>
          <pc:sldMk cId="2721960671" sldId="350"/>
        </pc:sldMkLst>
        <pc:spChg chg="mod">
          <ac:chgData name="xsfh" userId="6be04d28-a5b0-4bd2-a1f8-75943a5244ce" providerId="ADAL" clId="{5678A0B0-DC72-8342-86C1-C8E19211E66B}" dt="2020-04-23T16:34:47.425" v="3269" actId="20577"/>
          <ac:spMkLst>
            <pc:docMk/>
            <pc:sldMk cId="2721960671" sldId="350"/>
            <ac:spMk id="2" creationId="{DA475202-28DC-8D46-8162-0C32D05D553C}"/>
          </ac:spMkLst>
        </pc:spChg>
        <pc:spChg chg="mod">
          <ac:chgData name="xsfh" userId="6be04d28-a5b0-4bd2-a1f8-75943a5244ce" providerId="ADAL" clId="{5678A0B0-DC72-8342-86C1-C8E19211E66B}" dt="2020-04-23T16:35:04.464" v="3271" actId="20577"/>
          <ac:spMkLst>
            <pc:docMk/>
            <pc:sldMk cId="2721960671" sldId="350"/>
            <ac:spMk id="10" creationId="{9280AFB3-1A0E-BC43-9472-CE00AB4F1F08}"/>
          </ac:spMkLst>
        </pc:spChg>
        <pc:picChg chg="add mod">
          <ac:chgData name="xsfh" userId="6be04d28-a5b0-4bd2-a1f8-75943a5244ce" providerId="ADAL" clId="{5678A0B0-DC72-8342-86C1-C8E19211E66B}" dt="2020-04-23T16:35:48.031" v="3286" actId="1037"/>
          <ac:picMkLst>
            <pc:docMk/>
            <pc:sldMk cId="2721960671" sldId="350"/>
            <ac:picMk id="3" creationId="{71BF4686-E529-AB42-8C54-CF4CDEDEB7DC}"/>
          </ac:picMkLst>
        </pc:picChg>
        <pc:picChg chg="add del mod">
          <ac:chgData name="xsfh" userId="6be04d28-a5b0-4bd2-a1f8-75943a5244ce" providerId="ADAL" clId="{5678A0B0-DC72-8342-86C1-C8E19211E66B}" dt="2020-04-23T16:35:23.893" v="3276" actId="478"/>
          <ac:picMkLst>
            <pc:docMk/>
            <pc:sldMk cId="2721960671" sldId="350"/>
            <ac:picMk id="4" creationId="{3778BFC5-1B3B-A444-B3AD-BF5BEA466691}"/>
          </ac:picMkLst>
        </pc:picChg>
        <pc:picChg chg="add mod">
          <ac:chgData name="xsfh" userId="6be04d28-a5b0-4bd2-a1f8-75943a5244ce" providerId="ADAL" clId="{5678A0B0-DC72-8342-86C1-C8E19211E66B}" dt="2020-04-23T16:35:45.006" v="3280" actId="1076"/>
          <ac:picMkLst>
            <pc:docMk/>
            <pc:sldMk cId="2721960671" sldId="350"/>
            <ac:picMk id="5" creationId="{49918ACE-5391-E243-BE1A-AC70F621160E}"/>
          </ac:picMkLst>
        </pc:picChg>
        <pc:picChg chg="add mod">
          <ac:chgData name="xsfh" userId="6be04d28-a5b0-4bd2-a1f8-75943a5244ce" providerId="ADAL" clId="{5678A0B0-DC72-8342-86C1-C8E19211E66B}" dt="2020-04-23T16:36:14.113" v="3288" actId="1076"/>
          <ac:picMkLst>
            <pc:docMk/>
            <pc:sldMk cId="2721960671" sldId="350"/>
            <ac:picMk id="6" creationId="{F00B4144-9243-5C44-99F7-2B79BFCCC672}"/>
          </ac:picMkLst>
        </pc:picChg>
        <pc:picChg chg="add mod">
          <ac:chgData name="xsfh" userId="6be04d28-a5b0-4bd2-a1f8-75943a5244ce" providerId="ADAL" clId="{5678A0B0-DC72-8342-86C1-C8E19211E66B}" dt="2020-04-23T16:37:22.666" v="3290" actId="1076"/>
          <ac:picMkLst>
            <pc:docMk/>
            <pc:sldMk cId="2721960671" sldId="350"/>
            <ac:picMk id="7" creationId="{2A2DBB07-B76C-AD4C-9355-3F2AA43A6F9B}"/>
          </ac:picMkLst>
        </pc:picChg>
        <pc:picChg chg="add mod">
          <ac:chgData name="xsfh" userId="6be04d28-a5b0-4bd2-a1f8-75943a5244ce" providerId="ADAL" clId="{5678A0B0-DC72-8342-86C1-C8E19211E66B}" dt="2020-04-23T16:37:53.948" v="3294" actId="1076"/>
          <ac:picMkLst>
            <pc:docMk/>
            <pc:sldMk cId="2721960671" sldId="350"/>
            <ac:picMk id="8" creationId="{EBC8C600-5C67-6D42-84FC-9D01031DCD96}"/>
          </ac:picMkLst>
        </pc:picChg>
        <pc:picChg chg="del">
          <ac:chgData name="xsfh" userId="6be04d28-a5b0-4bd2-a1f8-75943a5244ce" providerId="ADAL" clId="{5678A0B0-DC72-8342-86C1-C8E19211E66B}" dt="2020-04-23T16:32:25.812" v="3253" actId="478"/>
          <ac:picMkLst>
            <pc:docMk/>
            <pc:sldMk cId="2721960671" sldId="350"/>
            <ac:picMk id="12" creationId="{F0AFD779-BBBD-2A4E-8F63-78B57F46B62B}"/>
          </ac:picMkLst>
        </pc:picChg>
        <pc:picChg chg="del">
          <ac:chgData name="xsfh" userId="6be04d28-a5b0-4bd2-a1f8-75943a5244ce" providerId="ADAL" clId="{5678A0B0-DC72-8342-86C1-C8E19211E66B}" dt="2020-04-23T16:32:25.812" v="3253" actId="478"/>
          <ac:picMkLst>
            <pc:docMk/>
            <pc:sldMk cId="2721960671" sldId="350"/>
            <ac:picMk id="13" creationId="{106301A6-11A2-CC44-BE69-A487AB9D92DD}"/>
          </ac:picMkLst>
        </pc:picChg>
      </pc:sldChg>
      <pc:sldChg chg="addSp delSp modSp add">
        <pc:chgData name="xsfh" userId="6be04d28-a5b0-4bd2-a1f8-75943a5244ce" providerId="ADAL" clId="{5678A0B0-DC72-8342-86C1-C8E19211E66B}" dt="2020-04-23T17:00:00.183" v="3459" actId="1076"/>
        <pc:sldMkLst>
          <pc:docMk/>
          <pc:sldMk cId="1294781712" sldId="351"/>
        </pc:sldMkLst>
        <pc:spChg chg="mod">
          <ac:chgData name="xsfh" userId="6be04d28-a5b0-4bd2-a1f8-75943a5244ce" providerId="ADAL" clId="{5678A0B0-DC72-8342-86C1-C8E19211E66B}" dt="2020-04-23T16:38:41.355" v="3301" actId="20577"/>
          <ac:spMkLst>
            <pc:docMk/>
            <pc:sldMk cId="1294781712" sldId="351"/>
            <ac:spMk id="2" creationId="{DA475202-28DC-8D46-8162-0C32D05D553C}"/>
          </ac:spMkLst>
        </pc:spChg>
        <pc:spChg chg="add mod">
          <ac:chgData name="xsfh" userId="6be04d28-a5b0-4bd2-a1f8-75943a5244ce" providerId="ADAL" clId="{5678A0B0-DC72-8342-86C1-C8E19211E66B}" dt="2020-04-23T16:45:08.685" v="3451" actId="20577"/>
          <ac:spMkLst>
            <pc:docMk/>
            <pc:sldMk cId="1294781712" sldId="351"/>
            <ac:spMk id="9" creationId="{DE74752A-A210-5C4F-808C-BA78F190E9FC}"/>
          </ac:spMkLst>
        </pc:spChg>
        <pc:picChg chg="del">
          <ac:chgData name="xsfh" userId="6be04d28-a5b0-4bd2-a1f8-75943a5244ce" providerId="ADAL" clId="{5678A0B0-DC72-8342-86C1-C8E19211E66B}" dt="2020-04-23T16:38:37.579" v="3299" actId="478"/>
          <ac:picMkLst>
            <pc:docMk/>
            <pc:sldMk cId="1294781712" sldId="351"/>
            <ac:picMk id="3" creationId="{71BF4686-E529-AB42-8C54-CF4CDEDEB7DC}"/>
          </ac:picMkLst>
        </pc:picChg>
        <pc:picChg chg="add mod">
          <ac:chgData name="xsfh" userId="6be04d28-a5b0-4bd2-a1f8-75943a5244ce" providerId="ADAL" clId="{5678A0B0-DC72-8342-86C1-C8E19211E66B}" dt="2020-04-23T16:43:34.662" v="3398" actId="1076"/>
          <ac:picMkLst>
            <pc:docMk/>
            <pc:sldMk cId="1294781712" sldId="351"/>
            <ac:picMk id="4" creationId="{DAC5497D-BE50-4746-81DB-25D5F1332606}"/>
          </ac:picMkLst>
        </pc:picChg>
        <pc:picChg chg="del">
          <ac:chgData name="xsfh" userId="6be04d28-a5b0-4bd2-a1f8-75943a5244ce" providerId="ADAL" clId="{5678A0B0-DC72-8342-86C1-C8E19211E66B}" dt="2020-04-23T16:38:37.579" v="3299" actId="478"/>
          <ac:picMkLst>
            <pc:docMk/>
            <pc:sldMk cId="1294781712" sldId="351"/>
            <ac:picMk id="5" creationId="{49918ACE-5391-E243-BE1A-AC70F621160E}"/>
          </ac:picMkLst>
        </pc:picChg>
        <pc:picChg chg="del">
          <ac:chgData name="xsfh" userId="6be04d28-a5b0-4bd2-a1f8-75943a5244ce" providerId="ADAL" clId="{5678A0B0-DC72-8342-86C1-C8E19211E66B}" dt="2020-04-23T16:38:39.411" v="3300" actId="478"/>
          <ac:picMkLst>
            <pc:docMk/>
            <pc:sldMk cId="1294781712" sldId="351"/>
            <ac:picMk id="6" creationId="{F00B4144-9243-5C44-99F7-2B79BFCCC672}"/>
          </ac:picMkLst>
        </pc:picChg>
        <pc:picChg chg="del">
          <ac:chgData name="xsfh" userId="6be04d28-a5b0-4bd2-a1f8-75943a5244ce" providerId="ADAL" clId="{5678A0B0-DC72-8342-86C1-C8E19211E66B}" dt="2020-04-23T16:38:37.579" v="3299" actId="478"/>
          <ac:picMkLst>
            <pc:docMk/>
            <pc:sldMk cId="1294781712" sldId="351"/>
            <ac:picMk id="7" creationId="{2A2DBB07-B76C-AD4C-9355-3F2AA43A6F9B}"/>
          </ac:picMkLst>
        </pc:picChg>
        <pc:picChg chg="del">
          <ac:chgData name="xsfh" userId="6be04d28-a5b0-4bd2-a1f8-75943a5244ce" providerId="ADAL" clId="{5678A0B0-DC72-8342-86C1-C8E19211E66B}" dt="2020-04-23T16:38:37.579" v="3299" actId="478"/>
          <ac:picMkLst>
            <pc:docMk/>
            <pc:sldMk cId="1294781712" sldId="351"/>
            <ac:picMk id="8" creationId="{EBC8C600-5C67-6D42-84FC-9D01031DCD96}"/>
          </ac:picMkLst>
        </pc:picChg>
        <pc:picChg chg="add mod">
          <ac:chgData name="xsfh" userId="6be04d28-a5b0-4bd2-a1f8-75943a5244ce" providerId="ADAL" clId="{5678A0B0-DC72-8342-86C1-C8E19211E66B}" dt="2020-04-23T16:43:41.427" v="3399" actId="1076"/>
          <ac:picMkLst>
            <pc:docMk/>
            <pc:sldMk cId="1294781712" sldId="351"/>
            <ac:picMk id="11" creationId="{8D2BB513-2BF7-C04C-9745-13C1A48AAA9C}"/>
          </ac:picMkLst>
        </pc:picChg>
        <pc:picChg chg="add mod">
          <ac:chgData name="xsfh" userId="6be04d28-a5b0-4bd2-a1f8-75943a5244ce" providerId="ADAL" clId="{5678A0B0-DC72-8342-86C1-C8E19211E66B}" dt="2020-04-23T16:59:18.220" v="3455" actId="1076"/>
          <ac:picMkLst>
            <pc:docMk/>
            <pc:sldMk cId="1294781712" sldId="351"/>
            <ac:picMk id="12" creationId="{071C8490-965F-B44C-95BD-2092D5554E46}"/>
          </ac:picMkLst>
        </pc:picChg>
        <pc:picChg chg="add mod">
          <ac:chgData name="xsfh" userId="6be04d28-a5b0-4bd2-a1f8-75943a5244ce" providerId="ADAL" clId="{5678A0B0-DC72-8342-86C1-C8E19211E66B}" dt="2020-04-23T17:00:00.183" v="3459" actId="1076"/>
          <ac:picMkLst>
            <pc:docMk/>
            <pc:sldMk cId="1294781712" sldId="351"/>
            <ac:picMk id="13" creationId="{F69F4630-4A3D-2C45-8EB7-62783B0179A2}"/>
          </ac:picMkLst>
        </pc:picChg>
      </pc:sldChg>
      <pc:sldChg chg="add del">
        <pc:chgData name="xsfh" userId="6be04d28-a5b0-4bd2-a1f8-75943a5244ce" providerId="ADAL" clId="{5678A0B0-DC72-8342-86C1-C8E19211E66B}" dt="2020-04-23T16:38:25.002" v="3297"/>
        <pc:sldMkLst>
          <pc:docMk/>
          <pc:sldMk cId="518996731" sldId="352"/>
        </pc:sldMkLst>
      </pc:sldChg>
      <pc:sldChg chg="addSp delSp modSp add">
        <pc:chgData name="xsfh" userId="6be04d28-a5b0-4bd2-a1f8-75943a5244ce" providerId="ADAL" clId="{5678A0B0-DC72-8342-86C1-C8E19211E66B}" dt="2020-04-23T17:05:47.175" v="3512" actId="1076"/>
        <pc:sldMkLst>
          <pc:docMk/>
          <pc:sldMk cId="2501222220" sldId="352"/>
        </pc:sldMkLst>
        <pc:spChg chg="mod">
          <ac:chgData name="xsfh" userId="6be04d28-a5b0-4bd2-a1f8-75943a5244ce" providerId="ADAL" clId="{5678A0B0-DC72-8342-86C1-C8E19211E66B}" dt="2020-04-23T17:02:34.679" v="3491" actId="20577"/>
          <ac:spMkLst>
            <pc:docMk/>
            <pc:sldMk cId="2501222220" sldId="352"/>
            <ac:spMk id="2" creationId="{DA475202-28DC-8D46-8162-0C32D05D553C}"/>
          </ac:spMkLst>
        </pc:spChg>
        <pc:spChg chg="add mod">
          <ac:chgData name="xsfh" userId="6be04d28-a5b0-4bd2-a1f8-75943a5244ce" providerId="ADAL" clId="{5678A0B0-DC72-8342-86C1-C8E19211E66B}" dt="2020-04-23T17:05:47.175" v="3512" actId="1076"/>
          <ac:spMkLst>
            <pc:docMk/>
            <pc:sldMk cId="2501222220" sldId="352"/>
            <ac:spMk id="6" creationId="{680BE91E-99C6-8B49-8E19-2990644591D5}"/>
          </ac:spMkLst>
        </pc:spChg>
        <pc:spChg chg="mod">
          <ac:chgData name="xsfh" userId="6be04d28-a5b0-4bd2-a1f8-75943a5244ce" providerId="ADAL" clId="{5678A0B0-DC72-8342-86C1-C8E19211E66B}" dt="2020-04-23T17:02:37.138" v="3492" actId="20577"/>
          <ac:spMkLst>
            <pc:docMk/>
            <pc:sldMk cId="2501222220" sldId="352"/>
            <ac:spMk id="9" creationId="{DE74752A-A210-5C4F-808C-BA78F190E9FC}"/>
          </ac:spMkLst>
        </pc:spChg>
        <pc:picChg chg="add mod">
          <ac:chgData name="xsfh" userId="6be04d28-a5b0-4bd2-a1f8-75943a5244ce" providerId="ADAL" clId="{5678A0B0-DC72-8342-86C1-C8E19211E66B}" dt="2020-04-23T17:04:47.227" v="3507" actId="1035"/>
          <ac:picMkLst>
            <pc:docMk/>
            <pc:sldMk cId="2501222220" sldId="352"/>
            <ac:picMk id="3" creationId="{68438F6B-D227-414B-B5BD-FC1709A78B55}"/>
          </ac:picMkLst>
        </pc:picChg>
        <pc:picChg chg="del">
          <ac:chgData name="xsfh" userId="6be04d28-a5b0-4bd2-a1f8-75943a5244ce" providerId="ADAL" clId="{5678A0B0-DC72-8342-86C1-C8E19211E66B}" dt="2020-04-23T17:01:02.062" v="3480" actId="478"/>
          <ac:picMkLst>
            <pc:docMk/>
            <pc:sldMk cId="2501222220" sldId="352"/>
            <ac:picMk id="4" creationId="{DAC5497D-BE50-4746-81DB-25D5F1332606}"/>
          </ac:picMkLst>
        </pc:picChg>
        <pc:picChg chg="add mod">
          <ac:chgData name="xsfh" userId="6be04d28-a5b0-4bd2-a1f8-75943a5244ce" providerId="ADAL" clId="{5678A0B0-DC72-8342-86C1-C8E19211E66B}" dt="2020-04-23T17:04:42.085" v="3505" actId="14100"/>
          <ac:picMkLst>
            <pc:docMk/>
            <pc:sldMk cId="2501222220" sldId="352"/>
            <ac:picMk id="5" creationId="{49C7394C-BBE2-A040-8180-0A2C43D77F35}"/>
          </ac:picMkLst>
        </pc:picChg>
        <pc:picChg chg="del">
          <ac:chgData name="xsfh" userId="6be04d28-a5b0-4bd2-a1f8-75943a5244ce" providerId="ADAL" clId="{5678A0B0-DC72-8342-86C1-C8E19211E66B}" dt="2020-04-23T17:01:00.638" v="3479" actId="478"/>
          <ac:picMkLst>
            <pc:docMk/>
            <pc:sldMk cId="2501222220" sldId="352"/>
            <ac:picMk id="11" creationId="{8D2BB513-2BF7-C04C-9745-13C1A48AAA9C}"/>
          </ac:picMkLst>
        </pc:picChg>
        <pc:picChg chg="del">
          <ac:chgData name="xsfh" userId="6be04d28-a5b0-4bd2-a1f8-75943a5244ce" providerId="ADAL" clId="{5678A0B0-DC72-8342-86C1-C8E19211E66B}" dt="2020-04-23T17:01:00.638" v="3479" actId="478"/>
          <ac:picMkLst>
            <pc:docMk/>
            <pc:sldMk cId="2501222220" sldId="352"/>
            <ac:picMk id="12" creationId="{071C8490-965F-B44C-95BD-2092D5554E46}"/>
          </ac:picMkLst>
        </pc:picChg>
        <pc:picChg chg="del">
          <ac:chgData name="xsfh" userId="6be04d28-a5b0-4bd2-a1f8-75943a5244ce" providerId="ADAL" clId="{5678A0B0-DC72-8342-86C1-C8E19211E66B}" dt="2020-04-23T17:01:00.638" v="3479" actId="478"/>
          <ac:picMkLst>
            <pc:docMk/>
            <pc:sldMk cId="2501222220" sldId="352"/>
            <ac:picMk id="13" creationId="{F69F4630-4A3D-2C45-8EB7-62783B0179A2}"/>
          </ac:picMkLst>
        </pc:picChg>
      </pc:sldChg>
      <pc:sldChg chg="addSp delSp modSp add">
        <pc:chgData name="xsfh" userId="6be04d28-a5b0-4bd2-a1f8-75943a5244ce" providerId="ADAL" clId="{5678A0B0-DC72-8342-86C1-C8E19211E66B}" dt="2020-04-23T17:48:16.488" v="3863" actId="20577"/>
        <pc:sldMkLst>
          <pc:docMk/>
          <pc:sldMk cId="1625317987" sldId="353"/>
        </pc:sldMkLst>
        <pc:spChg chg="mod">
          <ac:chgData name="xsfh" userId="6be04d28-a5b0-4bd2-a1f8-75943a5244ce" providerId="ADAL" clId="{5678A0B0-DC72-8342-86C1-C8E19211E66B}" dt="2020-04-23T17:07:30.504" v="3537" actId="20577"/>
          <ac:spMkLst>
            <pc:docMk/>
            <pc:sldMk cId="1625317987" sldId="353"/>
            <ac:spMk id="2" creationId="{DA475202-28DC-8D46-8162-0C32D05D553C}"/>
          </ac:spMkLst>
        </pc:spChg>
        <pc:spChg chg="del">
          <ac:chgData name="xsfh" userId="6be04d28-a5b0-4bd2-a1f8-75943a5244ce" providerId="ADAL" clId="{5678A0B0-DC72-8342-86C1-C8E19211E66B}" dt="2020-04-23T17:06:15.132" v="3515" actId="478"/>
          <ac:spMkLst>
            <pc:docMk/>
            <pc:sldMk cId="1625317987" sldId="353"/>
            <ac:spMk id="6" creationId="{680BE91E-99C6-8B49-8E19-2990644591D5}"/>
          </ac:spMkLst>
        </pc:spChg>
        <pc:spChg chg="add del mod">
          <ac:chgData name="xsfh" userId="6be04d28-a5b0-4bd2-a1f8-75943a5244ce" providerId="ADAL" clId="{5678A0B0-DC72-8342-86C1-C8E19211E66B}" dt="2020-04-23T17:09:27.349" v="3568"/>
          <ac:spMkLst>
            <pc:docMk/>
            <pc:sldMk cId="1625317987" sldId="353"/>
            <ac:spMk id="7" creationId="{99AF71BA-B3CC-154A-A16C-E183EDB5D3D6}"/>
          </ac:spMkLst>
        </pc:spChg>
        <pc:spChg chg="add del mod">
          <ac:chgData name="xsfh" userId="6be04d28-a5b0-4bd2-a1f8-75943a5244ce" providerId="ADAL" clId="{5678A0B0-DC72-8342-86C1-C8E19211E66B}" dt="2020-04-23T17:09:55.679" v="3579"/>
          <ac:spMkLst>
            <pc:docMk/>
            <pc:sldMk cId="1625317987" sldId="353"/>
            <ac:spMk id="8" creationId="{9F31A18F-1F09-0B4A-B930-66290A86E601}"/>
          </ac:spMkLst>
        </pc:spChg>
        <pc:spChg chg="mod">
          <ac:chgData name="xsfh" userId="6be04d28-a5b0-4bd2-a1f8-75943a5244ce" providerId="ADAL" clId="{5678A0B0-DC72-8342-86C1-C8E19211E66B}" dt="2020-04-23T17:48:16.488" v="3863" actId="20577"/>
          <ac:spMkLst>
            <pc:docMk/>
            <pc:sldMk cId="1625317987" sldId="353"/>
            <ac:spMk id="9" creationId="{DE74752A-A210-5C4F-808C-BA78F190E9FC}"/>
          </ac:spMkLst>
        </pc:spChg>
        <pc:spChg chg="add del mod">
          <ac:chgData name="xsfh" userId="6be04d28-a5b0-4bd2-a1f8-75943a5244ce" providerId="ADAL" clId="{5678A0B0-DC72-8342-86C1-C8E19211E66B}" dt="2020-04-23T17:15:24.299" v="3785" actId="478"/>
          <ac:spMkLst>
            <pc:docMk/>
            <pc:sldMk cId="1625317987" sldId="353"/>
            <ac:spMk id="12" creationId="{92B9133A-C86D-8545-BE50-A780D23DF2D2}"/>
          </ac:spMkLst>
        </pc:spChg>
        <pc:spChg chg="add mod">
          <ac:chgData name="xsfh" userId="6be04d28-a5b0-4bd2-a1f8-75943a5244ce" providerId="ADAL" clId="{5678A0B0-DC72-8342-86C1-C8E19211E66B}" dt="2020-04-23T17:15:18.349" v="3782" actId="20577"/>
          <ac:spMkLst>
            <pc:docMk/>
            <pc:sldMk cId="1625317987" sldId="353"/>
            <ac:spMk id="13" creationId="{55AF3120-BE69-ED4A-A7D8-BC4A1F9B525C}"/>
          </ac:spMkLst>
        </pc:spChg>
        <pc:picChg chg="del">
          <ac:chgData name="xsfh" userId="6be04d28-a5b0-4bd2-a1f8-75943a5244ce" providerId="ADAL" clId="{5678A0B0-DC72-8342-86C1-C8E19211E66B}" dt="2020-04-23T17:06:13.285" v="3514" actId="478"/>
          <ac:picMkLst>
            <pc:docMk/>
            <pc:sldMk cId="1625317987" sldId="353"/>
            <ac:picMk id="3" creationId="{68438F6B-D227-414B-B5BD-FC1709A78B55}"/>
          </ac:picMkLst>
        </pc:picChg>
        <pc:picChg chg="add del mod">
          <ac:chgData name="xsfh" userId="6be04d28-a5b0-4bd2-a1f8-75943a5244ce" providerId="ADAL" clId="{5678A0B0-DC72-8342-86C1-C8E19211E66B}" dt="2020-04-23T17:14:58.270" v="3779" actId="478"/>
          <ac:picMkLst>
            <pc:docMk/>
            <pc:sldMk cId="1625317987" sldId="353"/>
            <ac:picMk id="4" creationId="{E4C5AF8D-5AD0-6E42-8F5A-90AB2DB96ABE}"/>
          </ac:picMkLst>
        </pc:picChg>
        <pc:picChg chg="del">
          <ac:chgData name="xsfh" userId="6be04d28-a5b0-4bd2-a1f8-75943a5244ce" providerId="ADAL" clId="{5678A0B0-DC72-8342-86C1-C8E19211E66B}" dt="2020-04-23T17:06:13.285" v="3514" actId="478"/>
          <ac:picMkLst>
            <pc:docMk/>
            <pc:sldMk cId="1625317987" sldId="353"/>
            <ac:picMk id="5" creationId="{49C7394C-BBE2-A040-8180-0A2C43D77F35}"/>
          </ac:picMkLst>
        </pc:picChg>
        <pc:picChg chg="add mod">
          <ac:chgData name="xsfh" userId="6be04d28-a5b0-4bd2-a1f8-75943a5244ce" providerId="ADAL" clId="{5678A0B0-DC72-8342-86C1-C8E19211E66B}" dt="2020-04-23T17:16:14.441" v="3797" actId="1076"/>
          <ac:picMkLst>
            <pc:docMk/>
            <pc:sldMk cId="1625317987" sldId="353"/>
            <ac:picMk id="11" creationId="{EFC571D7-AEF7-C640-9E86-A1CA551BA1D3}"/>
          </ac:picMkLst>
        </pc:picChg>
      </pc:sldChg>
      <pc:sldChg chg="addSp delSp modSp add">
        <pc:chgData name="xsfh" userId="6be04d28-a5b0-4bd2-a1f8-75943a5244ce" providerId="ADAL" clId="{5678A0B0-DC72-8342-86C1-C8E19211E66B}" dt="2020-04-23T17:48:05.655" v="3858" actId="20577"/>
        <pc:sldMkLst>
          <pc:docMk/>
          <pc:sldMk cId="1630156735" sldId="354"/>
        </pc:sldMkLst>
        <pc:spChg chg="mod">
          <ac:chgData name="xsfh" userId="6be04d28-a5b0-4bd2-a1f8-75943a5244ce" providerId="ADAL" clId="{5678A0B0-DC72-8342-86C1-C8E19211E66B}" dt="2020-04-23T17:48:05.655" v="3858" actId="20577"/>
          <ac:spMkLst>
            <pc:docMk/>
            <pc:sldMk cId="1630156735" sldId="354"/>
            <ac:spMk id="2" creationId="{DA475202-28DC-8D46-8162-0C32D05D553C}"/>
          </ac:spMkLst>
        </pc:spChg>
        <pc:spChg chg="add mod">
          <ac:chgData name="xsfh" userId="6be04d28-a5b0-4bd2-a1f8-75943a5244ce" providerId="ADAL" clId="{5678A0B0-DC72-8342-86C1-C8E19211E66B}" dt="2020-04-23T17:22:17.558" v="3843" actId="20577"/>
          <ac:spMkLst>
            <pc:docMk/>
            <pc:sldMk cId="1630156735" sldId="354"/>
            <ac:spMk id="8" creationId="{42F474A3-2C69-9749-9461-93E16B4EE0F1}"/>
          </ac:spMkLst>
        </pc:spChg>
        <pc:spChg chg="del">
          <ac:chgData name="xsfh" userId="6be04d28-a5b0-4bd2-a1f8-75943a5244ce" providerId="ADAL" clId="{5678A0B0-DC72-8342-86C1-C8E19211E66B}" dt="2020-04-23T17:16:23.389" v="3798" actId="478"/>
          <ac:spMkLst>
            <pc:docMk/>
            <pc:sldMk cId="1630156735" sldId="354"/>
            <ac:spMk id="12" creationId="{92B9133A-C86D-8545-BE50-A780D23DF2D2}"/>
          </ac:spMkLst>
        </pc:spChg>
        <pc:picChg chg="mod">
          <ac:chgData name="xsfh" userId="6be04d28-a5b0-4bd2-a1f8-75943a5244ce" providerId="ADAL" clId="{5678A0B0-DC72-8342-86C1-C8E19211E66B}" dt="2020-04-23T17:22:43.122" v="3844" actId="1076"/>
          <ac:picMkLst>
            <pc:docMk/>
            <pc:sldMk cId="1630156735" sldId="354"/>
            <ac:picMk id="4" creationId="{E4C5AF8D-5AD0-6E42-8F5A-90AB2DB96ABE}"/>
          </ac:picMkLst>
        </pc:picChg>
        <pc:picChg chg="del">
          <ac:chgData name="xsfh" userId="6be04d28-a5b0-4bd2-a1f8-75943a5244ce" providerId="ADAL" clId="{5678A0B0-DC72-8342-86C1-C8E19211E66B}" dt="2020-04-23T17:16:25.089" v="3799" actId="478"/>
          <ac:picMkLst>
            <pc:docMk/>
            <pc:sldMk cId="1630156735" sldId="354"/>
            <ac:picMk id="11" creationId="{EFC571D7-AEF7-C640-9E86-A1CA551BA1D3}"/>
          </ac:picMkLst>
        </pc:picChg>
      </pc:sldChg>
      <pc:sldChg chg="addSp delSp modSp add">
        <pc:chgData name="xsfh" userId="6be04d28-a5b0-4bd2-a1f8-75943a5244ce" providerId="ADAL" clId="{5678A0B0-DC72-8342-86C1-C8E19211E66B}" dt="2020-04-23T17:49:27.726" v="3879" actId="1036"/>
        <pc:sldMkLst>
          <pc:docMk/>
          <pc:sldMk cId="1465704273" sldId="355"/>
        </pc:sldMkLst>
        <pc:spChg chg="mod">
          <ac:chgData name="xsfh" userId="6be04d28-a5b0-4bd2-a1f8-75943a5244ce" providerId="ADAL" clId="{5678A0B0-DC72-8342-86C1-C8E19211E66B}" dt="2020-04-23T17:23:20.793" v="3847" actId="20577"/>
          <ac:spMkLst>
            <pc:docMk/>
            <pc:sldMk cId="1465704273" sldId="355"/>
            <ac:spMk id="8" creationId="{42F474A3-2C69-9749-9461-93E16B4EE0F1}"/>
          </ac:spMkLst>
        </pc:spChg>
        <pc:picChg chg="add mod">
          <ac:chgData name="xsfh" userId="6be04d28-a5b0-4bd2-a1f8-75943a5244ce" providerId="ADAL" clId="{5678A0B0-DC72-8342-86C1-C8E19211E66B}" dt="2020-04-23T17:49:25.968" v="3874" actId="1076"/>
          <ac:picMkLst>
            <pc:docMk/>
            <pc:sldMk cId="1465704273" sldId="355"/>
            <ac:picMk id="3" creationId="{8568CE2B-1B8D-2348-B834-0514A22A258D}"/>
          </ac:picMkLst>
        </pc:picChg>
        <pc:picChg chg="del">
          <ac:chgData name="xsfh" userId="6be04d28-a5b0-4bd2-a1f8-75943a5244ce" providerId="ADAL" clId="{5678A0B0-DC72-8342-86C1-C8E19211E66B}" dt="2020-04-23T17:23:17.074" v="3846" actId="478"/>
          <ac:picMkLst>
            <pc:docMk/>
            <pc:sldMk cId="1465704273" sldId="355"/>
            <ac:picMk id="4" creationId="{E4C5AF8D-5AD0-6E42-8F5A-90AB2DB96ABE}"/>
          </ac:picMkLst>
        </pc:picChg>
        <pc:picChg chg="add mod">
          <ac:chgData name="xsfh" userId="6be04d28-a5b0-4bd2-a1f8-75943a5244ce" providerId="ADAL" clId="{5678A0B0-DC72-8342-86C1-C8E19211E66B}" dt="2020-04-23T17:49:27.726" v="3879" actId="1036"/>
          <ac:picMkLst>
            <pc:docMk/>
            <pc:sldMk cId="1465704273" sldId="355"/>
            <ac:picMk id="5" creationId="{363F0E7B-AEC5-7541-9EC0-43BF8280E458}"/>
          </ac:picMkLst>
        </pc:picChg>
      </pc:sldChg>
    </pc:docChg>
  </pc:docChgLst>
  <pc:docChgLst>
    <pc:chgData name="xsfh" userId="6be04d28-a5b0-4bd2-a1f8-75943a5244ce" providerId="ADAL" clId="{20692E23-997A-9348-96C6-D92C959D8499}"/>
    <pc:docChg chg="undo custSel addSld delSld modSld">
      <pc:chgData name="xsfh" userId="6be04d28-a5b0-4bd2-a1f8-75943a5244ce" providerId="ADAL" clId="{20692E23-997A-9348-96C6-D92C959D8499}" dt="2020-07-02T14:12:58.818" v="1892" actId="478"/>
      <pc:docMkLst>
        <pc:docMk/>
      </pc:docMkLst>
      <pc:sldChg chg="addSp delSp modSp">
        <pc:chgData name="xsfh" userId="6be04d28-a5b0-4bd2-a1f8-75943a5244ce" providerId="ADAL" clId="{20692E23-997A-9348-96C6-D92C959D8499}" dt="2020-07-02T11:53:15.135" v="310" actId="1076"/>
        <pc:sldMkLst>
          <pc:docMk/>
          <pc:sldMk cId="255247232" sldId="264"/>
        </pc:sldMkLst>
        <pc:spChg chg="mod">
          <ac:chgData name="xsfh" userId="6be04d28-a5b0-4bd2-a1f8-75943a5244ce" providerId="ADAL" clId="{20692E23-997A-9348-96C6-D92C959D8499}" dt="2020-07-02T11:36:39.261" v="75" actId="20577"/>
          <ac:spMkLst>
            <pc:docMk/>
            <pc:sldMk cId="255247232" sldId="264"/>
            <ac:spMk id="12" creationId="{6F3784A9-69B6-1743-ABAA-6099675C38EC}"/>
          </ac:spMkLst>
        </pc:spChg>
        <pc:spChg chg="mod">
          <ac:chgData name="xsfh" userId="6be04d28-a5b0-4bd2-a1f8-75943a5244ce" providerId="ADAL" clId="{20692E23-997A-9348-96C6-D92C959D8499}" dt="2020-07-02T11:53:09.569" v="309" actId="20577"/>
          <ac:spMkLst>
            <pc:docMk/>
            <pc:sldMk cId="255247232" sldId="264"/>
            <ac:spMk id="13" creationId="{373D2982-E6E9-5A41-91D5-1032D09BE18B}"/>
          </ac:spMkLst>
        </pc:spChg>
        <pc:picChg chg="add mod">
          <ac:chgData name="xsfh" userId="6be04d28-a5b0-4bd2-a1f8-75943a5244ce" providerId="ADAL" clId="{20692E23-997A-9348-96C6-D92C959D8499}" dt="2020-07-02T11:53:15.135" v="310" actId="1076"/>
          <ac:picMkLst>
            <pc:docMk/>
            <pc:sldMk cId="255247232" sldId="264"/>
            <ac:picMk id="2" creationId="{6823D7F3-CF3B-E948-841F-B8066FF204EC}"/>
          </ac:picMkLst>
        </pc:picChg>
        <pc:picChg chg="del">
          <ac:chgData name="xsfh" userId="6be04d28-a5b0-4bd2-a1f8-75943a5244ce" providerId="ADAL" clId="{20692E23-997A-9348-96C6-D92C959D8499}" dt="2020-07-02T11:36:41.983" v="76" actId="478"/>
          <ac:picMkLst>
            <pc:docMk/>
            <pc:sldMk cId="255247232" sldId="264"/>
            <ac:picMk id="4" creationId="{C27732F7-7F27-B240-9251-C247E0794CFB}"/>
          </ac:picMkLst>
        </pc:picChg>
        <pc:picChg chg="del">
          <ac:chgData name="xsfh" userId="6be04d28-a5b0-4bd2-a1f8-75943a5244ce" providerId="ADAL" clId="{20692E23-997A-9348-96C6-D92C959D8499}" dt="2020-07-02T11:36:47.997" v="82" actId="478"/>
          <ac:picMkLst>
            <pc:docMk/>
            <pc:sldMk cId="255247232" sldId="264"/>
            <ac:picMk id="9" creationId="{F5192940-FDDA-6F45-8821-E6588CE59138}"/>
          </ac:picMkLst>
        </pc:picChg>
        <pc:picChg chg="del">
          <ac:chgData name="xsfh" userId="6be04d28-a5b0-4bd2-a1f8-75943a5244ce" providerId="ADAL" clId="{20692E23-997A-9348-96C6-D92C959D8499}" dt="2020-07-02T11:36:42.818" v="77" actId="478"/>
          <ac:picMkLst>
            <pc:docMk/>
            <pc:sldMk cId="255247232" sldId="264"/>
            <ac:picMk id="10" creationId="{88392A1B-A754-CA41-A9F5-DFA833B6064A}"/>
          </ac:picMkLst>
        </pc:picChg>
        <pc:picChg chg="del">
          <ac:chgData name="xsfh" userId="6be04d28-a5b0-4bd2-a1f8-75943a5244ce" providerId="ADAL" clId="{20692E23-997A-9348-96C6-D92C959D8499}" dt="2020-07-02T11:36:43.391" v="78" actId="478"/>
          <ac:picMkLst>
            <pc:docMk/>
            <pc:sldMk cId="255247232" sldId="264"/>
            <ac:picMk id="11" creationId="{9C81BDCE-E9A5-7C43-8C0C-78B9F91A25EE}"/>
          </ac:picMkLst>
        </pc:picChg>
        <pc:picChg chg="del">
          <ac:chgData name="xsfh" userId="6be04d28-a5b0-4bd2-a1f8-75943a5244ce" providerId="ADAL" clId="{20692E23-997A-9348-96C6-D92C959D8499}" dt="2020-07-02T11:36:43.961" v="79" actId="478"/>
          <ac:picMkLst>
            <pc:docMk/>
            <pc:sldMk cId="255247232" sldId="264"/>
            <ac:picMk id="14" creationId="{08F8BDDE-36C0-5743-92A3-D3599C31E790}"/>
          </ac:picMkLst>
        </pc:picChg>
        <pc:picChg chg="del">
          <ac:chgData name="xsfh" userId="6be04d28-a5b0-4bd2-a1f8-75943a5244ce" providerId="ADAL" clId="{20692E23-997A-9348-96C6-D92C959D8499}" dt="2020-07-02T11:36:46.886" v="81" actId="478"/>
          <ac:picMkLst>
            <pc:docMk/>
            <pc:sldMk cId="255247232" sldId="264"/>
            <ac:picMk id="15" creationId="{6CE902E6-051C-C140-A0AD-6D035F5F3C0E}"/>
          </ac:picMkLst>
        </pc:picChg>
      </pc:sldChg>
      <pc:sldChg chg="modSp add del">
        <pc:chgData name="xsfh" userId="6be04d28-a5b0-4bd2-a1f8-75943a5244ce" providerId="ADAL" clId="{20692E23-997A-9348-96C6-D92C959D8499}" dt="2020-07-02T14:12:24.584" v="1890" actId="27636"/>
        <pc:sldMkLst>
          <pc:docMk/>
          <pc:sldMk cId="1287224287" sldId="281"/>
        </pc:sldMkLst>
        <pc:spChg chg="mod">
          <ac:chgData name="xsfh" userId="6be04d28-a5b0-4bd2-a1f8-75943a5244ce" providerId="ADAL" clId="{20692E23-997A-9348-96C6-D92C959D8499}" dt="2020-07-02T10:05:22.294" v="47" actId="20577"/>
          <ac:spMkLst>
            <pc:docMk/>
            <pc:sldMk cId="1287224287" sldId="281"/>
            <ac:spMk id="2" creationId="{5EF73702-7DEF-43A8-A6D8-905478A8893B}"/>
          </ac:spMkLst>
        </pc:spChg>
        <pc:spChg chg="mod">
          <ac:chgData name="xsfh" userId="6be04d28-a5b0-4bd2-a1f8-75943a5244ce" providerId="ADAL" clId="{20692E23-997A-9348-96C6-D92C959D8499}" dt="2020-07-02T14:12:24.584" v="1890" actId="27636"/>
          <ac:spMkLst>
            <pc:docMk/>
            <pc:sldMk cId="1287224287" sldId="281"/>
            <ac:spMk id="3" creationId="{86D65EFC-D4AD-4944-947C-1F1542A32ACC}"/>
          </ac:spMkLst>
        </pc:spChg>
      </pc:sldChg>
      <pc:sldChg chg="addSp delSp modSp">
        <pc:chgData name="xsfh" userId="6be04d28-a5b0-4bd2-a1f8-75943a5244ce" providerId="ADAL" clId="{20692E23-997A-9348-96C6-D92C959D8499}" dt="2020-07-02T12:30:47.310" v="844" actId="1076"/>
        <pc:sldMkLst>
          <pc:docMk/>
          <pc:sldMk cId="52875347" sldId="320"/>
        </pc:sldMkLst>
        <pc:spChg chg="mod">
          <ac:chgData name="xsfh" userId="6be04d28-a5b0-4bd2-a1f8-75943a5244ce" providerId="ADAL" clId="{20692E23-997A-9348-96C6-D92C959D8499}" dt="2020-07-02T12:30:29.037" v="840" actId="14"/>
          <ac:spMkLst>
            <pc:docMk/>
            <pc:sldMk cId="52875347" sldId="320"/>
            <ac:spMk id="13" creationId="{373D2982-E6E9-5A41-91D5-1032D09BE18B}"/>
          </ac:spMkLst>
        </pc:spChg>
        <pc:picChg chg="del">
          <ac:chgData name="xsfh" userId="6be04d28-a5b0-4bd2-a1f8-75943a5244ce" providerId="ADAL" clId="{20692E23-997A-9348-96C6-D92C959D8499}" dt="2020-07-02T12:21:04.187" v="734" actId="478"/>
          <ac:picMkLst>
            <pc:docMk/>
            <pc:sldMk cId="52875347" sldId="320"/>
            <ac:picMk id="2" creationId="{F6F65D3D-48F6-6D45-A63F-2CC16D1DE24E}"/>
          </ac:picMkLst>
        </pc:picChg>
        <pc:picChg chg="add mod">
          <ac:chgData name="xsfh" userId="6be04d28-a5b0-4bd2-a1f8-75943a5244ce" providerId="ADAL" clId="{20692E23-997A-9348-96C6-D92C959D8499}" dt="2020-07-02T12:30:47.310" v="844" actId="1076"/>
          <ac:picMkLst>
            <pc:docMk/>
            <pc:sldMk cId="52875347" sldId="320"/>
            <ac:picMk id="3" creationId="{DD8BC9FE-239E-0743-A1A4-B39934F09D5E}"/>
          </ac:picMkLst>
        </pc:picChg>
      </pc:sldChg>
      <pc:sldChg chg="modSp">
        <pc:chgData name="xsfh" userId="6be04d28-a5b0-4bd2-a1f8-75943a5244ce" providerId="ADAL" clId="{20692E23-997A-9348-96C6-D92C959D8499}" dt="2020-07-02T10:07:55.234" v="70" actId="20577"/>
        <pc:sldMkLst>
          <pc:docMk/>
          <pc:sldMk cId="1577682554" sldId="330"/>
        </pc:sldMkLst>
        <pc:spChg chg="mod">
          <ac:chgData name="xsfh" userId="6be04d28-a5b0-4bd2-a1f8-75943a5244ce" providerId="ADAL" clId="{20692E23-997A-9348-96C6-D92C959D8499}" dt="2020-07-02T10:06:46.888" v="52" actId="404"/>
          <ac:spMkLst>
            <pc:docMk/>
            <pc:sldMk cId="1577682554" sldId="330"/>
            <ac:spMk id="2" creationId="{0A36F6E6-0517-5A4B-8388-17AA1C5F3F32}"/>
          </ac:spMkLst>
        </pc:spChg>
        <pc:spChg chg="mod">
          <ac:chgData name="xsfh" userId="6be04d28-a5b0-4bd2-a1f8-75943a5244ce" providerId="ADAL" clId="{20692E23-997A-9348-96C6-D92C959D8499}" dt="2020-07-02T10:07:55.234" v="70" actId="20577"/>
          <ac:spMkLst>
            <pc:docMk/>
            <pc:sldMk cId="1577682554" sldId="330"/>
            <ac:spMk id="3" creationId="{57B138AF-C89A-4143-A833-977D7E1299FC}"/>
          </ac:spMkLst>
        </pc:spChg>
      </pc:sldChg>
      <pc:sldChg chg="addSp delSp modSp">
        <pc:chgData name="xsfh" userId="6be04d28-a5b0-4bd2-a1f8-75943a5244ce" providerId="ADAL" clId="{20692E23-997A-9348-96C6-D92C959D8499}" dt="2020-07-02T12:18:29.067" v="731" actId="1076"/>
        <pc:sldMkLst>
          <pc:docMk/>
          <pc:sldMk cId="2587585190" sldId="331"/>
        </pc:sldMkLst>
        <pc:spChg chg="mod">
          <ac:chgData name="xsfh" userId="6be04d28-a5b0-4bd2-a1f8-75943a5244ce" providerId="ADAL" clId="{20692E23-997A-9348-96C6-D92C959D8499}" dt="2020-07-02T12:14:24.115" v="623" actId="20577"/>
          <ac:spMkLst>
            <pc:docMk/>
            <pc:sldMk cId="2587585190" sldId="331"/>
            <ac:spMk id="12" creationId="{6F3784A9-69B6-1743-ABAA-6099675C38EC}"/>
          </ac:spMkLst>
        </pc:spChg>
        <pc:spChg chg="mod">
          <ac:chgData name="xsfh" userId="6be04d28-a5b0-4bd2-a1f8-75943a5244ce" providerId="ADAL" clId="{20692E23-997A-9348-96C6-D92C959D8499}" dt="2020-07-02T12:17:35.347" v="727" actId="20577"/>
          <ac:spMkLst>
            <pc:docMk/>
            <pc:sldMk cId="2587585190" sldId="331"/>
            <ac:spMk id="13" creationId="{373D2982-E6E9-5A41-91D5-1032D09BE18B}"/>
          </ac:spMkLst>
        </pc:spChg>
        <pc:picChg chg="add mod">
          <ac:chgData name="xsfh" userId="6be04d28-a5b0-4bd2-a1f8-75943a5244ce" providerId="ADAL" clId="{20692E23-997A-9348-96C6-D92C959D8499}" dt="2020-07-02T12:18:29.067" v="731" actId="1076"/>
          <ac:picMkLst>
            <pc:docMk/>
            <pc:sldMk cId="2587585190" sldId="331"/>
            <ac:picMk id="2" creationId="{80F89319-7939-684C-A978-C64DF89390F6}"/>
          </ac:picMkLst>
        </pc:picChg>
        <pc:picChg chg="del mod">
          <ac:chgData name="xsfh" userId="6be04d28-a5b0-4bd2-a1f8-75943a5244ce" providerId="ADAL" clId="{20692E23-997A-9348-96C6-D92C959D8499}" dt="2020-07-02T12:15:31.515" v="708" actId="478"/>
          <ac:picMkLst>
            <pc:docMk/>
            <pc:sldMk cId="2587585190" sldId="331"/>
            <ac:picMk id="3" creationId="{02B646AB-2BF4-564A-99B0-E88D15B753B0}"/>
          </ac:picMkLst>
        </pc:picChg>
      </pc:sldChg>
      <pc:sldChg chg="addSp delSp modSp">
        <pc:chgData name="xsfh" userId="6be04d28-a5b0-4bd2-a1f8-75943a5244ce" providerId="ADAL" clId="{20692E23-997A-9348-96C6-D92C959D8499}" dt="2020-07-02T12:47:19.987" v="1087"/>
        <pc:sldMkLst>
          <pc:docMk/>
          <pc:sldMk cId="2263889762" sldId="332"/>
        </pc:sldMkLst>
        <pc:spChg chg="add del mod">
          <ac:chgData name="xsfh" userId="6be04d28-a5b0-4bd2-a1f8-75943a5244ce" providerId="ADAL" clId="{20692E23-997A-9348-96C6-D92C959D8499}" dt="2020-07-02T12:47:19.987" v="1087"/>
          <ac:spMkLst>
            <pc:docMk/>
            <pc:sldMk cId="2263889762" sldId="332"/>
            <ac:spMk id="4" creationId="{100A44EB-41E3-5441-9084-1E0862D4C51A}"/>
          </ac:spMkLst>
        </pc:spChg>
        <pc:spChg chg="mod">
          <ac:chgData name="xsfh" userId="6be04d28-a5b0-4bd2-a1f8-75943a5244ce" providerId="ADAL" clId="{20692E23-997A-9348-96C6-D92C959D8499}" dt="2020-07-02T12:45:32.646" v="998" actId="20577"/>
          <ac:spMkLst>
            <pc:docMk/>
            <pc:sldMk cId="2263889762" sldId="332"/>
            <ac:spMk id="12" creationId="{6F3784A9-69B6-1743-ABAA-6099675C38EC}"/>
          </ac:spMkLst>
        </pc:spChg>
        <pc:spChg chg="mod">
          <ac:chgData name="xsfh" userId="6be04d28-a5b0-4bd2-a1f8-75943a5244ce" providerId="ADAL" clId="{20692E23-997A-9348-96C6-D92C959D8499}" dt="2020-07-02T12:47:13.917" v="1085" actId="12"/>
          <ac:spMkLst>
            <pc:docMk/>
            <pc:sldMk cId="2263889762" sldId="332"/>
            <ac:spMk id="13" creationId="{373D2982-E6E9-5A41-91D5-1032D09BE18B}"/>
          </ac:spMkLst>
        </pc:spChg>
        <pc:picChg chg="add mod">
          <ac:chgData name="xsfh" userId="6be04d28-a5b0-4bd2-a1f8-75943a5244ce" providerId="ADAL" clId="{20692E23-997A-9348-96C6-D92C959D8499}" dt="2020-07-02T12:46:33.244" v="1008" actId="1076"/>
          <ac:picMkLst>
            <pc:docMk/>
            <pc:sldMk cId="2263889762" sldId="332"/>
            <ac:picMk id="2" creationId="{90E1CE51-14E8-7F4B-9700-B4D0463C2DE4}"/>
          </ac:picMkLst>
        </pc:picChg>
        <pc:picChg chg="add mod">
          <ac:chgData name="xsfh" userId="6be04d28-a5b0-4bd2-a1f8-75943a5244ce" providerId="ADAL" clId="{20692E23-997A-9348-96C6-D92C959D8499}" dt="2020-07-02T12:46:31.459" v="1007" actId="1076"/>
          <ac:picMkLst>
            <pc:docMk/>
            <pc:sldMk cId="2263889762" sldId="332"/>
            <ac:picMk id="3" creationId="{8ECDCC29-A9E2-5B44-89BB-DF4186654E31}"/>
          </ac:picMkLst>
        </pc:picChg>
        <pc:picChg chg="del">
          <ac:chgData name="xsfh" userId="6be04d28-a5b0-4bd2-a1f8-75943a5244ce" providerId="ADAL" clId="{20692E23-997A-9348-96C6-D92C959D8499}" dt="2020-07-02T12:45:35.464" v="999" actId="478"/>
          <ac:picMkLst>
            <pc:docMk/>
            <pc:sldMk cId="2263889762" sldId="332"/>
            <ac:picMk id="6" creationId="{537C65A9-5089-4D4C-8709-3F09B6E3AB3D}"/>
          </ac:picMkLst>
        </pc:picChg>
        <pc:picChg chg="del">
          <ac:chgData name="xsfh" userId="6be04d28-a5b0-4bd2-a1f8-75943a5244ce" providerId="ADAL" clId="{20692E23-997A-9348-96C6-D92C959D8499}" dt="2020-07-02T12:45:36.828" v="1001" actId="478"/>
          <ac:picMkLst>
            <pc:docMk/>
            <pc:sldMk cId="2263889762" sldId="332"/>
            <ac:picMk id="7" creationId="{89962413-FCA3-994D-865B-85BF223E0426}"/>
          </ac:picMkLst>
        </pc:picChg>
        <pc:picChg chg="del">
          <ac:chgData name="xsfh" userId="6be04d28-a5b0-4bd2-a1f8-75943a5244ce" providerId="ADAL" clId="{20692E23-997A-9348-96C6-D92C959D8499}" dt="2020-07-02T12:45:36.213" v="1000" actId="478"/>
          <ac:picMkLst>
            <pc:docMk/>
            <pc:sldMk cId="2263889762" sldId="332"/>
            <ac:picMk id="9" creationId="{AE932992-CF38-194C-BA6B-52793C4E063B}"/>
          </ac:picMkLst>
        </pc:picChg>
      </pc:sldChg>
      <pc:sldChg chg="addSp delSp modSp">
        <pc:chgData name="xsfh" userId="6be04d28-a5b0-4bd2-a1f8-75943a5244ce" providerId="ADAL" clId="{20692E23-997A-9348-96C6-D92C959D8499}" dt="2020-07-02T14:12:48.030" v="1891" actId="207"/>
        <pc:sldMkLst>
          <pc:docMk/>
          <pc:sldMk cId="1143204885" sldId="333"/>
        </pc:sldMkLst>
        <pc:spChg chg="add mod">
          <ac:chgData name="xsfh" userId="6be04d28-a5b0-4bd2-a1f8-75943a5244ce" providerId="ADAL" clId="{20692E23-997A-9348-96C6-D92C959D8499}" dt="2020-07-02T14:12:48.030" v="1891" actId="207"/>
          <ac:spMkLst>
            <pc:docMk/>
            <pc:sldMk cId="1143204885" sldId="333"/>
            <ac:spMk id="3" creationId="{3EBE7F05-A86B-1D4B-A8D5-5797712B2F26}"/>
          </ac:spMkLst>
        </pc:spChg>
        <pc:spChg chg="mod">
          <ac:chgData name="xsfh" userId="6be04d28-a5b0-4bd2-a1f8-75943a5244ce" providerId="ADAL" clId="{20692E23-997A-9348-96C6-D92C959D8499}" dt="2020-07-02T12:59:42.253" v="1102" actId="20577"/>
          <ac:spMkLst>
            <pc:docMk/>
            <pc:sldMk cId="1143204885" sldId="333"/>
            <ac:spMk id="12" creationId="{6F3784A9-69B6-1743-ABAA-6099675C38EC}"/>
          </ac:spMkLst>
        </pc:spChg>
        <pc:spChg chg="mod">
          <ac:chgData name="xsfh" userId="6be04d28-a5b0-4bd2-a1f8-75943a5244ce" providerId="ADAL" clId="{20692E23-997A-9348-96C6-D92C959D8499}" dt="2020-07-02T13:06:10.473" v="1189" actId="20577"/>
          <ac:spMkLst>
            <pc:docMk/>
            <pc:sldMk cId="1143204885" sldId="333"/>
            <ac:spMk id="13" creationId="{373D2982-E6E9-5A41-91D5-1032D09BE18B}"/>
          </ac:spMkLst>
        </pc:spChg>
        <pc:picChg chg="del">
          <ac:chgData name="xsfh" userId="6be04d28-a5b0-4bd2-a1f8-75943a5244ce" providerId="ADAL" clId="{20692E23-997A-9348-96C6-D92C959D8499}" dt="2020-07-02T12:59:46.770" v="1105" actId="478"/>
          <ac:picMkLst>
            <pc:docMk/>
            <pc:sldMk cId="1143204885" sldId="333"/>
            <ac:picMk id="2" creationId="{3594D9A3-767D-9143-A3C4-918F06BCDA6F}"/>
          </ac:picMkLst>
        </pc:picChg>
        <pc:picChg chg="del">
          <ac:chgData name="xsfh" userId="6be04d28-a5b0-4bd2-a1f8-75943a5244ce" providerId="ADAL" clId="{20692E23-997A-9348-96C6-D92C959D8499}" dt="2020-07-02T12:59:43.608" v="1103" actId="478"/>
          <ac:picMkLst>
            <pc:docMk/>
            <pc:sldMk cId="1143204885" sldId="333"/>
            <ac:picMk id="6" creationId="{537C65A9-5089-4D4C-8709-3F09B6E3AB3D}"/>
          </ac:picMkLst>
        </pc:picChg>
        <pc:picChg chg="del">
          <ac:chgData name="xsfh" userId="6be04d28-a5b0-4bd2-a1f8-75943a5244ce" providerId="ADAL" clId="{20692E23-997A-9348-96C6-D92C959D8499}" dt="2020-07-02T12:59:45.471" v="1104" actId="478"/>
          <ac:picMkLst>
            <pc:docMk/>
            <pc:sldMk cId="1143204885" sldId="333"/>
            <ac:picMk id="7" creationId="{89962413-FCA3-994D-865B-85BF223E0426}"/>
          </ac:picMkLst>
        </pc:picChg>
        <pc:picChg chg="del">
          <ac:chgData name="xsfh" userId="6be04d28-a5b0-4bd2-a1f8-75943a5244ce" providerId="ADAL" clId="{20692E23-997A-9348-96C6-D92C959D8499}" dt="2020-07-02T12:59:47.379" v="1106" actId="478"/>
          <ac:picMkLst>
            <pc:docMk/>
            <pc:sldMk cId="1143204885" sldId="333"/>
            <ac:picMk id="9" creationId="{AE932992-CF38-194C-BA6B-52793C4E063B}"/>
          </ac:picMkLst>
        </pc:picChg>
      </pc:sldChg>
      <pc:sldChg chg="addSp delSp modSp delAnim">
        <pc:chgData name="xsfh" userId="6be04d28-a5b0-4bd2-a1f8-75943a5244ce" providerId="ADAL" clId="{20692E23-997A-9348-96C6-D92C959D8499}" dt="2020-07-02T14:12:58.818" v="1892" actId="478"/>
        <pc:sldMkLst>
          <pc:docMk/>
          <pc:sldMk cId="3813612396" sldId="334"/>
        </pc:sldMkLst>
        <pc:spChg chg="del">
          <ac:chgData name="xsfh" userId="6be04d28-a5b0-4bd2-a1f8-75943a5244ce" providerId="ADAL" clId="{20692E23-997A-9348-96C6-D92C959D8499}" dt="2020-07-02T14:12:58.818" v="1892" actId="478"/>
          <ac:spMkLst>
            <pc:docMk/>
            <pc:sldMk cId="3813612396" sldId="334"/>
            <ac:spMk id="3" creationId="{ABDC1144-3633-AC4A-B1F7-5F5332FB3A22}"/>
          </ac:spMkLst>
        </pc:spChg>
        <pc:spChg chg="mod">
          <ac:chgData name="xsfh" userId="6be04d28-a5b0-4bd2-a1f8-75943a5244ce" providerId="ADAL" clId="{20692E23-997A-9348-96C6-D92C959D8499}" dt="2020-07-02T13:09:53.103" v="1200" actId="20577"/>
          <ac:spMkLst>
            <pc:docMk/>
            <pc:sldMk cId="3813612396" sldId="334"/>
            <ac:spMk id="12" creationId="{6F3784A9-69B6-1743-ABAA-6099675C38EC}"/>
          </ac:spMkLst>
        </pc:spChg>
        <pc:spChg chg="mod">
          <ac:chgData name="xsfh" userId="6be04d28-a5b0-4bd2-a1f8-75943a5244ce" providerId="ADAL" clId="{20692E23-997A-9348-96C6-D92C959D8499}" dt="2020-07-02T13:20:24.308" v="1220" actId="20577"/>
          <ac:spMkLst>
            <pc:docMk/>
            <pc:sldMk cId="3813612396" sldId="334"/>
            <ac:spMk id="13" creationId="{373D2982-E6E9-5A41-91D5-1032D09BE18B}"/>
          </ac:spMkLst>
        </pc:spChg>
        <pc:picChg chg="add mod">
          <ac:chgData name="xsfh" userId="6be04d28-a5b0-4bd2-a1f8-75943a5244ce" providerId="ADAL" clId="{20692E23-997A-9348-96C6-D92C959D8499}" dt="2020-07-02T13:21:48.875" v="1225" actId="1076"/>
          <ac:picMkLst>
            <pc:docMk/>
            <pc:sldMk cId="3813612396" sldId="334"/>
            <ac:picMk id="2" creationId="{16ED26B9-0C35-FC4F-AA7A-D4D2A2070399}"/>
          </ac:picMkLst>
        </pc:picChg>
        <pc:picChg chg="del">
          <ac:chgData name="xsfh" userId="6be04d28-a5b0-4bd2-a1f8-75943a5244ce" providerId="ADAL" clId="{20692E23-997A-9348-96C6-D92C959D8499}" dt="2020-07-02T13:06:44.542" v="1190" actId="478"/>
          <ac:picMkLst>
            <pc:docMk/>
            <pc:sldMk cId="3813612396" sldId="334"/>
            <ac:picMk id="4" creationId="{D37BEDE2-D275-3B47-A3BB-21F1F5436052}"/>
          </ac:picMkLst>
        </pc:picChg>
        <pc:picChg chg="del">
          <ac:chgData name="xsfh" userId="6be04d28-a5b0-4bd2-a1f8-75943a5244ce" providerId="ADAL" clId="{20692E23-997A-9348-96C6-D92C959D8499}" dt="2020-07-02T13:06:47.903" v="1192" actId="478"/>
          <ac:picMkLst>
            <pc:docMk/>
            <pc:sldMk cId="3813612396" sldId="334"/>
            <ac:picMk id="8" creationId="{812D9867-B59C-DD4E-814A-037B2D4C5E3B}"/>
          </ac:picMkLst>
        </pc:picChg>
        <pc:picChg chg="del">
          <ac:chgData name="xsfh" userId="6be04d28-a5b0-4bd2-a1f8-75943a5244ce" providerId="ADAL" clId="{20692E23-997A-9348-96C6-D92C959D8499}" dt="2020-07-02T13:06:49.791" v="1193" actId="478"/>
          <ac:picMkLst>
            <pc:docMk/>
            <pc:sldMk cId="3813612396" sldId="334"/>
            <ac:picMk id="10" creationId="{122BA897-6CFD-9F4B-B917-39D09BAB266F}"/>
          </ac:picMkLst>
        </pc:picChg>
        <pc:picChg chg="del">
          <ac:chgData name="xsfh" userId="6be04d28-a5b0-4bd2-a1f8-75943a5244ce" providerId="ADAL" clId="{20692E23-997A-9348-96C6-D92C959D8499}" dt="2020-07-02T13:06:45.970" v="1191" actId="478"/>
          <ac:picMkLst>
            <pc:docMk/>
            <pc:sldMk cId="3813612396" sldId="334"/>
            <ac:picMk id="11" creationId="{27BEC9EF-8D41-864B-B3CE-B24BD7B0A5E1}"/>
          </ac:picMkLst>
        </pc:picChg>
        <pc:picChg chg="del">
          <ac:chgData name="xsfh" userId="6be04d28-a5b0-4bd2-a1f8-75943a5244ce" providerId="ADAL" clId="{20692E23-997A-9348-96C6-D92C959D8499}" dt="2020-07-02T12:47:29.635" v="1088" actId="478"/>
          <ac:picMkLst>
            <pc:docMk/>
            <pc:sldMk cId="3813612396" sldId="334"/>
            <ac:picMk id="14" creationId="{02FB1486-2FA0-F14D-B051-7F357656E079}"/>
          </ac:picMkLst>
        </pc:picChg>
      </pc:sldChg>
      <pc:sldChg chg="addSp delSp modSp delAnim">
        <pc:chgData name="xsfh" userId="6be04d28-a5b0-4bd2-a1f8-75943a5244ce" providerId="ADAL" clId="{20692E23-997A-9348-96C6-D92C959D8499}" dt="2020-07-02T13:25:40.856" v="1278" actId="1076"/>
        <pc:sldMkLst>
          <pc:docMk/>
          <pc:sldMk cId="747334344" sldId="335"/>
        </pc:sldMkLst>
        <pc:spChg chg="mod">
          <ac:chgData name="xsfh" userId="6be04d28-a5b0-4bd2-a1f8-75943a5244ce" providerId="ADAL" clId="{20692E23-997A-9348-96C6-D92C959D8499}" dt="2020-07-02T13:25:25.216" v="1273" actId="20577"/>
          <ac:spMkLst>
            <pc:docMk/>
            <pc:sldMk cId="747334344" sldId="335"/>
            <ac:spMk id="13" creationId="{373D2982-E6E9-5A41-91D5-1032D09BE18B}"/>
          </ac:spMkLst>
        </pc:spChg>
        <pc:picChg chg="add mod">
          <ac:chgData name="xsfh" userId="6be04d28-a5b0-4bd2-a1f8-75943a5244ce" providerId="ADAL" clId="{20692E23-997A-9348-96C6-D92C959D8499}" dt="2020-07-02T13:25:40.856" v="1278" actId="1076"/>
          <ac:picMkLst>
            <pc:docMk/>
            <pc:sldMk cId="747334344" sldId="335"/>
            <ac:picMk id="2" creationId="{E9CA2042-F2D0-3D41-93FC-315AE71BF580}"/>
          </ac:picMkLst>
        </pc:picChg>
        <pc:picChg chg="del">
          <ac:chgData name="xsfh" userId="6be04d28-a5b0-4bd2-a1f8-75943a5244ce" providerId="ADAL" clId="{20692E23-997A-9348-96C6-D92C959D8499}" dt="2020-07-02T13:25:29.016" v="1274" actId="478"/>
          <ac:picMkLst>
            <pc:docMk/>
            <pc:sldMk cId="747334344" sldId="335"/>
            <ac:picMk id="3" creationId="{5287F9F3-9E0B-DC47-B52A-D4593643F9C7}"/>
          </ac:picMkLst>
        </pc:picChg>
        <pc:picChg chg="del">
          <ac:chgData name="xsfh" userId="6be04d28-a5b0-4bd2-a1f8-75943a5244ce" providerId="ADAL" clId="{20692E23-997A-9348-96C6-D92C959D8499}" dt="2020-07-02T13:24:40.132" v="1228" actId="478"/>
          <ac:picMkLst>
            <pc:docMk/>
            <pc:sldMk cId="747334344" sldId="335"/>
            <ac:picMk id="4" creationId="{23F09253-3963-4146-A683-8A6804796FFF}"/>
          </ac:picMkLst>
        </pc:picChg>
        <pc:picChg chg="del">
          <ac:chgData name="xsfh" userId="6be04d28-a5b0-4bd2-a1f8-75943a5244ce" providerId="ADAL" clId="{20692E23-997A-9348-96C6-D92C959D8499}" dt="2020-07-02T13:24:38.063" v="1226" actId="478"/>
          <ac:picMkLst>
            <pc:docMk/>
            <pc:sldMk cId="747334344" sldId="335"/>
            <ac:picMk id="5" creationId="{B7C98A28-ABA5-6A47-94F1-4EC72C588229}"/>
          </ac:picMkLst>
        </pc:picChg>
      </pc:sldChg>
      <pc:sldChg chg="modSp">
        <pc:chgData name="xsfh" userId="6be04d28-a5b0-4bd2-a1f8-75943a5244ce" providerId="ADAL" clId="{20692E23-997A-9348-96C6-D92C959D8499}" dt="2020-07-02T13:41:44.304" v="1325" actId="27636"/>
        <pc:sldMkLst>
          <pc:docMk/>
          <pc:sldMk cId="2213828323" sldId="336"/>
        </pc:sldMkLst>
        <pc:spChg chg="mod">
          <ac:chgData name="xsfh" userId="6be04d28-a5b0-4bd2-a1f8-75943a5244ce" providerId="ADAL" clId="{20692E23-997A-9348-96C6-D92C959D8499}" dt="2020-07-02T13:38:20.225" v="1318"/>
          <ac:spMkLst>
            <pc:docMk/>
            <pc:sldMk cId="2213828323" sldId="336"/>
            <ac:spMk id="2" creationId="{0A36F6E6-0517-5A4B-8388-17AA1C5F3F32}"/>
          </ac:spMkLst>
        </pc:spChg>
        <pc:spChg chg="mod">
          <ac:chgData name="xsfh" userId="6be04d28-a5b0-4bd2-a1f8-75943a5244ce" providerId="ADAL" clId="{20692E23-997A-9348-96C6-D92C959D8499}" dt="2020-07-02T13:41:44.304" v="1325" actId="27636"/>
          <ac:spMkLst>
            <pc:docMk/>
            <pc:sldMk cId="2213828323" sldId="336"/>
            <ac:spMk id="3" creationId="{57B138AF-C89A-4143-A833-977D7E1299FC}"/>
          </ac:spMkLst>
        </pc:spChg>
      </pc:sldChg>
      <pc:sldChg chg="addSp delSp modSp">
        <pc:chgData name="xsfh" userId="6be04d28-a5b0-4bd2-a1f8-75943a5244ce" providerId="ADAL" clId="{20692E23-997A-9348-96C6-D92C959D8499}" dt="2020-07-02T13:43:06.763" v="1378" actId="1035"/>
        <pc:sldMkLst>
          <pc:docMk/>
          <pc:sldMk cId="247143983" sldId="337"/>
        </pc:sldMkLst>
        <pc:spChg chg="mod">
          <ac:chgData name="xsfh" userId="6be04d28-a5b0-4bd2-a1f8-75943a5244ce" providerId="ADAL" clId="{20692E23-997A-9348-96C6-D92C959D8499}" dt="2020-07-02T13:41:51.652" v="1329" actId="20577"/>
          <ac:spMkLst>
            <pc:docMk/>
            <pc:sldMk cId="247143983" sldId="337"/>
            <ac:spMk id="12" creationId="{6F3784A9-69B6-1743-ABAA-6099675C38EC}"/>
          </ac:spMkLst>
        </pc:spChg>
        <pc:spChg chg="mod">
          <ac:chgData name="xsfh" userId="6be04d28-a5b0-4bd2-a1f8-75943a5244ce" providerId="ADAL" clId="{20692E23-997A-9348-96C6-D92C959D8499}" dt="2020-07-02T13:42:54.662" v="1368" actId="20577"/>
          <ac:spMkLst>
            <pc:docMk/>
            <pc:sldMk cId="247143983" sldId="337"/>
            <ac:spMk id="13" creationId="{373D2982-E6E9-5A41-91D5-1032D09BE18B}"/>
          </ac:spMkLst>
        </pc:spChg>
        <pc:picChg chg="del">
          <ac:chgData name="xsfh" userId="6be04d28-a5b0-4bd2-a1f8-75943a5244ce" providerId="ADAL" clId="{20692E23-997A-9348-96C6-D92C959D8499}" dt="2020-07-02T13:42:06.752" v="1331" actId="478"/>
          <ac:picMkLst>
            <pc:docMk/>
            <pc:sldMk cId="247143983" sldId="337"/>
            <ac:picMk id="2" creationId="{05FD2609-483D-DF4F-A5FF-87BF5B500B00}"/>
          </ac:picMkLst>
        </pc:picChg>
        <pc:picChg chg="del">
          <ac:chgData name="xsfh" userId="6be04d28-a5b0-4bd2-a1f8-75943a5244ce" providerId="ADAL" clId="{20692E23-997A-9348-96C6-D92C959D8499}" dt="2020-07-02T13:42:05.211" v="1330" actId="478"/>
          <ac:picMkLst>
            <pc:docMk/>
            <pc:sldMk cId="247143983" sldId="337"/>
            <ac:picMk id="3" creationId="{BA467568-841B-FF4B-A3D5-BFBAFC0506BF}"/>
          </ac:picMkLst>
        </pc:picChg>
        <pc:picChg chg="add mod">
          <ac:chgData name="xsfh" userId="6be04d28-a5b0-4bd2-a1f8-75943a5244ce" providerId="ADAL" clId="{20692E23-997A-9348-96C6-D92C959D8499}" dt="2020-07-02T13:43:06.763" v="1378" actId="1035"/>
          <ac:picMkLst>
            <pc:docMk/>
            <pc:sldMk cId="247143983" sldId="337"/>
            <ac:picMk id="4" creationId="{0F6CB05F-D167-B841-8F8C-12625AD6C3AC}"/>
          </ac:picMkLst>
        </pc:picChg>
      </pc:sldChg>
      <pc:sldChg chg="addSp delSp modSp">
        <pc:chgData name="xsfh" userId="6be04d28-a5b0-4bd2-a1f8-75943a5244ce" providerId="ADAL" clId="{20692E23-997A-9348-96C6-D92C959D8499}" dt="2020-07-02T13:59:28.677" v="1786" actId="20577"/>
        <pc:sldMkLst>
          <pc:docMk/>
          <pc:sldMk cId="955059110" sldId="338"/>
        </pc:sldMkLst>
        <pc:spChg chg="del">
          <ac:chgData name="xsfh" userId="6be04d28-a5b0-4bd2-a1f8-75943a5244ce" providerId="ADAL" clId="{20692E23-997A-9348-96C6-D92C959D8499}" dt="2020-07-02T13:43:50.376" v="1380" actId="478"/>
          <ac:spMkLst>
            <pc:docMk/>
            <pc:sldMk cId="955059110" sldId="338"/>
            <ac:spMk id="5" creationId="{A49EA09B-FE20-9746-A676-6CED7CFCC89C}"/>
          </ac:spMkLst>
        </pc:spChg>
        <pc:spChg chg="mod">
          <ac:chgData name="xsfh" userId="6be04d28-a5b0-4bd2-a1f8-75943a5244ce" providerId="ADAL" clId="{20692E23-997A-9348-96C6-D92C959D8499}" dt="2020-07-02T13:59:28.677" v="1786" actId="20577"/>
          <ac:spMkLst>
            <pc:docMk/>
            <pc:sldMk cId="955059110" sldId="338"/>
            <ac:spMk id="13" creationId="{373D2982-E6E9-5A41-91D5-1032D09BE18B}"/>
          </ac:spMkLst>
        </pc:spChg>
        <pc:picChg chg="add mod">
          <ac:chgData name="xsfh" userId="6be04d28-a5b0-4bd2-a1f8-75943a5244ce" providerId="ADAL" clId="{20692E23-997A-9348-96C6-D92C959D8499}" dt="2020-07-02T13:54:09.107" v="1646" actId="1076"/>
          <ac:picMkLst>
            <pc:docMk/>
            <pc:sldMk cId="955059110" sldId="338"/>
            <ac:picMk id="2" creationId="{1F60A322-EE01-DC49-9E8C-1095CE88789F}"/>
          </ac:picMkLst>
        </pc:picChg>
        <pc:picChg chg="del">
          <ac:chgData name="xsfh" userId="6be04d28-a5b0-4bd2-a1f8-75943a5244ce" providerId="ADAL" clId="{20692E23-997A-9348-96C6-D92C959D8499}" dt="2020-07-02T13:43:47.420" v="1379" actId="478"/>
          <ac:picMkLst>
            <pc:docMk/>
            <pc:sldMk cId="955059110" sldId="338"/>
            <ac:picMk id="4" creationId="{B1EC9F97-AA9E-5440-884F-E8533C878A38}"/>
          </ac:picMkLst>
        </pc:picChg>
      </pc:sldChg>
      <pc:sldChg chg="addSp delSp modSp">
        <pc:chgData name="xsfh" userId="6be04d28-a5b0-4bd2-a1f8-75943a5244ce" providerId="ADAL" clId="{20692E23-997A-9348-96C6-D92C959D8499}" dt="2020-07-02T13:28:14.367" v="1286" actId="1076"/>
        <pc:sldMkLst>
          <pc:docMk/>
          <pc:sldMk cId="3982473285" sldId="339"/>
        </pc:sldMkLst>
        <pc:picChg chg="del">
          <ac:chgData name="xsfh" userId="6be04d28-a5b0-4bd2-a1f8-75943a5244ce" providerId="ADAL" clId="{20692E23-997A-9348-96C6-D92C959D8499}" dt="2020-07-02T13:25:59.797" v="1279" actId="478"/>
          <ac:picMkLst>
            <pc:docMk/>
            <pc:sldMk cId="3982473285" sldId="339"/>
            <ac:picMk id="2" creationId="{318EE262-D15C-9649-A796-CFF3BDF70195}"/>
          </ac:picMkLst>
        </pc:picChg>
        <pc:picChg chg="add mod">
          <ac:chgData name="xsfh" userId="6be04d28-a5b0-4bd2-a1f8-75943a5244ce" providerId="ADAL" clId="{20692E23-997A-9348-96C6-D92C959D8499}" dt="2020-07-02T13:26:17.138" v="1281" actId="1076"/>
          <ac:picMkLst>
            <pc:docMk/>
            <pc:sldMk cId="3982473285" sldId="339"/>
            <ac:picMk id="3" creationId="{DE774390-223C-864B-8C3C-93AD9531F8CC}"/>
          </ac:picMkLst>
        </pc:picChg>
        <pc:picChg chg="add mod">
          <ac:chgData name="xsfh" userId="6be04d28-a5b0-4bd2-a1f8-75943a5244ce" providerId="ADAL" clId="{20692E23-997A-9348-96C6-D92C959D8499}" dt="2020-07-02T13:28:14.367" v="1286" actId="1076"/>
          <ac:picMkLst>
            <pc:docMk/>
            <pc:sldMk cId="3982473285" sldId="339"/>
            <ac:picMk id="4" creationId="{5ECD8C99-38E2-A043-8D3E-E143FFC1A189}"/>
          </ac:picMkLst>
        </pc:picChg>
      </pc:sldChg>
      <pc:sldChg chg="addSp delSp modSp">
        <pc:chgData name="xsfh" userId="6be04d28-a5b0-4bd2-a1f8-75943a5244ce" providerId="ADAL" clId="{20692E23-997A-9348-96C6-D92C959D8499}" dt="2020-07-02T14:00:26.512" v="1795" actId="1036"/>
        <pc:sldMkLst>
          <pc:docMk/>
          <pc:sldMk cId="1571823938" sldId="340"/>
        </pc:sldMkLst>
        <pc:spChg chg="add del mod">
          <ac:chgData name="xsfh" userId="6be04d28-a5b0-4bd2-a1f8-75943a5244ce" providerId="ADAL" clId="{20692E23-997A-9348-96C6-D92C959D8499}" dt="2020-07-02T14:00:11.394" v="1788" actId="478"/>
          <ac:spMkLst>
            <pc:docMk/>
            <pc:sldMk cId="1571823938" sldId="340"/>
            <ac:spMk id="5" creationId="{EF478550-244C-2243-9188-1DB37D609289}"/>
          </ac:spMkLst>
        </pc:spChg>
        <pc:spChg chg="mod">
          <ac:chgData name="xsfh" userId="6be04d28-a5b0-4bd2-a1f8-75943a5244ce" providerId="ADAL" clId="{20692E23-997A-9348-96C6-D92C959D8499}" dt="2020-07-02T13:56:07.736" v="1733" actId="20577"/>
          <ac:spMkLst>
            <pc:docMk/>
            <pc:sldMk cId="1571823938" sldId="340"/>
            <ac:spMk id="12" creationId="{6F3784A9-69B6-1743-ABAA-6099675C38EC}"/>
          </ac:spMkLst>
        </pc:spChg>
        <pc:spChg chg="del mod">
          <ac:chgData name="xsfh" userId="6be04d28-a5b0-4bd2-a1f8-75943a5244ce" providerId="ADAL" clId="{20692E23-997A-9348-96C6-D92C959D8499}" dt="2020-07-02T13:57:07.007" v="1734"/>
          <ac:spMkLst>
            <pc:docMk/>
            <pc:sldMk cId="1571823938" sldId="340"/>
            <ac:spMk id="13" creationId="{373D2982-E6E9-5A41-91D5-1032D09BE18B}"/>
          </ac:spMkLst>
        </pc:spChg>
        <pc:picChg chg="del">
          <ac:chgData name="xsfh" userId="6be04d28-a5b0-4bd2-a1f8-75943a5244ce" providerId="ADAL" clId="{20692E23-997A-9348-96C6-D92C959D8499}" dt="2020-07-02T13:56:03.299" v="1726" actId="478"/>
          <ac:picMkLst>
            <pc:docMk/>
            <pc:sldMk cId="1571823938" sldId="340"/>
            <ac:picMk id="2" creationId="{5DDC0809-54DC-A547-A1EF-5FF655F04832}"/>
          </ac:picMkLst>
        </pc:picChg>
        <pc:picChg chg="add del mod">
          <ac:chgData name="xsfh" userId="6be04d28-a5b0-4bd2-a1f8-75943a5244ce" providerId="ADAL" clId="{20692E23-997A-9348-96C6-D92C959D8499}" dt="2020-07-02T13:57:47.225" v="1738" actId="478"/>
          <ac:picMkLst>
            <pc:docMk/>
            <pc:sldMk cId="1571823938" sldId="340"/>
            <ac:picMk id="3" creationId="{F3EF7C71-232D-DE4C-ABFC-FBADF3DF690B}"/>
          </ac:picMkLst>
        </pc:picChg>
        <pc:picChg chg="add mod modCrop">
          <ac:chgData name="xsfh" userId="6be04d28-a5b0-4bd2-a1f8-75943a5244ce" providerId="ADAL" clId="{20692E23-997A-9348-96C6-D92C959D8499}" dt="2020-07-02T14:00:26.512" v="1795" actId="1036"/>
          <ac:picMkLst>
            <pc:docMk/>
            <pc:sldMk cId="1571823938" sldId="340"/>
            <ac:picMk id="6" creationId="{05324AEB-199C-0B49-8314-1911C22612D8}"/>
          </ac:picMkLst>
        </pc:picChg>
      </pc:sldChg>
      <pc:sldChg chg="del">
        <pc:chgData name="xsfh" userId="6be04d28-a5b0-4bd2-a1f8-75943a5244ce" providerId="ADAL" clId="{20692E23-997A-9348-96C6-D92C959D8499}" dt="2020-07-02T14:00:35.244" v="1797" actId="2696"/>
        <pc:sldMkLst>
          <pc:docMk/>
          <pc:sldMk cId="1203515695" sldId="341"/>
        </pc:sldMkLst>
      </pc:sldChg>
      <pc:sldChg chg="del">
        <pc:chgData name="xsfh" userId="6be04d28-a5b0-4bd2-a1f8-75943a5244ce" providerId="ADAL" clId="{20692E23-997A-9348-96C6-D92C959D8499}" dt="2020-07-02T14:00:34.607" v="1796" actId="2696"/>
        <pc:sldMkLst>
          <pc:docMk/>
          <pc:sldMk cId="2667502671" sldId="342"/>
        </pc:sldMkLst>
      </pc:sldChg>
      <pc:sldChg chg="addSp delSp modSp">
        <pc:chgData name="xsfh" userId="6be04d28-a5b0-4bd2-a1f8-75943a5244ce" providerId="ADAL" clId="{20692E23-997A-9348-96C6-D92C959D8499}" dt="2020-07-02T14:11:53.984" v="1877"/>
        <pc:sldMkLst>
          <pc:docMk/>
          <pc:sldMk cId="240614415" sldId="343"/>
        </pc:sldMkLst>
        <pc:spChg chg="add mod">
          <ac:chgData name="xsfh" userId="6be04d28-a5b0-4bd2-a1f8-75943a5244ce" providerId="ADAL" clId="{20692E23-997A-9348-96C6-D92C959D8499}" dt="2020-07-02T14:08:49.267" v="1869"/>
          <ac:spMkLst>
            <pc:docMk/>
            <pc:sldMk cId="240614415" sldId="343"/>
            <ac:spMk id="7" creationId="{11FB132C-83EE-0547-8993-2AFDA2C6A8D5}"/>
          </ac:spMkLst>
        </pc:spChg>
        <pc:spChg chg="add del mod">
          <ac:chgData name="xsfh" userId="6be04d28-a5b0-4bd2-a1f8-75943a5244ce" providerId="ADAL" clId="{20692E23-997A-9348-96C6-D92C959D8499}" dt="2020-07-02T14:07:23.301" v="1835"/>
          <ac:spMkLst>
            <pc:docMk/>
            <pc:sldMk cId="240614415" sldId="343"/>
            <ac:spMk id="8" creationId="{64E2296B-9854-964D-8CE4-D9E6A15CF77C}"/>
          </ac:spMkLst>
        </pc:spChg>
        <pc:spChg chg="add del mod">
          <ac:chgData name="xsfh" userId="6be04d28-a5b0-4bd2-a1f8-75943a5244ce" providerId="ADAL" clId="{20692E23-997A-9348-96C6-D92C959D8499}" dt="2020-07-02T14:08:04.678" v="1839"/>
          <ac:spMkLst>
            <pc:docMk/>
            <pc:sldMk cId="240614415" sldId="343"/>
            <ac:spMk id="9" creationId="{4B26B8A7-6C37-F646-9DF8-79A3DE5402B5}"/>
          </ac:spMkLst>
        </pc:spChg>
        <pc:spChg chg="add del mod">
          <ac:chgData name="xsfh" userId="6be04d28-a5b0-4bd2-a1f8-75943a5244ce" providerId="ADAL" clId="{20692E23-997A-9348-96C6-D92C959D8499}" dt="2020-07-02T14:09:09.015" v="1872"/>
          <ac:spMkLst>
            <pc:docMk/>
            <pc:sldMk cId="240614415" sldId="343"/>
            <ac:spMk id="10" creationId="{62229466-2544-4B47-89ED-D7A6238590D7}"/>
          </ac:spMkLst>
        </pc:spChg>
        <pc:spChg chg="add del mod">
          <ac:chgData name="xsfh" userId="6be04d28-a5b0-4bd2-a1f8-75943a5244ce" providerId="ADAL" clId="{20692E23-997A-9348-96C6-D92C959D8499}" dt="2020-07-02T14:11:53.984" v="1877"/>
          <ac:spMkLst>
            <pc:docMk/>
            <pc:sldMk cId="240614415" sldId="343"/>
            <ac:spMk id="11" creationId="{6ABEE2BB-49CA-0A40-BDC1-AF7361A9DCEA}"/>
          </ac:spMkLst>
        </pc:spChg>
        <pc:picChg chg="add mod">
          <ac:chgData name="xsfh" userId="6be04d28-a5b0-4bd2-a1f8-75943a5244ce" providerId="ADAL" clId="{20692E23-997A-9348-96C6-D92C959D8499}" dt="2020-07-02T14:11:46.730" v="1874" actId="1076"/>
          <ac:picMkLst>
            <pc:docMk/>
            <pc:sldMk cId="240614415" sldId="343"/>
            <ac:picMk id="3" creationId="{FA4B3E91-4CF9-0242-ADD5-81295CC0F74B}"/>
          </ac:picMkLst>
        </pc:picChg>
        <pc:picChg chg="del">
          <ac:chgData name="xsfh" userId="6be04d28-a5b0-4bd2-a1f8-75943a5244ce" providerId="ADAL" clId="{20692E23-997A-9348-96C6-D92C959D8499}" dt="2020-07-02T14:00:37.018" v="1798" actId="478"/>
          <ac:picMkLst>
            <pc:docMk/>
            <pc:sldMk cId="240614415" sldId="343"/>
            <ac:picMk id="4" creationId="{14FA2B16-B9AE-134F-812C-D0FBFBAE1A0F}"/>
          </ac:picMkLst>
        </pc:picChg>
        <pc:picChg chg="add del mod">
          <ac:chgData name="xsfh" userId="6be04d28-a5b0-4bd2-a1f8-75943a5244ce" providerId="ADAL" clId="{20692E23-997A-9348-96C6-D92C959D8499}" dt="2020-07-02T14:03:16.023" v="1812" actId="21"/>
          <ac:picMkLst>
            <pc:docMk/>
            <pc:sldMk cId="240614415" sldId="343"/>
            <ac:picMk id="5" creationId="{2B6644A2-B1CC-1443-96D4-47B7A856A5BD}"/>
          </ac:picMkLst>
        </pc:picChg>
        <pc:picChg chg="add mod">
          <ac:chgData name="xsfh" userId="6be04d28-a5b0-4bd2-a1f8-75943a5244ce" providerId="ADAL" clId="{20692E23-997A-9348-96C6-D92C959D8499}" dt="2020-07-02T14:11:52.094" v="1875" actId="1076"/>
          <ac:picMkLst>
            <pc:docMk/>
            <pc:sldMk cId="240614415" sldId="343"/>
            <ac:picMk id="6" creationId="{B3814C63-EE94-B843-A91B-4108A7480848}"/>
          </ac:picMkLst>
        </pc:picChg>
      </pc:sldChg>
      <pc:sldChg chg="addSp delSp modSp">
        <pc:chgData name="xsfh" userId="6be04d28-a5b0-4bd2-a1f8-75943a5244ce" providerId="ADAL" clId="{20692E23-997A-9348-96C6-D92C959D8499}" dt="2020-07-02T14:12:09.825" v="1879" actId="1076"/>
        <pc:sldMkLst>
          <pc:docMk/>
          <pc:sldMk cId="2315135139" sldId="344"/>
        </pc:sldMkLst>
        <pc:spChg chg="del">
          <ac:chgData name="xsfh" userId="6be04d28-a5b0-4bd2-a1f8-75943a5244ce" providerId="ADAL" clId="{20692E23-997A-9348-96C6-D92C959D8499}" dt="2020-07-02T14:03:27.663" v="1815" actId="478"/>
          <ac:spMkLst>
            <pc:docMk/>
            <pc:sldMk cId="2315135139" sldId="344"/>
            <ac:spMk id="2" creationId="{0A36F6E6-0517-5A4B-8388-17AA1C5F3F32}"/>
          </ac:spMkLst>
        </pc:spChg>
        <pc:spChg chg="del">
          <ac:chgData name="xsfh" userId="6be04d28-a5b0-4bd2-a1f8-75943a5244ce" providerId="ADAL" clId="{20692E23-997A-9348-96C6-D92C959D8499}" dt="2020-07-02T14:03:30.782" v="1816" actId="478"/>
          <ac:spMkLst>
            <pc:docMk/>
            <pc:sldMk cId="2315135139" sldId="344"/>
            <ac:spMk id="3" creationId="{57B138AF-C89A-4143-A833-977D7E1299FC}"/>
          </ac:spMkLst>
        </pc:spChg>
        <pc:spChg chg="add del mod">
          <ac:chgData name="xsfh" userId="6be04d28-a5b0-4bd2-a1f8-75943a5244ce" providerId="ADAL" clId="{20692E23-997A-9348-96C6-D92C959D8499}" dt="2020-07-02T14:03:33.521" v="1817" actId="478"/>
          <ac:spMkLst>
            <pc:docMk/>
            <pc:sldMk cId="2315135139" sldId="344"/>
            <ac:spMk id="5" creationId="{C1B03F0D-6426-AC40-9FA4-34D50B19AE0A}"/>
          </ac:spMkLst>
        </pc:spChg>
        <pc:spChg chg="add del mod">
          <ac:chgData name="xsfh" userId="6be04d28-a5b0-4bd2-a1f8-75943a5244ce" providerId="ADAL" clId="{20692E23-997A-9348-96C6-D92C959D8499}" dt="2020-07-02T14:03:35.440" v="1818" actId="478"/>
          <ac:spMkLst>
            <pc:docMk/>
            <pc:sldMk cId="2315135139" sldId="344"/>
            <ac:spMk id="7" creationId="{723C5A68-58B4-9248-BE5F-35BA36B9169B}"/>
          </ac:spMkLst>
        </pc:spChg>
        <pc:picChg chg="add del mod">
          <ac:chgData name="xsfh" userId="6be04d28-a5b0-4bd2-a1f8-75943a5244ce" providerId="ADAL" clId="{20692E23-997A-9348-96C6-D92C959D8499}" dt="2020-07-02T14:03:45.811" v="1823" actId="478"/>
          <ac:picMkLst>
            <pc:docMk/>
            <pc:sldMk cId="2315135139" sldId="344"/>
            <ac:picMk id="8" creationId="{734744A5-01E2-2441-BDE6-89356779B4C5}"/>
          </ac:picMkLst>
        </pc:picChg>
        <pc:picChg chg="add mod">
          <ac:chgData name="xsfh" userId="6be04d28-a5b0-4bd2-a1f8-75943a5244ce" providerId="ADAL" clId="{20692E23-997A-9348-96C6-D92C959D8499}" dt="2020-07-02T14:12:09.825" v="1879" actId="1076"/>
          <ac:picMkLst>
            <pc:docMk/>
            <pc:sldMk cId="2315135139" sldId="344"/>
            <ac:picMk id="9" creationId="{F73FEE67-C83B-0647-84C3-41A05EE2803B}"/>
          </ac:picMkLst>
        </pc:picChg>
      </pc:sldChg>
      <pc:sldChg chg="del">
        <pc:chgData name="xsfh" userId="6be04d28-a5b0-4bd2-a1f8-75943a5244ce" providerId="ADAL" clId="{20692E23-997A-9348-96C6-D92C959D8499}" dt="2020-07-02T14:12:14.866" v="1880" actId="2696"/>
        <pc:sldMkLst>
          <pc:docMk/>
          <pc:sldMk cId="756054019" sldId="345"/>
        </pc:sldMkLst>
      </pc:sldChg>
      <pc:sldChg chg="del">
        <pc:chgData name="xsfh" userId="6be04d28-a5b0-4bd2-a1f8-75943a5244ce" providerId="ADAL" clId="{20692E23-997A-9348-96C6-D92C959D8499}" dt="2020-07-02T14:12:14.896" v="1885" actId="2696"/>
        <pc:sldMkLst>
          <pc:docMk/>
          <pc:sldMk cId="3374982811" sldId="348"/>
        </pc:sldMkLst>
      </pc:sldChg>
      <pc:sldChg chg="del">
        <pc:chgData name="xsfh" userId="6be04d28-a5b0-4bd2-a1f8-75943a5244ce" providerId="ADAL" clId="{20692E23-997A-9348-96C6-D92C959D8499}" dt="2020-07-02T14:12:14.919" v="1887" actId="2696"/>
        <pc:sldMkLst>
          <pc:docMk/>
          <pc:sldMk cId="3747104127" sldId="349"/>
        </pc:sldMkLst>
      </pc:sldChg>
      <pc:sldChg chg="del">
        <pc:chgData name="xsfh" userId="6be04d28-a5b0-4bd2-a1f8-75943a5244ce" providerId="ADAL" clId="{20692E23-997A-9348-96C6-D92C959D8499}" dt="2020-07-02T14:12:14.899" v="1886" actId="2696"/>
        <pc:sldMkLst>
          <pc:docMk/>
          <pc:sldMk cId="2721960671" sldId="350"/>
        </pc:sldMkLst>
      </pc:sldChg>
      <pc:sldChg chg="del">
        <pc:chgData name="xsfh" userId="6be04d28-a5b0-4bd2-a1f8-75943a5244ce" providerId="ADAL" clId="{20692E23-997A-9348-96C6-D92C959D8499}" dt="2020-07-02T14:12:14.873" v="1882" actId="2696"/>
        <pc:sldMkLst>
          <pc:docMk/>
          <pc:sldMk cId="1294781712" sldId="351"/>
        </pc:sldMkLst>
      </pc:sldChg>
      <pc:sldChg chg="del">
        <pc:chgData name="xsfh" userId="6be04d28-a5b0-4bd2-a1f8-75943a5244ce" providerId="ADAL" clId="{20692E23-997A-9348-96C6-D92C959D8499}" dt="2020-07-02T14:12:14.927" v="1888" actId="2696"/>
        <pc:sldMkLst>
          <pc:docMk/>
          <pc:sldMk cId="2501222220" sldId="352"/>
        </pc:sldMkLst>
      </pc:sldChg>
      <pc:sldChg chg="del">
        <pc:chgData name="xsfh" userId="6be04d28-a5b0-4bd2-a1f8-75943a5244ce" providerId="ADAL" clId="{20692E23-997A-9348-96C6-D92C959D8499}" dt="2020-07-02T14:12:14.877" v="1883" actId="2696"/>
        <pc:sldMkLst>
          <pc:docMk/>
          <pc:sldMk cId="1625317987" sldId="353"/>
        </pc:sldMkLst>
      </pc:sldChg>
      <pc:sldChg chg="del">
        <pc:chgData name="xsfh" userId="6be04d28-a5b0-4bd2-a1f8-75943a5244ce" providerId="ADAL" clId="{20692E23-997A-9348-96C6-D92C959D8499}" dt="2020-07-02T14:12:14.870" v="1881" actId="2696"/>
        <pc:sldMkLst>
          <pc:docMk/>
          <pc:sldMk cId="1630156735" sldId="354"/>
        </pc:sldMkLst>
      </pc:sldChg>
      <pc:sldChg chg="del">
        <pc:chgData name="xsfh" userId="6be04d28-a5b0-4bd2-a1f8-75943a5244ce" providerId="ADAL" clId="{20692E23-997A-9348-96C6-D92C959D8499}" dt="2020-07-02T14:12:14.881" v="1884" actId="2696"/>
        <pc:sldMkLst>
          <pc:docMk/>
          <pc:sldMk cId="1465704273" sldId="355"/>
        </pc:sldMkLst>
      </pc:sldChg>
      <pc:sldChg chg="addSp delSp modSp add">
        <pc:chgData name="xsfh" userId="6be04d28-a5b0-4bd2-a1f8-75943a5244ce" providerId="ADAL" clId="{20692E23-997A-9348-96C6-D92C959D8499}" dt="2020-07-02T12:08:04.339" v="598" actId="20577"/>
        <pc:sldMkLst>
          <pc:docMk/>
          <pc:sldMk cId="3937304085" sldId="356"/>
        </pc:sldMkLst>
        <pc:spChg chg="mod">
          <ac:chgData name="xsfh" userId="6be04d28-a5b0-4bd2-a1f8-75943a5244ce" providerId="ADAL" clId="{20692E23-997A-9348-96C6-D92C959D8499}" dt="2020-07-02T11:53:24.003" v="317" actId="20577"/>
          <ac:spMkLst>
            <pc:docMk/>
            <pc:sldMk cId="3937304085" sldId="356"/>
            <ac:spMk id="12" creationId="{6F3784A9-69B6-1743-ABAA-6099675C38EC}"/>
          </ac:spMkLst>
        </pc:spChg>
        <pc:spChg chg="mod">
          <ac:chgData name="xsfh" userId="6be04d28-a5b0-4bd2-a1f8-75943a5244ce" providerId="ADAL" clId="{20692E23-997A-9348-96C6-D92C959D8499}" dt="2020-07-02T12:08:04.339" v="598" actId="20577"/>
          <ac:spMkLst>
            <pc:docMk/>
            <pc:sldMk cId="3937304085" sldId="356"/>
            <ac:spMk id="13" creationId="{373D2982-E6E9-5A41-91D5-1032D09BE18B}"/>
          </ac:spMkLst>
        </pc:spChg>
        <pc:picChg chg="del">
          <ac:chgData name="xsfh" userId="6be04d28-a5b0-4bd2-a1f8-75943a5244ce" providerId="ADAL" clId="{20692E23-997A-9348-96C6-D92C959D8499}" dt="2020-07-02T11:53:26.655" v="318" actId="478"/>
          <ac:picMkLst>
            <pc:docMk/>
            <pc:sldMk cId="3937304085" sldId="356"/>
            <ac:picMk id="2" creationId="{6823D7F3-CF3B-E948-841F-B8066FF204EC}"/>
          </ac:picMkLst>
        </pc:picChg>
        <pc:picChg chg="add mod">
          <ac:chgData name="xsfh" userId="6be04d28-a5b0-4bd2-a1f8-75943a5244ce" providerId="ADAL" clId="{20692E23-997A-9348-96C6-D92C959D8499}" dt="2020-07-02T11:57:06.543" v="532" actId="1076"/>
          <ac:picMkLst>
            <pc:docMk/>
            <pc:sldMk cId="3937304085" sldId="356"/>
            <ac:picMk id="3" creationId="{BB93C3E7-2B84-0445-A679-DD15B99885AE}"/>
          </ac:picMkLst>
        </pc:picChg>
      </pc:sldChg>
      <pc:sldChg chg="modSp add">
        <pc:chgData name="xsfh" userId="6be04d28-a5b0-4bd2-a1f8-75943a5244ce" providerId="ADAL" clId="{20692E23-997A-9348-96C6-D92C959D8499}" dt="2020-07-02T12:19:26.491" v="733"/>
        <pc:sldMkLst>
          <pc:docMk/>
          <pc:sldMk cId="1091611211" sldId="357"/>
        </pc:sldMkLst>
        <pc:spChg chg="mod">
          <ac:chgData name="xsfh" userId="6be04d28-a5b0-4bd2-a1f8-75943a5244ce" providerId="ADAL" clId="{20692E23-997A-9348-96C6-D92C959D8499}" dt="2020-07-02T12:12:34.481" v="612"/>
          <ac:spMkLst>
            <pc:docMk/>
            <pc:sldMk cId="1091611211" sldId="357"/>
            <ac:spMk id="2" creationId="{0A36F6E6-0517-5A4B-8388-17AA1C5F3F32}"/>
          </ac:spMkLst>
        </pc:spChg>
        <pc:spChg chg="mod">
          <ac:chgData name="xsfh" userId="6be04d28-a5b0-4bd2-a1f8-75943a5244ce" providerId="ADAL" clId="{20692E23-997A-9348-96C6-D92C959D8499}" dt="2020-07-02T12:19:26.491" v="733"/>
          <ac:spMkLst>
            <pc:docMk/>
            <pc:sldMk cId="1091611211" sldId="357"/>
            <ac:spMk id="3" creationId="{57B138AF-C89A-4143-A833-977D7E1299FC}"/>
          </ac:spMkLst>
        </pc:spChg>
      </pc:sldChg>
      <pc:sldChg chg="addSp delSp modSp add">
        <pc:chgData name="xsfh" userId="6be04d28-a5b0-4bd2-a1f8-75943a5244ce" providerId="ADAL" clId="{20692E23-997A-9348-96C6-D92C959D8499}" dt="2020-07-02T12:10:54.229" v="610" actId="1076"/>
        <pc:sldMkLst>
          <pc:docMk/>
          <pc:sldMk cId="502972704" sldId="358"/>
        </pc:sldMkLst>
        <pc:spChg chg="mod">
          <ac:chgData name="xsfh" userId="6be04d28-a5b0-4bd2-a1f8-75943a5244ce" providerId="ADAL" clId="{20692E23-997A-9348-96C6-D92C959D8499}" dt="2020-07-02T12:10:47.496" v="607" actId="20577"/>
          <ac:spMkLst>
            <pc:docMk/>
            <pc:sldMk cId="502972704" sldId="358"/>
            <ac:spMk id="13" creationId="{373D2982-E6E9-5A41-91D5-1032D09BE18B}"/>
          </ac:spMkLst>
        </pc:spChg>
        <pc:picChg chg="add mod">
          <ac:chgData name="xsfh" userId="6be04d28-a5b0-4bd2-a1f8-75943a5244ce" providerId="ADAL" clId="{20692E23-997A-9348-96C6-D92C959D8499}" dt="2020-07-02T12:10:52.551" v="609" actId="1076"/>
          <ac:picMkLst>
            <pc:docMk/>
            <pc:sldMk cId="502972704" sldId="358"/>
            <ac:picMk id="2" creationId="{56B1EE6D-49F3-2644-BED0-AB7CA86BFE50}"/>
          </ac:picMkLst>
        </pc:picChg>
        <pc:picChg chg="del">
          <ac:chgData name="xsfh" userId="6be04d28-a5b0-4bd2-a1f8-75943a5244ce" providerId="ADAL" clId="{20692E23-997A-9348-96C6-D92C959D8499}" dt="2020-07-02T12:08:11.159" v="600" actId="478"/>
          <ac:picMkLst>
            <pc:docMk/>
            <pc:sldMk cId="502972704" sldId="358"/>
            <ac:picMk id="3" creationId="{BB93C3E7-2B84-0445-A679-DD15B99885AE}"/>
          </ac:picMkLst>
        </pc:picChg>
        <pc:picChg chg="add mod">
          <ac:chgData name="xsfh" userId="6be04d28-a5b0-4bd2-a1f8-75943a5244ce" providerId="ADAL" clId="{20692E23-997A-9348-96C6-D92C959D8499}" dt="2020-07-02T12:10:54.229" v="610" actId="1076"/>
          <ac:picMkLst>
            <pc:docMk/>
            <pc:sldMk cId="502972704" sldId="358"/>
            <ac:picMk id="4" creationId="{F996AFC3-7B5F-F04E-A900-DB451BAD4AEA}"/>
          </ac:picMkLst>
        </pc:picChg>
      </pc:sldChg>
      <pc:sldChg chg="addSp delSp modSp add">
        <pc:chgData name="xsfh" userId="6be04d28-a5b0-4bd2-a1f8-75943a5244ce" providerId="ADAL" clId="{20692E23-997A-9348-96C6-D92C959D8499}" dt="2020-07-02T12:43:00.553" v="987" actId="1038"/>
        <pc:sldMkLst>
          <pc:docMk/>
          <pc:sldMk cId="3268249477" sldId="359"/>
        </pc:sldMkLst>
        <pc:spChg chg="mod">
          <ac:chgData name="xsfh" userId="6be04d28-a5b0-4bd2-a1f8-75943a5244ce" providerId="ADAL" clId="{20692E23-997A-9348-96C6-D92C959D8499}" dt="2020-07-02T12:42:38.598" v="982" actId="20577"/>
          <ac:spMkLst>
            <pc:docMk/>
            <pc:sldMk cId="3268249477" sldId="359"/>
            <ac:spMk id="13" creationId="{373D2982-E6E9-5A41-91D5-1032D09BE18B}"/>
          </ac:spMkLst>
        </pc:spChg>
        <pc:picChg chg="add mod modCrop">
          <ac:chgData name="xsfh" userId="6be04d28-a5b0-4bd2-a1f8-75943a5244ce" providerId="ADAL" clId="{20692E23-997A-9348-96C6-D92C959D8499}" dt="2020-07-02T12:36:30.919" v="932" actId="1076"/>
          <ac:picMkLst>
            <pc:docMk/>
            <pc:sldMk cId="3268249477" sldId="359"/>
            <ac:picMk id="2" creationId="{45ECD40E-C58C-274B-A2CD-76D733A55C59}"/>
          </ac:picMkLst>
        </pc:picChg>
        <pc:picChg chg="del">
          <ac:chgData name="xsfh" userId="6be04d28-a5b0-4bd2-a1f8-75943a5244ce" providerId="ADAL" clId="{20692E23-997A-9348-96C6-D92C959D8499}" dt="2020-07-02T12:33:27.501" v="846" actId="478"/>
          <ac:picMkLst>
            <pc:docMk/>
            <pc:sldMk cId="3268249477" sldId="359"/>
            <ac:picMk id="3" creationId="{DD8BC9FE-239E-0743-A1A4-B39934F09D5E}"/>
          </ac:picMkLst>
        </pc:picChg>
        <pc:picChg chg="add mod">
          <ac:chgData name="xsfh" userId="6be04d28-a5b0-4bd2-a1f8-75943a5244ce" providerId="ADAL" clId="{20692E23-997A-9348-96C6-D92C959D8499}" dt="2020-07-02T12:42:50.424" v="984" actId="1076"/>
          <ac:picMkLst>
            <pc:docMk/>
            <pc:sldMk cId="3268249477" sldId="359"/>
            <ac:picMk id="4" creationId="{12924380-EABF-314F-A79B-A39DDC769C87}"/>
          </ac:picMkLst>
        </pc:picChg>
        <pc:picChg chg="add mod">
          <ac:chgData name="xsfh" userId="6be04d28-a5b0-4bd2-a1f8-75943a5244ce" providerId="ADAL" clId="{20692E23-997A-9348-96C6-D92C959D8499}" dt="2020-07-02T12:43:00.553" v="987" actId="1038"/>
          <ac:picMkLst>
            <pc:docMk/>
            <pc:sldMk cId="3268249477" sldId="359"/>
            <ac:picMk id="5" creationId="{72945AC5-ACFC-0647-A1FA-0FF391C07E76}"/>
          </ac:picMkLst>
        </pc:picChg>
        <pc:picChg chg="add mod">
          <ac:chgData name="xsfh" userId="6be04d28-a5b0-4bd2-a1f8-75943a5244ce" providerId="ADAL" clId="{20692E23-997A-9348-96C6-D92C959D8499}" dt="2020-07-02T12:42:57.128" v="986" actId="1076"/>
          <ac:picMkLst>
            <pc:docMk/>
            <pc:sldMk cId="3268249477" sldId="359"/>
            <ac:picMk id="6" creationId="{D52C5F0A-3D3F-5146-9EE7-BA2F126FB751}"/>
          </ac:picMkLst>
        </pc:picChg>
      </pc:sldChg>
      <pc:sldChg chg="modSp add">
        <pc:chgData name="xsfh" userId="6be04d28-a5b0-4bd2-a1f8-75943a5244ce" providerId="ADAL" clId="{20692E23-997A-9348-96C6-D92C959D8499}" dt="2020-07-02T12:59:36.440" v="1097" actId="122"/>
        <pc:sldMkLst>
          <pc:docMk/>
          <pc:sldMk cId="2425789975" sldId="360"/>
        </pc:sldMkLst>
        <pc:spChg chg="mod">
          <ac:chgData name="xsfh" userId="6be04d28-a5b0-4bd2-a1f8-75943a5244ce" providerId="ADAL" clId="{20692E23-997A-9348-96C6-D92C959D8499}" dt="2020-07-02T12:58:19.059" v="1090"/>
          <ac:spMkLst>
            <pc:docMk/>
            <pc:sldMk cId="2425789975" sldId="360"/>
            <ac:spMk id="2" creationId="{0A36F6E6-0517-5A4B-8388-17AA1C5F3F32}"/>
          </ac:spMkLst>
        </pc:spChg>
        <pc:spChg chg="mod">
          <ac:chgData name="xsfh" userId="6be04d28-a5b0-4bd2-a1f8-75943a5244ce" providerId="ADAL" clId="{20692E23-997A-9348-96C6-D92C959D8499}" dt="2020-07-02T12:59:36.440" v="1097" actId="122"/>
          <ac:spMkLst>
            <pc:docMk/>
            <pc:sldMk cId="2425789975" sldId="360"/>
            <ac:spMk id="3" creationId="{57B138AF-C89A-4143-A833-977D7E1299FC}"/>
          </ac:spMkLst>
        </pc:spChg>
      </pc:sldChg>
      <pc:sldChg chg="addSp delSp modSp add">
        <pc:chgData name="xsfh" userId="6be04d28-a5b0-4bd2-a1f8-75943a5244ce" providerId="ADAL" clId="{20692E23-997A-9348-96C6-D92C959D8499}" dt="2020-07-02T13:37:21.420" v="1315" actId="1036"/>
        <pc:sldMkLst>
          <pc:docMk/>
          <pc:sldMk cId="1058243491" sldId="361"/>
        </pc:sldMkLst>
        <pc:picChg chg="add mod">
          <ac:chgData name="xsfh" userId="6be04d28-a5b0-4bd2-a1f8-75943a5244ce" providerId="ADAL" clId="{20692E23-997A-9348-96C6-D92C959D8499}" dt="2020-07-02T13:37:20.107" v="1313" actId="1076"/>
          <ac:picMkLst>
            <pc:docMk/>
            <pc:sldMk cId="1058243491" sldId="361"/>
            <ac:picMk id="2" creationId="{2DB8E5B0-553B-634E-8119-DBCD7B22A223}"/>
          </ac:picMkLst>
        </pc:picChg>
        <pc:picChg chg="del">
          <ac:chgData name="xsfh" userId="6be04d28-a5b0-4bd2-a1f8-75943a5244ce" providerId="ADAL" clId="{20692E23-997A-9348-96C6-D92C959D8499}" dt="2020-07-02T13:28:21.823" v="1288" actId="478"/>
          <ac:picMkLst>
            <pc:docMk/>
            <pc:sldMk cId="1058243491" sldId="361"/>
            <ac:picMk id="3" creationId="{DE774390-223C-864B-8C3C-93AD9531F8CC}"/>
          </ac:picMkLst>
        </pc:picChg>
        <pc:picChg chg="del">
          <ac:chgData name="xsfh" userId="6be04d28-a5b0-4bd2-a1f8-75943a5244ce" providerId="ADAL" clId="{20692E23-997A-9348-96C6-D92C959D8499}" dt="2020-07-02T13:28:21.823" v="1288" actId="478"/>
          <ac:picMkLst>
            <pc:docMk/>
            <pc:sldMk cId="1058243491" sldId="361"/>
            <ac:picMk id="4" creationId="{5ECD8C99-38E2-A043-8D3E-E143FFC1A189}"/>
          </ac:picMkLst>
        </pc:picChg>
        <pc:picChg chg="add mod">
          <ac:chgData name="xsfh" userId="6be04d28-a5b0-4bd2-a1f8-75943a5244ce" providerId="ADAL" clId="{20692E23-997A-9348-96C6-D92C959D8499}" dt="2020-07-02T13:37:21.420" v="1315" actId="1036"/>
          <ac:picMkLst>
            <pc:docMk/>
            <pc:sldMk cId="1058243491" sldId="361"/>
            <ac:picMk id="5" creationId="{5B41A205-F578-8142-8AE7-35DAB3C9B4A3}"/>
          </ac:picMkLst>
        </pc:picChg>
      </pc:sldChg>
    </pc:docChg>
  </pc:docChgLst>
  <pc:docChgLst>
    <pc:chgData name="xsfh" userId="6be04d28-a5b0-4bd2-a1f8-75943a5244ce" providerId="ADAL" clId="{D01BBCEB-3DFC-2741-BDB4-2F9B5EAE4503}"/>
    <pc:docChg chg="undo custSel addSld delSld modSld sldOrd">
      <pc:chgData name="xsfh" userId="6be04d28-a5b0-4bd2-a1f8-75943a5244ce" providerId="ADAL" clId="{D01BBCEB-3DFC-2741-BDB4-2F9B5EAE4503}" dt="2019-12-27T07:24:05.108" v="5459" actId="20577"/>
      <pc:docMkLst>
        <pc:docMk/>
      </pc:docMkLst>
      <pc:sldChg chg="addSp delSp modSp delAnim modNotesTx">
        <pc:chgData name="xsfh" userId="6be04d28-a5b0-4bd2-a1f8-75943a5244ce" providerId="ADAL" clId="{D01BBCEB-3DFC-2741-BDB4-2F9B5EAE4503}" dt="2019-12-26T14:25:02.849" v="854" actId="1076"/>
        <pc:sldMkLst>
          <pc:docMk/>
          <pc:sldMk cId="255247232" sldId="264"/>
        </pc:sldMkLst>
        <pc:spChg chg="mod">
          <ac:chgData name="xsfh" userId="6be04d28-a5b0-4bd2-a1f8-75943a5244ce" providerId="ADAL" clId="{D01BBCEB-3DFC-2741-BDB4-2F9B5EAE4503}" dt="2019-12-26T14:13:30.247" v="327" actId="20577"/>
          <ac:spMkLst>
            <pc:docMk/>
            <pc:sldMk cId="255247232" sldId="264"/>
            <ac:spMk id="12" creationId="{6F3784A9-69B6-1743-ABAA-6099675C38EC}"/>
          </ac:spMkLst>
        </pc:spChg>
        <pc:spChg chg="mod">
          <ac:chgData name="xsfh" userId="6be04d28-a5b0-4bd2-a1f8-75943a5244ce" providerId="ADAL" clId="{D01BBCEB-3DFC-2741-BDB4-2F9B5EAE4503}" dt="2019-12-26T14:24:50.228" v="851" actId="20577"/>
          <ac:spMkLst>
            <pc:docMk/>
            <pc:sldMk cId="255247232" sldId="264"/>
            <ac:spMk id="13" creationId="{373D2982-E6E9-5A41-91D5-1032D09BE18B}"/>
          </ac:spMkLst>
        </pc:spChg>
        <pc:picChg chg="add mod">
          <ac:chgData name="xsfh" userId="6be04d28-a5b0-4bd2-a1f8-75943a5244ce" providerId="ADAL" clId="{D01BBCEB-3DFC-2741-BDB4-2F9B5EAE4503}" dt="2019-12-26T14:17:45.660" v="557" actId="1076"/>
          <ac:picMkLst>
            <pc:docMk/>
            <pc:sldMk cId="255247232" sldId="264"/>
            <ac:picMk id="2" creationId="{DAF66924-5427-E940-BEB8-2807A73C7E1B}"/>
          </ac:picMkLst>
        </pc:picChg>
        <pc:picChg chg="add mod">
          <ac:chgData name="xsfh" userId="6be04d28-a5b0-4bd2-a1f8-75943a5244ce" providerId="ADAL" clId="{D01BBCEB-3DFC-2741-BDB4-2F9B5EAE4503}" dt="2019-12-26T14:17:42.712" v="556" actId="1076"/>
          <ac:picMkLst>
            <pc:docMk/>
            <pc:sldMk cId="255247232" sldId="264"/>
            <ac:picMk id="3" creationId="{F4A1C167-3D0A-AE4E-BF38-4789195B4493}"/>
          </ac:picMkLst>
        </pc:picChg>
        <pc:picChg chg="add del">
          <ac:chgData name="xsfh" userId="6be04d28-a5b0-4bd2-a1f8-75943a5244ce" providerId="ADAL" clId="{D01BBCEB-3DFC-2741-BDB4-2F9B5EAE4503}" dt="2019-12-26T14:24:39.209" v="844"/>
          <ac:picMkLst>
            <pc:docMk/>
            <pc:sldMk cId="255247232" sldId="264"/>
            <ac:picMk id="4" creationId="{EF06E0A2-0E1D-E249-8C5F-C3F3F562D662}"/>
          </ac:picMkLst>
        </pc:picChg>
        <pc:picChg chg="del">
          <ac:chgData name="xsfh" userId="6be04d28-a5b0-4bd2-a1f8-75943a5244ce" providerId="ADAL" clId="{D01BBCEB-3DFC-2741-BDB4-2F9B5EAE4503}" dt="2019-12-26T14:03:25.777" v="313" actId="478"/>
          <ac:picMkLst>
            <pc:docMk/>
            <pc:sldMk cId="255247232" sldId="264"/>
            <ac:picMk id="5" creationId="{2C951E37-ECF9-5743-9BA8-6F15B93CB3E9}"/>
          </ac:picMkLst>
        </pc:picChg>
        <pc:picChg chg="add del">
          <ac:chgData name="xsfh" userId="6be04d28-a5b0-4bd2-a1f8-75943a5244ce" providerId="ADAL" clId="{D01BBCEB-3DFC-2741-BDB4-2F9B5EAE4503}" dt="2019-12-26T14:24:44.625" v="848"/>
          <ac:picMkLst>
            <pc:docMk/>
            <pc:sldMk cId="255247232" sldId="264"/>
            <ac:picMk id="6" creationId="{C4DBEDE1-018C-3E4B-9E7E-93A003C1FAC0}"/>
          </ac:picMkLst>
        </pc:picChg>
        <pc:picChg chg="add mod">
          <ac:chgData name="xsfh" userId="6be04d28-a5b0-4bd2-a1f8-75943a5244ce" providerId="ADAL" clId="{D01BBCEB-3DFC-2741-BDB4-2F9B5EAE4503}" dt="2019-12-26T14:25:02.849" v="854" actId="1076"/>
          <ac:picMkLst>
            <pc:docMk/>
            <pc:sldMk cId="255247232" sldId="264"/>
            <ac:picMk id="7" creationId="{D5B8EDA2-DEBD-2042-842B-A7DB9D287239}"/>
          </ac:picMkLst>
        </pc:picChg>
      </pc:sldChg>
      <pc:sldChg chg="modSp">
        <pc:chgData name="xsfh" userId="6be04d28-a5b0-4bd2-a1f8-75943a5244ce" providerId="ADAL" clId="{D01BBCEB-3DFC-2741-BDB4-2F9B5EAE4503}" dt="2019-12-26T13:53:50.684" v="106" actId="27636"/>
        <pc:sldMkLst>
          <pc:docMk/>
          <pc:sldMk cId="1287224287" sldId="281"/>
        </pc:sldMkLst>
        <pc:spChg chg="mod">
          <ac:chgData name="xsfh" userId="6be04d28-a5b0-4bd2-a1f8-75943a5244ce" providerId="ADAL" clId="{D01BBCEB-3DFC-2741-BDB4-2F9B5EAE4503}" dt="2019-12-26T13:51:52.416" v="8" actId="20577"/>
          <ac:spMkLst>
            <pc:docMk/>
            <pc:sldMk cId="1287224287" sldId="281"/>
            <ac:spMk id="2" creationId="{5EF73702-7DEF-43A8-A6D8-905478A8893B}"/>
          </ac:spMkLst>
        </pc:spChg>
        <pc:spChg chg="mod">
          <ac:chgData name="xsfh" userId="6be04d28-a5b0-4bd2-a1f8-75943a5244ce" providerId="ADAL" clId="{D01BBCEB-3DFC-2741-BDB4-2F9B5EAE4503}" dt="2019-12-26T13:53:50.684" v="106" actId="27636"/>
          <ac:spMkLst>
            <pc:docMk/>
            <pc:sldMk cId="1287224287" sldId="281"/>
            <ac:spMk id="3" creationId="{86D65EFC-D4AD-4944-947C-1F1542A32ACC}"/>
          </ac:spMkLst>
        </pc:spChg>
      </pc:sldChg>
      <pc:sldChg chg="del">
        <pc:chgData name="xsfh" userId="6be04d28-a5b0-4bd2-a1f8-75943a5244ce" providerId="ADAL" clId="{D01BBCEB-3DFC-2741-BDB4-2F9B5EAE4503}" dt="2019-12-26T14:02:57.279" v="296" actId="2696"/>
        <pc:sldMkLst>
          <pc:docMk/>
          <pc:sldMk cId="2257345198" sldId="287"/>
        </pc:sldMkLst>
      </pc:sldChg>
      <pc:sldChg chg="del">
        <pc:chgData name="xsfh" userId="6be04d28-a5b0-4bd2-a1f8-75943a5244ce" providerId="ADAL" clId="{D01BBCEB-3DFC-2741-BDB4-2F9B5EAE4503}" dt="2019-12-26T14:02:57.529" v="298" actId="2696"/>
        <pc:sldMkLst>
          <pc:docMk/>
          <pc:sldMk cId="4041938751" sldId="289"/>
        </pc:sldMkLst>
      </pc:sldChg>
      <pc:sldChg chg="del">
        <pc:chgData name="xsfh" userId="6be04d28-a5b0-4bd2-a1f8-75943a5244ce" providerId="ADAL" clId="{D01BBCEB-3DFC-2741-BDB4-2F9B5EAE4503}" dt="2019-12-26T14:02:57.246" v="295" actId="2696"/>
        <pc:sldMkLst>
          <pc:docMk/>
          <pc:sldMk cId="371161840" sldId="305"/>
        </pc:sldMkLst>
      </pc:sldChg>
      <pc:sldChg chg="del">
        <pc:chgData name="xsfh" userId="6be04d28-a5b0-4bd2-a1f8-75943a5244ce" providerId="ADAL" clId="{D01BBCEB-3DFC-2741-BDB4-2F9B5EAE4503}" dt="2019-12-26T14:02:57.570" v="302" actId="2696"/>
        <pc:sldMkLst>
          <pc:docMk/>
          <pc:sldMk cId="2420634896" sldId="306"/>
        </pc:sldMkLst>
      </pc:sldChg>
      <pc:sldChg chg="del">
        <pc:chgData name="xsfh" userId="6be04d28-a5b0-4bd2-a1f8-75943a5244ce" providerId="ADAL" clId="{D01BBCEB-3DFC-2741-BDB4-2F9B5EAE4503}" dt="2019-12-26T14:02:57.539" v="299" actId="2696"/>
        <pc:sldMkLst>
          <pc:docMk/>
          <pc:sldMk cId="1542963420" sldId="308"/>
        </pc:sldMkLst>
      </pc:sldChg>
      <pc:sldChg chg="del">
        <pc:chgData name="xsfh" userId="6be04d28-a5b0-4bd2-a1f8-75943a5244ce" providerId="ADAL" clId="{D01BBCEB-3DFC-2741-BDB4-2F9B5EAE4503}" dt="2019-12-26T14:03:06.783" v="304" actId="2696"/>
        <pc:sldMkLst>
          <pc:docMk/>
          <pc:sldMk cId="4271023597" sldId="309"/>
        </pc:sldMkLst>
      </pc:sldChg>
      <pc:sldChg chg="delSp modSp">
        <pc:chgData name="xsfh" userId="6be04d28-a5b0-4bd2-a1f8-75943a5244ce" providerId="ADAL" clId="{D01BBCEB-3DFC-2741-BDB4-2F9B5EAE4503}" dt="2019-12-26T14:03:18.170" v="312" actId="478"/>
        <pc:sldMkLst>
          <pc:docMk/>
          <pc:sldMk cId="1774682018" sldId="310"/>
        </pc:sldMkLst>
        <pc:spChg chg="mod">
          <ac:chgData name="xsfh" userId="6be04d28-a5b0-4bd2-a1f8-75943a5244ce" providerId="ADAL" clId="{D01BBCEB-3DFC-2741-BDB4-2F9B5EAE4503}" dt="2019-12-26T14:03:10.366" v="310" actId="20577"/>
          <ac:spMkLst>
            <pc:docMk/>
            <pc:sldMk cId="1774682018" sldId="310"/>
            <ac:spMk id="2" creationId="{12DBAE4E-F2E5-ED49-BF09-6B92403C385A}"/>
          </ac:spMkLst>
        </pc:spChg>
        <pc:spChg chg="del mod">
          <ac:chgData name="xsfh" userId="6be04d28-a5b0-4bd2-a1f8-75943a5244ce" providerId="ADAL" clId="{D01BBCEB-3DFC-2741-BDB4-2F9B5EAE4503}" dt="2019-12-26T14:03:18.170" v="312" actId="478"/>
          <ac:spMkLst>
            <pc:docMk/>
            <pc:sldMk cId="1774682018" sldId="310"/>
            <ac:spMk id="3" creationId="{711E42AC-A27C-C242-BD23-9FA9D9FA1F39}"/>
          </ac:spMkLst>
        </pc:spChg>
      </pc:sldChg>
      <pc:sldChg chg="del">
        <pc:chgData name="xsfh" userId="6be04d28-a5b0-4bd2-a1f8-75943a5244ce" providerId="ADAL" clId="{D01BBCEB-3DFC-2741-BDB4-2F9B5EAE4503}" dt="2019-12-26T14:02:57.612" v="303" actId="2696"/>
        <pc:sldMkLst>
          <pc:docMk/>
          <pc:sldMk cId="1179753326" sldId="311"/>
        </pc:sldMkLst>
      </pc:sldChg>
      <pc:sldChg chg="del">
        <pc:chgData name="xsfh" userId="6be04d28-a5b0-4bd2-a1f8-75943a5244ce" providerId="ADAL" clId="{D01BBCEB-3DFC-2741-BDB4-2F9B5EAE4503}" dt="2019-12-26T14:02:57.562" v="301" actId="2696"/>
        <pc:sldMkLst>
          <pc:docMk/>
          <pc:sldMk cId="4260513169" sldId="312"/>
        </pc:sldMkLst>
      </pc:sldChg>
      <pc:sldChg chg="del">
        <pc:chgData name="xsfh" userId="6be04d28-a5b0-4bd2-a1f8-75943a5244ce" providerId="ADAL" clId="{D01BBCEB-3DFC-2741-BDB4-2F9B5EAE4503}" dt="2019-12-26T14:02:57.547" v="300" actId="2696"/>
        <pc:sldMkLst>
          <pc:docMk/>
          <pc:sldMk cId="3108428251" sldId="313"/>
        </pc:sldMkLst>
      </pc:sldChg>
      <pc:sldChg chg="modSp">
        <pc:chgData name="xsfh" userId="6be04d28-a5b0-4bd2-a1f8-75943a5244ce" providerId="ADAL" clId="{D01BBCEB-3DFC-2741-BDB4-2F9B5EAE4503}" dt="2019-12-26T14:02:34.095" v="294" actId="404"/>
        <pc:sldMkLst>
          <pc:docMk/>
          <pc:sldMk cId="379470729" sldId="314"/>
        </pc:sldMkLst>
        <pc:spChg chg="mod">
          <ac:chgData name="xsfh" userId="6be04d28-a5b0-4bd2-a1f8-75943a5244ce" providerId="ADAL" clId="{D01BBCEB-3DFC-2741-BDB4-2F9B5EAE4503}" dt="2019-12-26T13:53:13.474" v="103" actId="20577"/>
          <ac:spMkLst>
            <pc:docMk/>
            <pc:sldMk cId="379470729" sldId="314"/>
            <ac:spMk id="2" creationId="{54AC8DF9-42FC-2647-B93F-21A09880F543}"/>
          </ac:spMkLst>
        </pc:spChg>
        <pc:spChg chg="mod">
          <ac:chgData name="xsfh" userId="6be04d28-a5b0-4bd2-a1f8-75943a5244ce" providerId="ADAL" clId="{D01BBCEB-3DFC-2741-BDB4-2F9B5EAE4503}" dt="2019-12-26T14:02:34.095" v="294" actId="404"/>
          <ac:spMkLst>
            <pc:docMk/>
            <pc:sldMk cId="379470729" sldId="314"/>
            <ac:spMk id="3" creationId="{5AFC377D-FC65-CB4C-992B-668D78D4A249}"/>
          </ac:spMkLst>
        </pc:spChg>
      </pc:sldChg>
      <pc:sldChg chg="del">
        <pc:chgData name="xsfh" userId="6be04d28-a5b0-4bd2-a1f8-75943a5244ce" providerId="ADAL" clId="{D01BBCEB-3DFC-2741-BDB4-2F9B5EAE4503}" dt="2019-12-26T14:02:57.427" v="297" actId="2696"/>
        <pc:sldMkLst>
          <pc:docMk/>
          <pc:sldMk cId="885334643" sldId="315"/>
        </pc:sldMkLst>
      </pc:sldChg>
      <pc:sldChg chg="addSp delSp modSp add modNotesTx">
        <pc:chgData name="xsfh" userId="6be04d28-a5b0-4bd2-a1f8-75943a5244ce" providerId="ADAL" clId="{D01BBCEB-3DFC-2741-BDB4-2F9B5EAE4503}" dt="2019-12-26T15:07:34.990" v="2358" actId="207"/>
        <pc:sldMkLst>
          <pc:docMk/>
          <pc:sldMk cId="3631094600" sldId="315"/>
        </pc:sldMkLst>
        <pc:spChg chg="mod">
          <ac:chgData name="xsfh" userId="6be04d28-a5b0-4bd2-a1f8-75943a5244ce" providerId="ADAL" clId="{D01BBCEB-3DFC-2741-BDB4-2F9B5EAE4503}" dt="2019-12-26T14:37:06.533" v="1226" actId="20577"/>
          <ac:spMkLst>
            <pc:docMk/>
            <pc:sldMk cId="3631094600" sldId="315"/>
            <ac:spMk id="12" creationId="{6F3784A9-69B6-1743-ABAA-6099675C38EC}"/>
          </ac:spMkLst>
        </pc:spChg>
        <pc:spChg chg="mod">
          <ac:chgData name="xsfh" userId="6be04d28-a5b0-4bd2-a1f8-75943a5244ce" providerId="ADAL" clId="{D01BBCEB-3DFC-2741-BDB4-2F9B5EAE4503}" dt="2019-12-26T15:06:58.297" v="2352" actId="20577"/>
          <ac:spMkLst>
            <pc:docMk/>
            <pc:sldMk cId="3631094600" sldId="315"/>
            <ac:spMk id="13" creationId="{373D2982-E6E9-5A41-91D5-1032D09BE18B}"/>
          </ac:spMkLst>
        </pc:spChg>
        <pc:spChg chg="add mod">
          <ac:chgData name="xsfh" userId="6be04d28-a5b0-4bd2-a1f8-75943a5244ce" providerId="ADAL" clId="{D01BBCEB-3DFC-2741-BDB4-2F9B5EAE4503}" dt="2019-12-26T15:07:34.990" v="2358" actId="207"/>
          <ac:spMkLst>
            <pc:docMk/>
            <pc:sldMk cId="3631094600" sldId="315"/>
            <ac:spMk id="14" creationId="{E4209FE1-6D36-0E4F-B6F3-4A485760D5D8}"/>
          </ac:spMkLst>
        </pc:spChg>
        <pc:spChg chg="add del mod">
          <ac:chgData name="xsfh" userId="6be04d28-a5b0-4bd2-a1f8-75943a5244ce" providerId="ADAL" clId="{D01BBCEB-3DFC-2741-BDB4-2F9B5EAE4503}" dt="2019-12-26T14:39:56.531" v="1248"/>
          <ac:spMkLst>
            <pc:docMk/>
            <pc:sldMk cId="3631094600" sldId="315"/>
            <ac:spMk id="15" creationId="{3405CC8E-0511-4A4F-9F44-DD6DD8E07106}"/>
          </ac:spMkLst>
        </pc:spChg>
        <pc:picChg chg="del">
          <ac:chgData name="xsfh" userId="6be04d28-a5b0-4bd2-a1f8-75943a5244ce" providerId="ADAL" clId="{D01BBCEB-3DFC-2741-BDB4-2F9B5EAE4503}" dt="2019-12-26T14:25:32.836" v="858" actId="478"/>
          <ac:picMkLst>
            <pc:docMk/>
            <pc:sldMk cId="3631094600" sldId="315"/>
            <ac:picMk id="2" creationId="{DAF66924-5427-E940-BEB8-2807A73C7E1B}"/>
          </ac:picMkLst>
        </pc:picChg>
        <pc:picChg chg="del">
          <ac:chgData name="xsfh" userId="6be04d28-a5b0-4bd2-a1f8-75943a5244ce" providerId="ADAL" clId="{D01BBCEB-3DFC-2741-BDB4-2F9B5EAE4503}" dt="2019-12-26T14:25:31.144" v="857" actId="478"/>
          <ac:picMkLst>
            <pc:docMk/>
            <pc:sldMk cId="3631094600" sldId="315"/>
            <ac:picMk id="3" creationId="{F4A1C167-3D0A-AE4E-BF38-4789195B4493}"/>
          </ac:picMkLst>
        </pc:picChg>
        <pc:picChg chg="add mod">
          <ac:chgData name="xsfh" userId="6be04d28-a5b0-4bd2-a1f8-75943a5244ce" providerId="ADAL" clId="{D01BBCEB-3DFC-2741-BDB4-2F9B5EAE4503}" dt="2019-12-26T15:07:10.710" v="2355" actId="14100"/>
          <ac:picMkLst>
            <pc:docMk/>
            <pc:sldMk cId="3631094600" sldId="315"/>
            <ac:picMk id="5" creationId="{69DD0B75-79F5-6042-B1C9-5438ACFE2E29}"/>
          </ac:picMkLst>
        </pc:picChg>
        <pc:picChg chg="del">
          <ac:chgData name="xsfh" userId="6be04d28-a5b0-4bd2-a1f8-75943a5244ce" providerId="ADAL" clId="{D01BBCEB-3DFC-2741-BDB4-2F9B5EAE4503}" dt="2019-12-26T14:25:33.962" v="859" actId="478"/>
          <ac:picMkLst>
            <pc:docMk/>
            <pc:sldMk cId="3631094600" sldId="315"/>
            <ac:picMk id="7" creationId="{D5B8EDA2-DEBD-2042-842B-A7DB9D287239}"/>
          </ac:picMkLst>
        </pc:picChg>
        <pc:picChg chg="add mod">
          <ac:chgData name="xsfh" userId="6be04d28-a5b0-4bd2-a1f8-75943a5244ce" providerId="ADAL" clId="{D01BBCEB-3DFC-2741-BDB4-2F9B5EAE4503}" dt="2019-12-26T15:07:16.245" v="2357" actId="14100"/>
          <ac:picMkLst>
            <pc:docMk/>
            <pc:sldMk cId="3631094600" sldId="315"/>
            <ac:picMk id="8" creationId="{FDEB4535-E95D-8446-A618-A8B66C95DE13}"/>
          </ac:picMkLst>
        </pc:picChg>
        <pc:picChg chg="add mod">
          <ac:chgData name="xsfh" userId="6be04d28-a5b0-4bd2-a1f8-75943a5244ce" providerId="ADAL" clId="{D01BBCEB-3DFC-2741-BDB4-2F9B5EAE4503}" dt="2019-12-26T14:35:17.579" v="1121" actId="1076"/>
          <ac:picMkLst>
            <pc:docMk/>
            <pc:sldMk cId="3631094600" sldId="315"/>
            <ac:picMk id="10" creationId="{71A0AD14-2528-1A4B-BAEF-A495036FE284}"/>
          </ac:picMkLst>
        </pc:picChg>
        <pc:picChg chg="add mod">
          <ac:chgData name="xsfh" userId="6be04d28-a5b0-4bd2-a1f8-75943a5244ce" providerId="ADAL" clId="{D01BBCEB-3DFC-2741-BDB4-2F9B5EAE4503}" dt="2019-12-26T15:06:56.659" v="2351" actId="1076"/>
          <ac:picMkLst>
            <pc:docMk/>
            <pc:sldMk cId="3631094600" sldId="315"/>
            <ac:picMk id="11" creationId="{33AC7107-9071-AF47-A51A-8E30BA6A1846}"/>
          </ac:picMkLst>
        </pc:picChg>
      </pc:sldChg>
      <pc:sldChg chg="addSp delSp modSp add modNotesTx">
        <pc:chgData name="xsfh" userId="6be04d28-a5b0-4bd2-a1f8-75943a5244ce" providerId="ADAL" clId="{D01BBCEB-3DFC-2741-BDB4-2F9B5EAE4503}" dt="2019-12-26T15:26:30.540" v="3050" actId="20577"/>
        <pc:sldMkLst>
          <pc:docMk/>
          <pc:sldMk cId="912524490" sldId="316"/>
        </pc:sldMkLst>
        <pc:spChg chg="add del mod">
          <ac:chgData name="xsfh" userId="6be04d28-a5b0-4bd2-a1f8-75943a5244ce" providerId="ADAL" clId="{D01BBCEB-3DFC-2741-BDB4-2F9B5EAE4503}" dt="2019-12-26T14:58:05.851" v="1877" actId="478"/>
          <ac:spMkLst>
            <pc:docMk/>
            <pc:sldMk cId="912524490" sldId="316"/>
            <ac:spMk id="9" creationId="{74DF1773-94C1-C741-9188-08607E0C4B75}"/>
          </ac:spMkLst>
        </pc:spChg>
        <pc:spChg chg="mod">
          <ac:chgData name="xsfh" userId="6be04d28-a5b0-4bd2-a1f8-75943a5244ce" providerId="ADAL" clId="{D01BBCEB-3DFC-2741-BDB4-2F9B5EAE4503}" dt="2019-12-26T15:26:30.540" v="3050" actId="20577"/>
          <ac:spMkLst>
            <pc:docMk/>
            <pc:sldMk cId="912524490" sldId="316"/>
            <ac:spMk id="12" creationId="{6F3784A9-69B6-1743-ABAA-6099675C38EC}"/>
          </ac:spMkLst>
        </pc:spChg>
        <pc:spChg chg="mod">
          <ac:chgData name="xsfh" userId="6be04d28-a5b0-4bd2-a1f8-75943a5244ce" providerId="ADAL" clId="{D01BBCEB-3DFC-2741-BDB4-2F9B5EAE4503}" dt="2019-12-26T14:58:09.945" v="1879" actId="20577"/>
          <ac:spMkLst>
            <pc:docMk/>
            <pc:sldMk cId="912524490" sldId="316"/>
            <ac:spMk id="13" creationId="{373D2982-E6E9-5A41-91D5-1032D09BE18B}"/>
          </ac:spMkLst>
        </pc:spChg>
        <pc:spChg chg="del">
          <ac:chgData name="xsfh" userId="6be04d28-a5b0-4bd2-a1f8-75943a5244ce" providerId="ADAL" clId="{D01BBCEB-3DFC-2741-BDB4-2F9B5EAE4503}" dt="2019-12-26T14:50:23.442" v="1661" actId="478"/>
          <ac:spMkLst>
            <pc:docMk/>
            <pc:sldMk cId="912524490" sldId="316"/>
            <ac:spMk id="14" creationId="{E4209FE1-6D36-0E4F-B6F3-4A485760D5D8}"/>
          </ac:spMkLst>
        </pc:spChg>
        <pc:picChg chg="add del mod">
          <ac:chgData name="xsfh" userId="6be04d28-a5b0-4bd2-a1f8-75943a5244ce" providerId="ADAL" clId="{D01BBCEB-3DFC-2741-BDB4-2F9B5EAE4503}" dt="2019-12-26T14:58:03.937" v="1876" actId="478"/>
          <ac:picMkLst>
            <pc:docMk/>
            <pc:sldMk cId="912524490" sldId="316"/>
            <ac:picMk id="2" creationId="{EFAD8B29-3569-5C41-A325-50841A7F95F1}"/>
          </ac:picMkLst>
        </pc:picChg>
        <pc:picChg chg="add del mod">
          <ac:chgData name="xsfh" userId="6be04d28-a5b0-4bd2-a1f8-75943a5244ce" providerId="ADAL" clId="{D01BBCEB-3DFC-2741-BDB4-2F9B5EAE4503}" dt="2019-12-26T14:57:59.387" v="1871" actId="478"/>
          <ac:picMkLst>
            <pc:docMk/>
            <pc:sldMk cId="912524490" sldId="316"/>
            <ac:picMk id="3" creationId="{B33A86E5-3FDD-E34B-892D-89001B0971D8}"/>
          </ac:picMkLst>
        </pc:picChg>
        <pc:picChg chg="add del mod">
          <ac:chgData name="xsfh" userId="6be04d28-a5b0-4bd2-a1f8-75943a5244ce" providerId="ADAL" clId="{D01BBCEB-3DFC-2741-BDB4-2F9B5EAE4503}" dt="2019-12-26T14:58:00.606" v="1872" actId="478"/>
          <ac:picMkLst>
            <pc:docMk/>
            <pc:sldMk cId="912524490" sldId="316"/>
            <ac:picMk id="4" creationId="{47A67DA4-6411-C147-99F9-4AC9DB2DC6D0}"/>
          </ac:picMkLst>
        </pc:picChg>
        <pc:picChg chg="del">
          <ac:chgData name="xsfh" userId="6be04d28-a5b0-4bd2-a1f8-75943a5244ce" providerId="ADAL" clId="{D01BBCEB-3DFC-2741-BDB4-2F9B5EAE4503}" dt="2019-12-26T14:50:16.807" v="1657" actId="478"/>
          <ac:picMkLst>
            <pc:docMk/>
            <pc:sldMk cId="912524490" sldId="316"/>
            <ac:picMk id="5" creationId="{69DD0B75-79F5-6042-B1C9-5438ACFE2E29}"/>
          </ac:picMkLst>
        </pc:picChg>
        <pc:picChg chg="add del mod">
          <ac:chgData name="xsfh" userId="6be04d28-a5b0-4bd2-a1f8-75943a5244ce" providerId="ADAL" clId="{D01BBCEB-3DFC-2741-BDB4-2F9B5EAE4503}" dt="2019-12-26T14:54:37.048" v="1799" actId="478"/>
          <ac:picMkLst>
            <pc:docMk/>
            <pc:sldMk cId="912524490" sldId="316"/>
            <ac:picMk id="6" creationId="{6B206795-E9C8-EB45-9800-4C2A1A80FE15}"/>
          </ac:picMkLst>
        </pc:picChg>
        <pc:picChg chg="add del mod">
          <ac:chgData name="xsfh" userId="6be04d28-a5b0-4bd2-a1f8-75943a5244ce" providerId="ADAL" clId="{D01BBCEB-3DFC-2741-BDB4-2F9B5EAE4503}" dt="2019-12-26T14:58:02.445" v="1874" actId="478"/>
          <ac:picMkLst>
            <pc:docMk/>
            <pc:sldMk cId="912524490" sldId="316"/>
            <ac:picMk id="7" creationId="{A93765A3-78B2-274C-AA66-D291D4DA96EE}"/>
          </ac:picMkLst>
        </pc:picChg>
        <pc:picChg chg="del">
          <ac:chgData name="xsfh" userId="6be04d28-a5b0-4bd2-a1f8-75943a5244ce" providerId="ADAL" clId="{D01BBCEB-3DFC-2741-BDB4-2F9B5EAE4503}" dt="2019-12-26T14:50:18.385" v="1658" actId="478"/>
          <ac:picMkLst>
            <pc:docMk/>
            <pc:sldMk cId="912524490" sldId="316"/>
            <ac:picMk id="8" creationId="{FDEB4535-E95D-8446-A618-A8B66C95DE13}"/>
          </ac:picMkLst>
        </pc:picChg>
        <pc:picChg chg="del">
          <ac:chgData name="xsfh" userId="6be04d28-a5b0-4bd2-a1f8-75943a5244ce" providerId="ADAL" clId="{D01BBCEB-3DFC-2741-BDB4-2F9B5EAE4503}" dt="2019-12-26T14:50:19.175" v="1659" actId="478"/>
          <ac:picMkLst>
            <pc:docMk/>
            <pc:sldMk cId="912524490" sldId="316"/>
            <ac:picMk id="10" creationId="{71A0AD14-2528-1A4B-BAEF-A495036FE284}"/>
          </ac:picMkLst>
        </pc:picChg>
        <pc:picChg chg="del">
          <ac:chgData name="xsfh" userId="6be04d28-a5b0-4bd2-a1f8-75943a5244ce" providerId="ADAL" clId="{D01BBCEB-3DFC-2741-BDB4-2F9B5EAE4503}" dt="2019-12-26T14:50:19.985" v="1660" actId="478"/>
          <ac:picMkLst>
            <pc:docMk/>
            <pc:sldMk cId="912524490" sldId="316"/>
            <ac:picMk id="11" creationId="{33AC7107-9071-AF47-A51A-8E30BA6A1846}"/>
          </ac:picMkLst>
        </pc:picChg>
        <pc:picChg chg="add del mod">
          <ac:chgData name="xsfh" userId="6be04d28-a5b0-4bd2-a1f8-75943a5244ce" providerId="ADAL" clId="{D01BBCEB-3DFC-2741-BDB4-2F9B5EAE4503}" dt="2019-12-26T14:58:01.120" v="1873" actId="478"/>
          <ac:picMkLst>
            <pc:docMk/>
            <pc:sldMk cId="912524490" sldId="316"/>
            <ac:picMk id="15" creationId="{6CCAEB01-1407-B545-BD7C-09E07784A04E}"/>
          </ac:picMkLst>
        </pc:picChg>
        <pc:picChg chg="add del mod">
          <ac:chgData name="xsfh" userId="6be04d28-a5b0-4bd2-a1f8-75943a5244ce" providerId="ADAL" clId="{D01BBCEB-3DFC-2741-BDB4-2F9B5EAE4503}" dt="2019-12-26T14:58:03.378" v="1875" actId="478"/>
          <ac:picMkLst>
            <pc:docMk/>
            <pc:sldMk cId="912524490" sldId="316"/>
            <ac:picMk id="16" creationId="{64405A24-ED2C-304C-B595-DB812AA1FA81}"/>
          </ac:picMkLst>
        </pc:picChg>
        <pc:picChg chg="add mod">
          <ac:chgData name="xsfh" userId="6be04d28-a5b0-4bd2-a1f8-75943a5244ce" providerId="ADAL" clId="{D01BBCEB-3DFC-2741-BDB4-2F9B5EAE4503}" dt="2019-12-26T14:58:28.942" v="1884" actId="14100"/>
          <ac:picMkLst>
            <pc:docMk/>
            <pc:sldMk cId="912524490" sldId="316"/>
            <ac:picMk id="17" creationId="{58042062-B6B3-534A-8459-2FDD86DC650F}"/>
          </ac:picMkLst>
        </pc:picChg>
        <pc:picChg chg="add mod">
          <ac:chgData name="xsfh" userId="6be04d28-a5b0-4bd2-a1f8-75943a5244ce" providerId="ADAL" clId="{D01BBCEB-3DFC-2741-BDB4-2F9B5EAE4503}" dt="2019-12-26T15:00:00.857" v="1949" actId="1076"/>
          <ac:picMkLst>
            <pc:docMk/>
            <pc:sldMk cId="912524490" sldId="316"/>
            <ac:picMk id="18" creationId="{B86657EB-4579-2B41-93CF-698DF57071B5}"/>
          </ac:picMkLst>
        </pc:picChg>
      </pc:sldChg>
      <pc:sldChg chg="addSp delSp modSp add ord modNotesTx">
        <pc:chgData name="xsfh" userId="6be04d28-a5b0-4bd2-a1f8-75943a5244ce" providerId="ADAL" clId="{D01BBCEB-3DFC-2741-BDB4-2F9B5EAE4503}" dt="2019-12-26T15:10:24.949" v="2549" actId="20577"/>
        <pc:sldMkLst>
          <pc:docMk/>
          <pc:sldMk cId="857009373" sldId="317"/>
        </pc:sldMkLst>
        <pc:spChg chg="del mod">
          <ac:chgData name="xsfh" userId="6be04d28-a5b0-4bd2-a1f8-75943a5244ce" providerId="ADAL" clId="{D01BBCEB-3DFC-2741-BDB4-2F9B5EAE4503}" dt="2019-12-26T14:57:31.892" v="1861"/>
          <ac:spMkLst>
            <pc:docMk/>
            <pc:sldMk cId="857009373" sldId="317"/>
            <ac:spMk id="9" creationId="{74DF1773-94C1-C741-9188-08607E0C4B75}"/>
          </ac:spMkLst>
        </pc:spChg>
        <pc:spChg chg="mod">
          <ac:chgData name="xsfh" userId="6be04d28-a5b0-4bd2-a1f8-75943a5244ce" providerId="ADAL" clId="{D01BBCEB-3DFC-2741-BDB4-2F9B5EAE4503}" dt="2019-12-26T14:59:16.961" v="1944"/>
          <ac:spMkLst>
            <pc:docMk/>
            <pc:sldMk cId="857009373" sldId="317"/>
            <ac:spMk id="12" creationId="{6F3784A9-69B6-1743-ABAA-6099675C38EC}"/>
          </ac:spMkLst>
        </pc:spChg>
        <pc:spChg chg="mod">
          <ac:chgData name="xsfh" userId="6be04d28-a5b0-4bd2-a1f8-75943a5244ce" providerId="ADAL" clId="{D01BBCEB-3DFC-2741-BDB4-2F9B5EAE4503}" dt="2019-12-26T14:57:30.131" v="1859" actId="20577"/>
          <ac:spMkLst>
            <pc:docMk/>
            <pc:sldMk cId="857009373" sldId="317"/>
            <ac:spMk id="13" creationId="{373D2982-E6E9-5A41-91D5-1032D09BE18B}"/>
          </ac:spMkLst>
        </pc:spChg>
        <pc:picChg chg="add del">
          <ac:chgData name="xsfh" userId="6be04d28-a5b0-4bd2-a1f8-75943a5244ce" providerId="ADAL" clId="{D01BBCEB-3DFC-2741-BDB4-2F9B5EAE4503}" dt="2019-12-26T14:57:44.876" v="1870"/>
          <ac:picMkLst>
            <pc:docMk/>
            <pc:sldMk cId="857009373" sldId="317"/>
            <ac:picMk id="5" creationId="{2540F13A-BCA2-6C4A-92F7-C0FB803BEE40}"/>
          </ac:picMkLst>
        </pc:picChg>
      </pc:sldChg>
      <pc:sldChg chg="delSp modSp add del">
        <pc:chgData name="xsfh" userId="6be04d28-a5b0-4bd2-a1f8-75943a5244ce" providerId="ADAL" clId="{D01BBCEB-3DFC-2741-BDB4-2F9B5EAE4503}" dt="2019-12-26T14:50:08.135" v="1656" actId="2696"/>
        <pc:sldMkLst>
          <pc:docMk/>
          <pc:sldMk cId="2294578434" sldId="317"/>
        </pc:sldMkLst>
        <pc:spChg chg="mod">
          <ac:chgData name="xsfh" userId="6be04d28-a5b0-4bd2-a1f8-75943a5244ce" providerId="ADAL" clId="{D01BBCEB-3DFC-2741-BDB4-2F9B5EAE4503}" dt="2019-12-26T14:49:47.488" v="1654" actId="27636"/>
          <ac:spMkLst>
            <pc:docMk/>
            <pc:sldMk cId="2294578434" sldId="317"/>
            <ac:spMk id="2" creationId="{5EF73702-7DEF-43A8-A6D8-905478A8893B}"/>
          </ac:spMkLst>
        </pc:spChg>
        <pc:picChg chg="del">
          <ac:chgData name="xsfh" userId="6be04d28-a5b0-4bd2-a1f8-75943a5244ce" providerId="ADAL" clId="{D01BBCEB-3DFC-2741-BDB4-2F9B5EAE4503}" dt="2019-12-26T14:49:31.378" v="1648" actId="478"/>
          <ac:picMkLst>
            <pc:docMk/>
            <pc:sldMk cId="2294578434" sldId="317"/>
            <ac:picMk id="1026" creationId="{3A6DFEEC-0D29-47B5-8020-9B2C0206E25F}"/>
          </ac:picMkLst>
        </pc:picChg>
      </pc:sldChg>
      <pc:sldChg chg="add del">
        <pc:chgData name="xsfh" userId="6be04d28-a5b0-4bd2-a1f8-75943a5244ce" providerId="ADAL" clId="{D01BBCEB-3DFC-2741-BDB4-2F9B5EAE4503}" dt="2019-12-26T14:49:37.308" v="1652"/>
        <pc:sldMkLst>
          <pc:docMk/>
          <pc:sldMk cId="2072520038" sldId="318"/>
        </pc:sldMkLst>
      </pc:sldChg>
      <pc:sldChg chg="addSp delSp modSp add modNotesTx">
        <pc:chgData name="xsfh" userId="6be04d28-a5b0-4bd2-a1f8-75943a5244ce" providerId="ADAL" clId="{D01BBCEB-3DFC-2741-BDB4-2F9B5EAE4503}" dt="2019-12-27T05:11:05.874" v="4494" actId="12"/>
        <pc:sldMkLst>
          <pc:docMk/>
          <pc:sldMk cId="3576837278" sldId="318"/>
        </pc:sldMkLst>
        <pc:spChg chg="add del">
          <ac:chgData name="xsfh" userId="6be04d28-a5b0-4bd2-a1f8-75943a5244ce" providerId="ADAL" clId="{D01BBCEB-3DFC-2741-BDB4-2F9B5EAE4503}" dt="2019-12-26T15:04:10.160" v="2127" actId="478"/>
          <ac:spMkLst>
            <pc:docMk/>
            <pc:sldMk cId="3576837278" sldId="318"/>
            <ac:spMk id="6" creationId="{C0E995BD-AD03-0C45-80FF-D1992034D754}"/>
          </ac:spMkLst>
        </pc:spChg>
        <pc:spChg chg="mod">
          <ac:chgData name="xsfh" userId="6be04d28-a5b0-4bd2-a1f8-75943a5244ce" providerId="ADAL" clId="{D01BBCEB-3DFC-2741-BDB4-2F9B5EAE4503}" dt="2019-12-26T15:25:38.239" v="3016"/>
          <ac:spMkLst>
            <pc:docMk/>
            <pc:sldMk cId="3576837278" sldId="318"/>
            <ac:spMk id="12" creationId="{6F3784A9-69B6-1743-ABAA-6099675C38EC}"/>
          </ac:spMkLst>
        </pc:spChg>
        <pc:spChg chg="mod">
          <ac:chgData name="xsfh" userId="6be04d28-a5b0-4bd2-a1f8-75943a5244ce" providerId="ADAL" clId="{D01BBCEB-3DFC-2741-BDB4-2F9B5EAE4503}" dt="2019-12-27T05:11:05.874" v="4494" actId="12"/>
          <ac:spMkLst>
            <pc:docMk/>
            <pc:sldMk cId="3576837278" sldId="318"/>
            <ac:spMk id="13" creationId="{373D2982-E6E9-5A41-91D5-1032D09BE18B}"/>
          </ac:spMkLst>
        </pc:spChg>
        <pc:picChg chg="add del mod">
          <ac:chgData name="xsfh" userId="6be04d28-a5b0-4bd2-a1f8-75943a5244ce" providerId="ADAL" clId="{D01BBCEB-3DFC-2741-BDB4-2F9B5EAE4503}" dt="2019-12-26T15:11:34.914" v="2555" actId="478"/>
          <ac:picMkLst>
            <pc:docMk/>
            <pc:sldMk cId="3576837278" sldId="318"/>
            <ac:picMk id="2" creationId="{995C070B-9405-F44A-A88A-98AF3F18671D}"/>
          </ac:picMkLst>
        </pc:picChg>
        <pc:picChg chg="add mod">
          <ac:chgData name="xsfh" userId="6be04d28-a5b0-4bd2-a1f8-75943a5244ce" providerId="ADAL" clId="{D01BBCEB-3DFC-2741-BDB4-2F9B5EAE4503}" dt="2019-12-26T15:11:40.617" v="2558" actId="14100"/>
          <ac:picMkLst>
            <pc:docMk/>
            <pc:sldMk cId="3576837278" sldId="318"/>
            <ac:picMk id="3" creationId="{D5DBA837-62FD-584A-878C-475C4645E059}"/>
          </ac:picMkLst>
        </pc:picChg>
        <pc:picChg chg="del">
          <ac:chgData name="xsfh" userId="6be04d28-a5b0-4bd2-a1f8-75943a5244ce" providerId="ADAL" clId="{D01BBCEB-3DFC-2741-BDB4-2F9B5EAE4503}" dt="2019-12-26T15:03:48.412" v="2123" actId="478"/>
          <ac:picMkLst>
            <pc:docMk/>
            <pc:sldMk cId="3576837278" sldId="318"/>
            <ac:picMk id="17" creationId="{58042062-B6B3-534A-8459-2FDD86DC650F}"/>
          </ac:picMkLst>
        </pc:picChg>
        <pc:picChg chg="del">
          <ac:chgData name="xsfh" userId="6be04d28-a5b0-4bd2-a1f8-75943a5244ce" providerId="ADAL" clId="{D01BBCEB-3DFC-2741-BDB4-2F9B5EAE4503}" dt="2019-12-26T15:03:50.231" v="2124" actId="478"/>
          <ac:picMkLst>
            <pc:docMk/>
            <pc:sldMk cId="3576837278" sldId="318"/>
            <ac:picMk id="18" creationId="{B86657EB-4579-2B41-93CF-698DF57071B5}"/>
          </ac:picMkLst>
        </pc:picChg>
      </pc:sldChg>
      <pc:sldChg chg="addSp delSp modSp add modNotesTx">
        <pc:chgData name="xsfh" userId="6be04d28-a5b0-4bd2-a1f8-75943a5244ce" providerId="ADAL" clId="{D01BBCEB-3DFC-2741-BDB4-2F9B5EAE4503}" dt="2019-12-26T15:28:19.310" v="3062" actId="1076"/>
        <pc:sldMkLst>
          <pc:docMk/>
          <pc:sldMk cId="1720749154" sldId="319"/>
        </pc:sldMkLst>
        <pc:spChg chg="mod">
          <ac:chgData name="xsfh" userId="6be04d28-a5b0-4bd2-a1f8-75943a5244ce" providerId="ADAL" clId="{D01BBCEB-3DFC-2741-BDB4-2F9B5EAE4503}" dt="2019-12-26T15:21:24.634" v="2991" actId="113"/>
          <ac:spMkLst>
            <pc:docMk/>
            <pc:sldMk cId="1720749154" sldId="319"/>
            <ac:spMk id="12" creationId="{6F3784A9-69B6-1743-ABAA-6099675C38EC}"/>
          </ac:spMkLst>
        </pc:spChg>
        <pc:spChg chg="mod">
          <ac:chgData name="xsfh" userId="6be04d28-a5b0-4bd2-a1f8-75943a5244ce" providerId="ADAL" clId="{D01BBCEB-3DFC-2741-BDB4-2F9B5EAE4503}" dt="2019-12-26T15:20:23.535" v="2981" actId="20577"/>
          <ac:spMkLst>
            <pc:docMk/>
            <pc:sldMk cId="1720749154" sldId="319"/>
            <ac:spMk id="13" creationId="{373D2982-E6E9-5A41-91D5-1032D09BE18B}"/>
          </ac:spMkLst>
        </pc:spChg>
        <pc:picChg chg="add mod">
          <ac:chgData name="xsfh" userId="6be04d28-a5b0-4bd2-a1f8-75943a5244ce" providerId="ADAL" clId="{D01BBCEB-3DFC-2741-BDB4-2F9B5EAE4503}" dt="2019-12-26T15:28:19.310" v="3062" actId="1076"/>
          <ac:picMkLst>
            <pc:docMk/>
            <pc:sldMk cId="1720749154" sldId="319"/>
            <ac:picMk id="2" creationId="{17CB77A3-03EE-334B-B503-73EA47A02F64}"/>
          </ac:picMkLst>
        </pc:picChg>
        <pc:picChg chg="del">
          <ac:chgData name="xsfh" userId="6be04d28-a5b0-4bd2-a1f8-75943a5244ce" providerId="ADAL" clId="{D01BBCEB-3DFC-2741-BDB4-2F9B5EAE4503}" dt="2019-12-26T15:13:21.674" v="2563" actId="478"/>
          <ac:picMkLst>
            <pc:docMk/>
            <pc:sldMk cId="1720749154" sldId="319"/>
            <ac:picMk id="3" creationId="{D5DBA837-62FD-584A-878C-475C4645E059}"/>
          </ac:picMkLst>
        </pc:picChg>
        <pc:picChg chg="add mod">
          <ac:chgData name="xsfh" userId="6be04d28-a5b0-4bd2-a1f8-75943a5244ce" providerId="ADAL" clId="{D01BBCEB-3DFC-2741-BDB4-2F9B5EAE4503}" dt="2019-12-26T15:28:16.857" v="3061" actId="1076"/>
          <ac:picMkLst>
            <pc:docMk/>
            <pc:sldMk cId="1720749154" sldId="319"/>
            <ac:picMk id="4" creationId="{C4693D98-B443-AA4B-8299-3A49AF6DBE4C}"/>
          </ac:picMkLst>
        </pc:picChg>
      </pc:sldChg>
      <pc:sldChg chg="addSp delSp modSp add modNotesTx">
        <pc:chgData name="xsfh" userId="6be04d28-a5b0-4bd2-a1f8-75943a5244ce" providerId="ADAL" clId="{D01BBCEB-3DFC-2741-BDB4-2F9B5EAE4503}" dt="2019-12-27T07:09:13.589" v="5414" actId="20577"/>
        <pc:sldMkLst>
          <pc:docMk/>
          <pc:sldMk cId="1032998138" sldId="320"/>
        </pc:sldMkLst>
        <pc:spChg chg="add del mod">
          <ac:chgData name="xsfh" userId="6be04d28-a5b0-4bd2-a1f8-75943a5244ce" providerId="ADAL" clId="{D01BBCEB-3DFC-2741-BDB4-2F9B5EAE4503}" dt="2019-12-26T15:31:07.653" v="3071"/>
          <ac:spMkLst>
            <pc:docMk/>
            <pc:sldMk cId="1032998138" sldId="320"/>
            <ac:spMk id="3" creationId="{C53F6DB0-AEE6-1C4D-BB2B-2A694735FEA0}"/>
          </ac:spMkLst>
        </pc:spChg>
        <pc:spChg chg="add del mod">
          <ac:chgData name="xsfh" userId="6be04d28-a5b0-4bd2-a1f8-75943a5244ce" providerId="ADAL" clId="{D01BBCEB-3DFC-2741-BDB4-2F9B5EAE4503}" dt="2019-12-26T15:31:09.140" v="3073"/>
          <ac:spMkLst>
            <pc:docMk/>
            <pc:sldMk cId="1032998138" sldId="320"/>
            <ac:spMk id="4" creationId="{6711CE8D-D7FC-1147-9266-556A980C8826}"/>
          </ac:spMkLst>
        </pc:spChg>
        <pc:spChg chg="add del mod">
          <ac:chgData name="xsfh" userId="6be04d28-a5b0-4bd2-a1f8-75943a5244ce" providerId="ADAL" clId="{D01BBCEB-3DFC-2741-BDB4-2F9B5EAE4503}" dt="2019-12-26T15:32:50.400" v="3130"/>
          <ac:spMkLst>
            <pc:docMk/>
            <pc:sldMk cId="1032998138" sldId="320"/>
            <ac:spMk id="5" creationId="{D7A3CF0B-F658-9942-9A83-CDFE50BFDD9D}"/>
          </ac:spMkLst>
        </pc:spChg>
        <pc:spChg chg="add del mod">
          <ac:chgData name="xsfh" userId="6be04d28-a5b0-4bd2-a1f8-75943a5244ce" providerId="ADAL" clId="{D01BBCEB-3DFC-2741-BDB4-2F9B5EAE4503}" dt="2019-12-26T15:32:50.398" v="3128"/>
          <ac:spMkLst>
            <pc:docMk/>
            <pc:sldMk cId="1032998138" sldId="320"/>
            <ac:spMk id="6" creationId="{91C0CE44-C4B3-1E4C-BEE7-F38FF7AFF7B7}"/>
          </ac:spMkLst>
        </pc:spChg>
        <pc:spChg chg="add mod">
          <ac:chgData name="xsfh" userId="6be04d28-a5b0-4bd2-a1f8-75943a5244ce" providerId="ADAL" clId="{D01BBCEB-3DFC-2741-BDB4-2F9B5EAE4503}" dt="2019-12-27T07:07:26.996" v="5413" actId="20577"/>
          <ac:spMkLst>
            <pc:docMk/>
            <pc:sldMk cId="1032998138" sldId="320"/>
            <ac:spMk id="7" creationId="{28376C1E-4A03-454B-A85C-C573287C593E}"/>
          </ac:spMkLst>
        </pc:spChg>
        <pc:spChg chg="add del mod">
          <ac:chgData name="xsfh" userId="6be04d28-a5b0-4bd2-a1f8-75943a5244ce" providerId="ADAL" clId="{D01BBCEB-3DFC-2741-BDB4-2F9B5EAE4503}" dt="2019-12-26T15:38:43.170" v="3192"/>
          <ac:spMkLst>
            <pc:docMk/>
            <pc:sldMk cId="1032998138" sldId="320"/>
            <ac:spMk id="10" creationId="{CFF69F4A-F7B1-1D41-99B4-3D189ACB0AF9}"/>
          </ac:spMkLst>
        </pc:spChg>
        <pc:spChg chg="mod">
          <ac:chgData name="xsfh" userId="6be04d28-a5b0-4bd2-a1f8-75943a5244ce" providerId="ADAL" clId="{D01BBCEB-3DFC-2741-BDB4-2F9B5EAE4503}" dt="2019-12-26T15:26:45.341" v="3056" actId="20577"/>
          <ac:spMkLst>
            <pc:docMk/>
            <pc:sldMk cId="1032998138" sldId="320"/>
            <ac:spMk id="12" creationId="{6F3784A9-69B6-1743-ABAA-6099675C38EC}"/>
          </ac:spMkLst>
        </pc:spChg>
        <pc:spChg chg="del mod">
          <ac:chgData name="xsfh" userId="6be04d28-a5b0-4bd2-a1f8-75943a5244ce" providerId="ADAL" clId="{D01BBCEB-3DFC-2741-BDB4-2F9B5EAE4503}" dt="2019-12-26T15:30:28.396" v="3063"/>
          <ac:spMkLst>
            <pc:docMk/>
            <pc:sldMk cId="1032998138" sldId="320"/>
            <ac:spMk id="13" creationId="{373D2982-E6E9-5A41-91D5-1032D09BE18B}"/>
          </ac:spMkLst>
        </pc:spChg>
        <pc:picChg chg="add mod">
          <ac:chgData name="xsfh" userId="6be04d28-a5b0-4bd2-a1f8-75943a5244ce" providerId="ADAL" clId="{D01BBCEB-3DFC-2741-BDB4-2F9B5EAE4503}" dt="2019-12-27T07:07:12.609" v="5376" actId="1035"/>
          <ac:picMkLst>
            <pc:docMk/>
            <pc:sldMk cId="1032998138" sldId="320"/>
            <ac:picMk id="2" creationId="{14DAA9F2-D8CD-AE4B-961B-6110A0E8194A}"/>
          </ac:picMkLst>
        </pc:picChg>
        <pc:picChg chg="add mod">
          <ac:chgData name="xsfh" userId="6be04d28-a5b0-4bd2-a1f8-75943a5244ce" providerId="ADAL" clId="{D01BBCEB-3DFC-2741-BDB4-2F9B5EAE4503}" dt="2019-12-27T07:07:12.609" v="5376" actId="1035"/>
          <ac:picMkLst>
            <pc:docMk/>
            <pc:sldMk cId="1032998138" sldId="320"/>
            <ac:picMk id="8" creationId="{F448D46C-31EA-254F-A05F-00EF619718BF}"/>
          </ac:picMkLst>
        </pc:picChg>
        <pc:picChg chg="add mod">
          <ac:chgData name="xsfh" userId="6be04d28-a5b0-4bd2-a1f8-75943a5244ce" providerId="ADAL" clId="{D01BBCEB-3DFC-2741-BDB4-2F9B5EAE4503}" dt="2019-12-27T07:07:12.609" v="5376" actId="1035"/>
          <ac:picMkLst>
            <pc:docMk/>
            <pc:sldMk cId="1032998138" sldId="320"/>
            <ac:picMk id="9" creationId="{7F2BCE0A-941C-5048-8003-83CE28C3DD32}"/>
          </ac:picMkLst>
        </pc:picChg>
        <pc:picChg chg="add mod">
          <ac:chgData name="xsfh" userId="6be04d28-a5b0-4bd2-a1f8-75943a5244ce" providerId="ADAL" clId="{D01BBCEB-3DFC-2741-BDB4-2F9B5EAE4503}" dt="2019-12-27T07:07:12.609" v="5376" actId="1035"/>
          <ac:picMkLst>
            <pc:docMk/>
            <pc:sldMk cId="1032998138" sldId="320"/>
            <ac:picMk id="11" creationId="{D4D6F9F5-7F03-FE43-987C-411B11832584}"/>
          </ac:picMkLst>
        </pc:picChg>
        <pc:picChg chg="add mod">
          <ac:chgData name="xsfh" userId="6be04d28-a5b0-4bd2-a1f8-75943a5244ce" providerId="ADAL" clId="{D01BBCEB-3DFC-2741-BDB4-2F9B5EAE4503}" dt="2019-12-27T07:07:12.609" v="5376" actId="1035"/>
          <ac:picMkLst>
            <pc:docMk/>
            <pc:sldMk cId="1032998138" sldId="320"/>
            <ac:picMk id="14" creationId="{3596A4EB-E12B-5944-BFCF-6210AFF1B9DF}"/>
          </ac:picMkLst>
        </pc:picChg>
      </pc:sldChg>
      <pc:sldChg chg="addSp delSp modSp add modNotesTx">
        <pc:chgData name="xsfh" userId="6be04d28-a5b0-4bd2-a1f8-75943a5244ce" providerId="ADAL" clId="{D01BBCEB-3DFC-2741-BDB4-2F9B5EAE4503}" dt="2019-12-26T15:24:40.230" v="3008"/>
        <pc:sldMkLst>
          <pc:docMk/>
          <pc:sldMk cId="1370701288" sldId="321"/>
        </pc:sldMkLst>
        <pc:spChg chg="mod">
          <ac:chgData name="xsfh" userId="6be04d28-a5b0-4bd2-a1f8-75943a5244ce" providerId="ADAL" clId="{D01BBCEB-3DFC-2741-BDB4-2F9B5EAE4503}" dt="2019-12-26T15:24:40.230" v="3008"/>
          <ac:spMkLst>
            <pc:docMk/>
            <pc:sldMk cId="1370701288" sldId="321"/>
            <ac:spMk id="12" creationId="{6F3784A9-69B6-1743-ABAA-6099675C38EC}"/>
          </ac:spMkLst>
        </pc:spChg>
        <pc:spChg chg="del mod">
          <ac:chgData name="xsfh" userId="6be04d28-a5b0-4bd2-a1f8-75943a5244ce" providerId="ADAL" clId="{D01BBCEB-3DFC-2741-BDB4-2F9B5EAE4503}" dt="2019-12-26T15:22:49.898" v="2996"/>
          <ac:spMkLst>
            <pc:docMk/>
            <pc:sldMk cId="1370701288" sldId="321"/>
            <ac:spMk id="13" creationId="{373D2982-E6E9-5A41-91D5-1032D09BE18B}"/>
          </ac:spMkLst>
        </pc:spChg>
        <pc:picChg chg="del">
          <ac:chgData name="xsfh" userId="6be04d28-a5b0-4bd2-a1f8-75943a5244ce" providerId="ADAL" clId="{D01BBCEB-3DFC-2741-BDB4-2F9B5EAE4503}" dt="2019-12-26T15:22:36.816" v="2994" actId="478"/>
          <ac:picMkLst>
            <pc:docMk/>
            <pc:sldMk cId="1370701288" sldId="321"/>
            <ac:picMk id="2" creationId="{17CB77A3-03EE-334B-B503-73EA47A02F64}"/>
          </ac:picMkLst>
        </pc:picChg>
        <pc:picChg chg="add mod">
          <ac:chgData name="xsfh" userId="6be04d28-a5b0-4bd2-a1f8-75943a5244ce" providerId="ADAL" clId="{D01BBCEB-3DFC-2741-BDB4-2F9B5EAE4503}" dt="2019-12-26T15:22:59.213" v="3000" actId="14100"/>
          <ac:picMkLst>
            <pc:docMk/>
            <pc:sldMk cId="1370701288" sldId="321"/>
            <ac:picMk id="3" creationId="{1E6ADBF8-8D6C-6B4D-A861-4AFF197F2520}"/>
          </ac:picMkLst>
        </pc:picChg>
        <pc:picChg chg="add mod">
          <ac:chgData name="xsfh" userId="6be04d28-a5b0-4bd2-a1f8-75943a5244ce" providerId="ADAL" clId="{D01BBCEB-3DFC-2741-BDB4-2F9B5EAE4503}" dt="2019-12-26T15:23:36.071" v="3004" actId="1076"/>
          <ac:picMkLst>
            <pc:docMk/>
            <pc:sldMk cId="1370701288" sldId="321"/>
            <ac:picMk id="4" creationId="{1457F8CD-A274-C54F-9ED9-B6FAE0C0B838}"/>
          </ac:picMkLst>
        </pc:picChg>
      </pc:sldChg>
      <pc:sldChg chg="addSp delSp modSp add modNotesTx">
        <pc:chgData name="xsfh" userId="6be04d28-a5b0-4bd2-a1f8-75943a5244ce" providerId="ADAL" clId="{D01BBCEB-3DFC-2741-BDB4-2F9B5EAE4503}" dt="2019-12-26T15:43:01.110" v="3246" actId="20577"/>
        <pc:sldMkLst>
          <pc:docMk/>
          <pc:sldMk cId="3409178572" sldId="322"/>
        </pc:sldMkLst>
        <pc:spChg chg="add del mod">
          <ac:chgData name="xsfh" userId="6be04d28-a5b0-4bd2-a1f8-75943a5244ce" providerId="ADAL" clId="{D01BBCEB-3DFC-2741-BDB4-2F9B5EAE4503}" dt="2019-12-26T15:41:52.241" v="3211" actId="478"/>
          <ac:spMkLst>
            <pc:docMk/>
            <pc:sldMk cId="3409178572" sldId="322"/>
            <ac:spMk id="4" creationId="{7A4B99B7-CF39-8B40-94B7-749842E599F6}"/>
          </ac:spMkLst>
        </pc:spChg>
        <pc:spChg chg="mod">
          <ac:chgData name="xsfh" userId="6be04d28-a5b0-4bd2-a1f8-75943a5244ce" providerId="ADAL" clId="{D01BBCEB-3DFC-2741-BDB4-2F9B5EAE4503}" dt="2019-12-26T15:41:55.596" v="3212" actId="20577"/>
          <ac:spMkLst>
            <pc:docMk/>
            <pc:sldMk cId="3409178572" sldId="322"/>
            <ac:spMk id="7" creationId="{28376C1E-4A03-454B-A85C-C573287C593E}"/>
          </ac:spMkLst>
        </pc:spChg>
        <pc:spChg chg="mod">
          <ac:chgData name="xsfh" userId="6be04d28-a5b0-4bd2-a1f8-75943a5244ce" providerId="ADAL" clId="{D01BBCEB-3DFC-2741-BDB4-2F9B5EAE4503}" dt="2019-12-26T15:41:49.403" v="3210" actId="20577"/>
          <ac:spMkLst>
            <pc:docMk/>
            <pc:sldMk cId="3409178572" sldId="322"/>
            <ac:spMk id="12" creationId="{6F3784A9-69B6-1743-ABAA-6099675C38EC}"/>
          </ac:spMkLst>
        </pc:spChg>
        <pc:picChg chg="del">
          <ac:chgData name="xsfh" userId="6be04d28-a5b0-4bd2-a1f8-75943a5244ce" providerId="ADAL" clId="{D01BBCEB-3DFC-2741-BDB4-2F9B5EAE4503}" dt="2019-12-26T15:41:46.233" v="3203" actId="478"/>
          <ac:picMkLst>
            <pc:docMk/>
            <pc:sldMk cId="3409178572" sldId="322"/>
            <ac:picMk id="2" creationId="{14DAA9F2-D8CD-AE4B-961B-6110A0E8194A}"/>
          </ac:picMkLst>
        </pc:picChg>
        <pc:picChg chg="add mod">
          <ac:chgData name="xsfh" userId="6be04d28-a5b0-4bd2-a1f8-75943a5244ce" providerId="ADAL" clId="{D01BBCEB-3DFC-2741-BDB4-2F9B5EAE4503}" dt="2019-12-26T15:42:26.799" v="3214" actId="1076"/>
          <ac:picMkLst>
            <pc:docMk/>
            <pc:sldMk cId="3409178572" sldId="322"/>
            <ac:picMk id="5" creationId="{1F9BFF6B-EF98-3647-99D8-C735647D2C36}"/>
          </ac:picMkLst>
        </pc:picChg>
        <pc:picChg chg="del">
          <ac:chgData name="xsfh" userId="6be04d28-a5b0-4bd2-a1f8-75943a5244ce" providerId="ADAL" clId="{D01BBCEB-3DFC-2741-BDB4-2F9B5EAE4503}" dt="2019-12-26T15:41:40.455" v="3199" actId="478"/>
          <ac:picMkLst>
            <pc:docMk/>
            <pc:sldMk cId="3409178572" sldId="322"/>
            <ac:picMk id="8" creationId="{F448D46C-31EA-254F-A05F-00EF619718BF}"/>
          </ac:picMkLst>
        </pc:picChg>
        <pc:picChg chg="del">
          <ac:chgData name="xsfh" userId="6be04d28-a5b0-4bd2-a1f8-75943a5244ce" providerId="ADAL" clId="{D01BBCEB-3DFC-2741-BDB4-2F9B5EAE4503}" dt="2019-12-26T15:41:42.049" v="3200" actId="478"/>
          <ac:picMkLst>
            <pc:docMk/>
            <pc:sldMk cId="3409178572" sldId="322"/>
            <ac:picMk id="9" creationId="{7F2BCE0A-941C-5048-8003-83CE28C3DD32}"/>
          </ac:picMkLst>
        </pc:picChg>
        <pc:picChg chg="del">
          <ac:chgData name="xsfh" userId="6be04d28-a5b0-4bd2-a1f8-75943a5244ce" providerId="ADAL" clId="{D01BBCEB-3DFC-2741-BDB4-2F9B5EAE4503}" dt="2019-12-26T15:41:43.429" v="3201" actId="478"/>
          <ac:picMkLst>
            <pc:docMk/>
            <pc:sldMk cId="3409178572" sldId="322"/>
            <ac:picMk id="11" creationId="{D4D6F9F5-7F03-FE43-987C-411B11832584}"/>
          </ac:picMkLst>
        </pc:picChg>
        <pc:picChg chg="del">
          <ac:chgData name="xsfh" userId="6be04d28-a5b0-4bd2-a1f8-75943a5244ce" providerId="ADAL" clId="{D01BBCEB-3DFC-2741-BDB4-2F9B5EAE4503}" dt="2019-12-26T15:41:44.786" v="3202" actId="478"/>
          <ac:picMkLst>
            <pc:docMk/>
            <pc:sldMk cId="3409178572" sldId="322"/>
            <ac:picMk id="14" creationId="{3596A4EB-E12B-5944-BFCF-6210AFF1B9DF}"/>
          </ac:picMkLst>
        </pc:picChg>
      </pc:sldChg>
      <pc:sldChg chg="addSp delSp modSp add modNotesTx">
        <pc:chgData name="xsfh" userId="6be04d28-a5b0-4bd2-a1f8-75943a5244ce" providerId="ADAL" clId="{D01BBCEB-3DFC-2741-BDB4-2F9B5EAE4503}" dt="2019-12-27T07:10:57.155" v="5415" actId="20577"/>
        <pc:sldMkLst>
          <pc:docMk/>
          <pc:sldMk cId="1022930684" sldId="323"/>
        </pc:sldMkLst>
        <pc:spChg chg="mod">
          <ac:chgData name="xsfh" userId="6be04d28-a5b0-4bd2-a1f8-75943a5244ce" providerId="ADAL" clId="{D01BBCEB-3DFC-2741-BDB4-2F9B5EAE4503}" dt="2019-12-26T15:44:25.579" v="3254" actId="27636"/>
          <ac:spMkLst>
            <pc:docMk/>
            <pc:sldMk cId="1022930684" sldId="323"/>
            <ac:spMk id="12" creationId="{6F3784A9-69B6-1743-ABAA-6099675C38EC}"/>
          </ac:spMkLst>
        </pc:spChg>
        <pc:spChg chg="mod">
          <ac:chgData name="xsfh" userId="6be04d28-a5b0-4bd2-a1f8-75943a5244ce" providerId="ADAL" clId="{D01BBCEB-3DFC-2741-BDB4-2F9B5EAE4503}" dt="2019-12-27T04:29:51.785" v="3886" actId="20577"/>
          <ac:spMkLst>
            <pc:docMk/>
            <pc:sldMk cId="1022930684" sldId="323"/>
            <ac:spMk id="13" creationId="{373D2982-E6E9-5A41-91D5-1032D09BE18B}"/>
          </ac:spMkLst>
        </pc:spChg>
        <pc:picChg chg="del">
          <ac:chgData name="xsfh" userId="6be04d28-a5b0-4bd2-a1f8-75943a5244ce" providerId="ADAL" clId="{D01BBCEB-3DFC-2741-BDB4-2F9B5EAE4503}" dt="2019-12-26T15:43:33.212" v="3248" actId="478"/>
          <ac:picMkLst>
            <pc:docMk/>
            <pc:sldMk cId="1022930684" sldId="323"/>
            <ac:picMk id="2" creationId="{EFAD8B29-3569-5C41-A325-50841A7F95F1}"/>
          </ac:picMkLst>
        </pc:picChg>
        <pc:picChg chg="del">
          <ac:chgData name="xsfh" userId="6be04d28-a5b0-4bd2-a1f8-75943a5244ce" providerId="ADAL" clId="{D01BBCEB-3DFC-2741-BDB4-2F9B5EAE4503}" dt="2019-12-26T15:43:33.212" v="3248" actId="478"/>
          <ac:picMkLst>
            <pc:docMk/>
            <pc:sldMk cId="1022930684" sldId="323"/>
            <ac:picMk id="3" creationId="{B33A86E5-3FDD-E34B-892D-89001B0971D8}"/>
          </ac:picMkLst>
        </pc:picChg>
        <pc:picChg chg="del">
          <ac:chgData name="xsfh" userId="6be04d28-a5b0-4bd2-a1f8-75943a5244ce" providerId="ADAL" clId="{D01BBCEB-3DFC-2741-BDB4-2F9B5EAE4503}" dt="2019-12-26T15:43:33.212" v="3248" actId="478"/>
          <ac:picMkLst>
            <pc:docMk/>
            <pc:sldMk cId="1022930684" sldId="323"/>
            <ac:picMk id="4" creationId="{47A67DA4-6411-C147-99F9-4AC9DB2DC6D0}"/>
          </ac:picMkLst>
        </pc:picChg>
        <pc:picChg chg="add mod">
          <ac:chgData name="xsfh" userId="6be04d28-a5b0-4bd2-a1f8-75943a5244ce" providerId="ADAL" clId="{D01BBCEB-3DFC-2741-BDB4-2F9B5EAE4503}" dt="2019-12-27T04:28:35.343" v="3862" actId="1076"/>
          <ac:picMkLst>
            <pc:docMk/>
            <pc:sldMk cId="1022930684" sldId="323"/>
            <ac:picMk id="5" creationId="{87F842C8-EC08-604C-A654-260DB9135D40}"/>
          </ac:picMkLst>
        </pc:picChg>
        <pc:picChg chg="add mod">
          <ac:chgData name="xsfh" userId="6be04d28-a5b0-4bd2-a1f8-75943a5244ce" providerId="ADAL" clId="{D01BBCEB-3DFC-2741-BDB4-2F9B5EAE4503}" dt="2019-12-27T04:28:33.431" v="3861" actId="1076"/>
          <ac:picMkLst>
            <pc:docMk/>
            <pc:sldMk cId="1022930684" sldId="323"/>
            <ac:picMk id="6" creationId="{F5B49BB5-1FD2-BD44-9E39-82548EFE2B71}"/>
          </ac:picMkLst>
        </pc:picChg>
        <pc:picChg chg="del">
          <ac:chgData name="xsfh" userId="6be04d28-a5b0-4bd2-a1f8-75943a5244ce" providerId="ADAL" clId="{D01BBCEB-3DFC-2741-BDB4-2F9B5EAE4503}" dt="2019-12-26T15:43:33.212" v="3248" actId="478"/>
          <ac:picMkLst>
            <pc:docMk/>
            <pc:sldMk cId="1022930684" sldId="323"/>
            <ac:picMk id="7" creationId="{A93765A3-78B2-274C-AA66-D291D4DA96EE}"/>
          </ac:picMkLst>
        </pc:picChg>
        <pc:picChg chg="add mod">
          <ac:chgData name="xsfh" userId="6be04d28-a5b0-4bd2-a1f8-75943a5244ce" providerId="ADAL" clId="{D01BBCEB-3DFC-2741-BDB4-2F9B5EAE4503}" dt="2019-12-27T04:26:21.607" v="3823" actId="1036"/>
          <ac:picMkLst>
            <pc:docMk/>
            <pc:sldMk cId="1022930684" sldId="323"/>
            <ac:picMk id="11" creationId="{C1568D48-BAB6-814A-AC55-AB53EAF7A9E4}"/>
          </ac:picMkLst>
        </pc:picChg>
        <pc:picChg chg="del">
          <ac:chgData name="xsfh" userId="6be04d28-a5b0-4bd2-a1f8-75943a5244ce" providerId="ADAL" clId="{D01BBCEB-3DFC-2741-BDB4-2F9B5EAE4503}" dt="2019-12-26T15:43:33.212" v="3248" actId="478"/>
          <ac:picMkLst>
            <pc:docMk/>
            <pc:sldMk cId="1022930684" sldId="323"/>
            <ac:picMk id="15" creationId="{6CCAEB01-1407-B545-BD7C-09E07784A04E}"/>
          </ac:picMkLst>
        </pc:picChg>
        <pc:picChg chg="del">
          <ac:chgData name="xsfh" userId="6be04d28-a5b0-4bd2-a1f8-75943a5244ce" providerId="ADAL" clId="{D01BBCEB-3DFC-2741-BDB4-2F9B5EAE4503}" dt="2019-12-26T15:43:33.212" v="3248" actId="478"/>
          <ac:picMkLst>
            <pc:docMk/>
            <pc:sldMk cId="1022930684" sldId="323"/>
            <ac:picMk id="16" creationId="{64405A24-ED2C-304C-B595-DB812AA1FA81}"/>
          </ac:picMkLst>
        </pc:picChg>
      </pc:sldChg>
      <pc:sldChg chg="addSp delSp modSp add modNotesTx">
        <pc:chgData name="xsfh" userId="6be04d28-a5b0-4bd2-a1f8-75943a5244ce" providerId="ADAL" clId="{D01BBCEB-3DFC-2741-BDB4-2F9B5EAE4503}" dt="2019-12-27T04:57:19.421" v="4356" actId="1076"/>
        <pc:sldMkLst>
          <pc:docMk/>
          <pc:sldMk cId="3378644069" sldId="324"/>
        </pc:sldMkLst>
        <pc:spChg chg="add del mod">
          <ac:chgData name="xsfh" userId="6be04d28-a5b0-4bd2-a1f8-75943a5244ce" providerId="ADAL" clId="{D01BBCEB-3DFC-2741-BDB4-2F9B5EAE4503}" dt="2019-12-27T04:41:40.098" v="3897"/>
          <ac:spMkLst>
            <pc:docMk/>
            <pc:sldMk cId="3378644069" sldId="324"/>
            <ac:spMk id="4" creationId="{3D113294-AE86-374D-8C1F-550F56A20B50}"/>
          </ac:spMkLst>
        </pc:spChg>
        <pc:spChg chg="add del mod">
          <ac:chgData name="xsfh" userId="6be04d28-a5b0-4bd2-a1f8-75943a5244ce" providerId="ADAL" clId="{D01BBCEB-3DFC-2741-BDB4-2F9B5EAE4503}" dt="2019-12-27T04:41:42.096" v="3899"/>
          <ac:spMkLst>
            <pc:docMk/>
            <pc:sldMk cId="3378644069" sldId="324"/>
            <ac:spMk id="6" creationId="{7BA54A92-1238-CB4D-8E91-6304E36C2D84}"/>
          </ac:spMkLst>
        </pc:spChg>
        <pc:spChg chg="add mod">
          <ac:chgData name="xsfh" userId="6be04d28-a5b0-4bd2-a1f8-75943a5244ce" providerId="ADAL" clId="{D01BBCEB-3DFC-2741-BDB4-2F9B5EAE4503}" dt="2019-12-27T04:52:00.164" v="4344" actId="20577"/>
          <ac:spMkLst>
            <pc:docMk/>
            <pc:sldMk cId="3378644069" sldId="324"/>
            <ac:spMk id="9" creationId="{58716DCE-52F0-B545-8D96-64D1756AF45B}"/>
          </ac:spMkLst>
        </pc:spChg>
        <pc:spChg chg="mod">
          <ac:chgData name="xsfh" userId="6be04d28-a5b0-4bd2-a1f8-75943a5244ce" providerId="ADAL" clId="{D01BBCEB-3DFC-2741-BDB4-2F9B5EAE4503}" dt="2019-12-26T15:55:21.329" v="3650" actId="27636"/>
          <ac:spMkLst>
            <pc:docMk/>
            <pc:sldMk cId="3378644069" sldId="324"/>
            <ac:spMk id="12" creationId="{6F3784A9-69B6-1743-ABAA-6099675C38EC}"/>
          </ac:spMkLst>
        </pc:spChg>
        <pc:spChg chg="del mod">
          <ac:chgData name="xsfh" userId="6be04d28-a5b0-4bd2-a1f8-75943a5244ce" providerId="ADAL" clId="{D01BBCEB-3DFC-2741-BDB4-2F9B5EAE4503}" dt="2019-12-27T04:40:49.732" v="3887"/>
          <ac:spMkLst>
            <pc:docMk/>
            <pc:sldMk cId="3378644069" sldId="324"/>
            <ac:spMk id="13" creationId="{373D2982-E6E9-5A41-91D5-1032D09BE18B}"/>
          </ac:spMkLst>
        </pc:spChg>
        <pc:picChg chg="add mod">
          <ac:chgData name="xsfh" userId="6be04d28-a5b0-4bd2-a1f8-75943a5244ce" providerId="ADAL" clId="{D01BBCEB-3DFC-2741-BDB4-2F9B5EAE4503}" dt="2019-12-27T04:45:52.129" v="4101" actId="1036"/>
          <ac:picMkLst>
            <pc:docMk/>
            <pc:sldMk cId="3378644069" sldId="324"/>
            <ac:picMk id="2" creationId="{904B3FB8-500C-0842-B996-AA9D7C4E2997}"/>
          </ac:picMkLst>
        </pc:picChg>
        <pc:picChg chg="add mod">
          <ac:chgData name="xsfh" userId="6be04d28-a5b0-4bd2-a1f8-75943a5244ce" providerId="ADAL" clId="{D01BBCEB-3DFC-2741-BDB4-2F9B5EAE4503}" dt="2019-12-27T04:45:52.129" v="4101" actId="1036"/>
          <ac:picMkLst>
            <pc:docMk/>
            <pc:sldMk cId="3378644069" sldId="324"/>
            <ac:picMk id="3" creationId="{A8D65C7C-918C-EB4C-88DC-C7E6A61290C8}"/>
          </ac:picMkLst>
        </pc:picChg>
        <pc:picChg chg="del">
          <ac:chgData name="xsfh" userId="6be04d28-a5b0-4bd2-a1f8-75943a5244ce" providerId="ADAL" clId="{D01BBCEB-3DFC-2741-BDB4-2F9B5EAE4503}" dt="2019-12-26T15:55:41.505" v="3652" actId="478"/>
          <ac:picMkLst>
            <pc:docMk/>
            <pc:sldMk cId="3378644069" sldId="324"/>
            <ac:picMk id="5" creationId="{87F842C8-EC08-604C-A654-260DB9135D40}"/>
          </ac:picMkLst>
        </pc:picChg>
        <pc:picChg chg="add mod">
          <ac:chgData name="xsfh" userId="6be04d28-a5b0-4bd2-a1f8-75943a5244ce" providerId="ADAL" clId="{D01BBCEB-3DFC-2741-BDB4-2F9B5EAE4503}" dt="2019-12-27T04:57:19.421" v="4356" actId="1076"/>
          <ac:picMkLst>
            <pc:docMk/>
            <pc:sldMk cId="3378644069" sldId="324"/>
            <ac:picMk id="7" creationId="{C4603737-5EC1-9B4A-921E-2DBA47B14FAE}"/>
          </ac:picMkLst>
        </pc:picChg>
      </pc:sldChg>
      <pc:sldChg chg="addSp delSp modSp add modNotesTx">
        <pc:chgData name="xsfh" userId="6be04d28-a5b0-4bd2-a1f8-75943a5244ce" providerId="ADAL" clId="{D01BBCEB-3DFC-2741-BDB4-2F9B5EAE4503}" dt="2019-12-27T05:03:10.770" v="4487" actId="20577"/>
        <pc:sldMkLst>
          <pc:docMk/>
          <pc:sldMk cId="3364046404" sldId="325"/>
        </pc:sldMkLst>
        <pc:spChg chg="add del mod">
          <ac:chgData name="xsfh" userId="6be04d28-a5b0-4bd2-a1f8-75943a5244ce" providerId="ADAL" clId="{D01BBCEB-3DFC-2741-BDB4-2F9B5EAE4503}" dt="2019-12-27T04:53:49.801" v="4348" actId="478"/>
          <ac:spMkLst>
            <pc:docMk/>
            <pc:sldMk cId="3364046404" sldId="325"/>
            <ac:spMk id="5" creationId="{1018D3B3-5B3A-9245-BB51-12FAC5541EDF}"/>
          </ac:spMkLst>
        </pc:spChg>
        <pc:spChg chg="mod">
          <ac:chgData name="xsfh" userId="6be04d28-a5b0-4bd2-a1f8-75943a5244ce" providerId="ADAL" clId="{D01BBCEB-3DFC-2741-BDB4-2F9B5EAE4503}" dt="2019-12-27T04:53:58.323" v="4350" actId="20577"/>
          <ac:spMkLst>
            <pc:docMk/>
            <pc:sldMk cId="3364046404" sldId="325"/>
            <ac:spMk id="9" creationId="{58716DCE-52F0-B545-8D96-64D1756AF45B}"/>
          </ac:spMkLst>
        </pc:spChg>
        <pc:spChg chg="mod">
          <ac:chgData name="xsfh" userId="6be04d28-a5b0-4bd2-a1f8-75943a5244ce" providerId="ADAL" clId="{D01BBCEB-3DFC-2741-BDB4-2F9B5EAE4503}" dt="2019-12-27T04:53:27.281" v="4346"/>
          <ac:spMkLst>
            <pc:docMk/>
            <pc:sldMk cId="3364046404" sldId="325"/>
            <ac:spMk id="12" creationId="{6F3784A9-69B6-1743-ABAA-6099675C38EC}"/>
          </ac:spMkLst>
        </pc:spChg>
        <pc:picChg chg="del">
          <ac:chgData name="xsfh" userId="6be04d28-a5b0-4bd2-a1f8-75943a5244ce" providerId="ADAL" clId="{D01BBCEB-3DFC-2741-BDB4-2F9B5EAE4503}" dt="2019-12-27T04:53:34.017" v="4347" actId="478"/>
          <ac:picMkLst>
            <pc:docMk/>
            <pc:sldMk cId="3364046404" sldId="325"/>
            <ac:picMk id="2" creationId="{904B3FB8-500C-0842-B996-AA9D7C4E2997}"/>
          </ac:picMkLst>
        </pc:picChg>
        <pc:picChg chg="del">
          <ac:chgData name="xsfh" userId="6be04d28-a5b0-4bd2-a1f8-75943a5244ce" providerId="ADAL" clId="{D01BBCEB-3DFC-2741-BDB4-2F9B5EAE4503}" dt="2019-12-27T04:53:52.231" v="4349" actId="478"/>
          <ac:picMkLst>
            <pc:docMk/>
            <pc:sldMk cId="3364046404" sldId="325"/>
            <ac:picMk id="3" creationId="{A8D65C7C-918C-EB4C-88DC-C7E6A61290C8}"/>
          </ac:picMkLst>
        </pc:picChg>
        <pc:picChg chg="add mod">
          <ac:chgData name="xsfh" userId="6be04d28-a5b0-4bd2-a1f8-75943a5244ce" providerId="ADAL" clId="{D01BBCEB-3DFC-2741-BDB4-2F9B5EAE4503}" dt="2019-12-27T04:54:28.948" v="4354" actId="1076"/>
          <ac:picMkLst>
            <pc:docMk/>
            <pc:sldMk cId="3364046404" sldId="325"/>
            <ac:picMk id="6" creationId="{DD164178-AAEB-5A40-A7FB-C3103586EDE4}"/>
          </ac:picMkLst>
        </pc:picChg>
      </pc:sldChg>
      <pc:sldChg chg="addSp delSp modSp add modNotesTx">
        <pc:chgData name="xsfh" userId="6be04d28-a5b0-4bd2-a1f8-75943a5244ce" providerId="ADAL" clId="{D01BBCEB-3DFC-2741-BDB4-2F9B5EAE4503}" dt="2019-12-27T05:18:13.058" v="4745" actId="20577"/>
        <pc:sldMkLst>
          <pc:docMk/>
          <pc:sldMk cId="1346183393" sldId="326"/>
        </pc:sldMkLst>
        <pc:spChg chg="mod">
          <ac:chgData name="xsfh" userId="6be04d28-a5b0-4bd2-a1f8-75943a5244ce" providerId="ADAL" clId="{D01BBCEB-3DFC-2741-BDB4-2F9B5EAE4503}" dt="2019-12-27T05:10:02.398" v="4492" actId="27636"/>
          <ac:spMkLst>
            <pc:docMk/>
            <pc:sldMk cId="1346183393" sldId="326"/>
            <ac:spMk id="12" creationId="{6F3784A9-69B6-1743-ABAA-6099675C38EC}"/>
          </ac:spMkLst>
        </pc:spChg>
        <pc:spChg chg="mod">
          <ac:chgData name="xsfh" userId="6be04d28-a5b0-4bd2-a1f8-75943a5244ce" providerId="ADAL" clId="{D01BBCEB-3DFC-2741-BDB4-2F9B5EAE4503}" dt="2019-12-27T05:16:19.394" v="4581" actId="20577"/>
          <ac:spMkLst>
            <pc:docMk/>
            <pc:sldMk cId="1346183393" sldId="326"/>
            <ac:spMk id="13" creationId="{373D2982-E6E9-5A41-91D5-1032D09BE18B}"/>
          </ac:spMkLst>
        </pc:spChg>
        <pc:picChg chg="add mod">
          <ac:chgData name="xsfh" userId="6be04d28-a5b0-4bd2-a1f8-75943a5244ce" providerId="ADAL" clId="{D01BBCEB-3DFC-2741-BDB4-2F9B5EAE4503}" dt="2019-12-27T05:16:01.208" v="4551" actId="1076"/>
          <ac:picMkLst>
            <pc:docMk/>
            <pc:sldMk cId="1346183393" sldId="326"/>
            <ac:picMk id="2" creationId="{C65A1CB4-148E-E746-BEAC-B53517C5E1A1}"/>
          </ac:picMkLst>
        </pc:picChg>
        <pc:picChg chg="add mod">
          <ac:chgData name="xsfh" userId="6be04d28-a5b0-4bd2-a1f8-75943a5244ce" providerId="ADAL" clId="{D01BBCEB-3DFC-2741-BDB4-2F9B5EAE4503}" dt="2019-12-27T05:15:50.431" v="4548" actId="1076"/>
          <ac:picMkLst>
            <pc:docMk/>
            <pc:sldMk cId="1346183393" sldId="326"/>
            <ac:picMk id="3" creationId="{54CE6DC3-CA77-0A49-870A-32C65FFFE1FB}"/>
          </ac:picMkLst>
        </pc:picChg>
        <pc:picChg chg="del">
          <ac:chgData name="xsfh" userId="6be04d28-a5b0-4bd2-a1f8-75943a5244ce" providerId="ADAL" clId="{D01BBCEB-3DFC-2741-BDB4-2F9B5EAE4503}" dt="2019-12-27T04:58:44.485" v="4359" actId="478"/>
          <ac:picMkLst>
            <pc:docMk/>
            <pc:sldMk cId="1346183393" sldId="326"/>
            <ac:picMk id="5" creationId="{87F842C8-EC08-604C-A654-260DB9135D40}"/>
          </ac:picMkLst>
        </pc:picChg>
        <pc:picChg chg="del">
          <ac:chgData name="xsfh" userId="6be04d28-a5b0-4bd2-a1f8-75943a5244ce" providerId="ADAL" clId="{D01BBCEB-3DFC-2741-BDB4-2F9B5EAE4503}" dt="2019-12-27T04:58:44.832" v="4360" actId="478"/>
          <ac:picMkLst>
            <pc:docMk/>
            <pc:sldMk cId="1346183393" sldId="326"/>
            <ac:picMk id="6" creationId="{F5B49BB5-1FD2-BD44-9E39-82548EFE2B71}"/>
          </ac:picMkLst>
        </pc:picChg>
        <pc:picChg chg="del">
          <ac:chgData name="xsfh" userId="6be04d28-a5b0-4bd2-a1f8-75943a5244ce" providerId="ADAL" clId="{D01BBCEB-3DFC-2741-BDB4-2F9B5EAE4503}" dt="2019-12-27T04:58:43.661" v="4358" actId="478"/>
          <ac:picMkLst>
            <pc:docMk/>
            <pc:sldMk cId="1346183393" sldId="326"/>
            <ac:picMk id="11" creationId="{C1568D48-BAB6-814A-AC55-AB53EAF7A9E4}"/>
          </ac:picMkLst>
        </pc:picChg>
      </pc:sldChg>
      <pc:sldChg chg="addSp delSp modSp add">
        <pc:chgData name="xsfh" userId="6be04d28-a5b0-4bd2-a1f8-75943a5244ce" providerId="ADAL" clId="{D01BBCEB-3DFC-2741-BDB4-2F9B5EAE4503}" dt="2019-12-27T05:23:23.880" v="4784" actId="1035"/>
        <pc:sldMkLst>
          <pc:docMk/>
          <pc:sldMk cId="3861771217" sldId="327"/>
        </pc:sldMkLst>
        <pc:spChg chg="mod">
          <ac:chgData name="xsfh" userId="6be04d28-a5b0-4bd2-a1f8-75943a5244ce" providerId="ADAL" clId="{D01BBCEB-3DFC-2741-BDB4-2F9B5EAE4503}" dt="2019-12-27T05:22:52.613" v="4764" actId="20577"/>
          <ac:spMkLst>
            <pc:docMk/>
            <pc:sldMk cId="3861771217" sldId="327"/>
            <ac:spMk id="12" creationId="{6F3784A9-69B6-1743-ABAA-6099675C38EC}"/>
          </ac:spMkLst>
        </pc:spChg>
        <pc:spChg chg="del mod">
          <ac:chgData name="xsfh" userId="6be04d28-a5b0-4bd2-a1f8-75943a5244ce" providerId="ADAL" clId="{D01BBCEB-3DFC-2741-BDB4-2F9B5EAE4503}" dt="2019-12-27T05:23:14.641" v="4768" actId="478"/>
          <ac:spMkLst>
            <pc:docMk/>
            <pc:sldMk cId="3861771217" sldId="327"/>
            <ac:spMk id="13" creationId="{373D2982-E6E9-5A41-91D5-1032D09BE18B}"/>
          </ac:spMkLst>
        </pc:spChg>
        <pc:picChg chg="del">
          <ac:chgData name="xsfh" userId="6be04d28-a5b0-4bd2-a1f8-75943a5244ce" providerId="ADAL" clId="{D01BBCEB-3DFC-2741-BDB4-2F9B5EAE4503}" dt="2019-12-27T05:17:31.281" v="4587" actId="478"/>
          <ac:picMkLst>
            <pc:docMk/>
            <pc:sldMk cId="3861771217" sldId="327"/>
            <ac:picMk id="2" creationId="{C65A1CB4-148E-E746-BEAC-B53517C5E1A1}"/>
          </ac:picMkLst>
        </pc:picChg>
        <pc:picChg chg="del">
          <ac:chgData name="xsfh" userId="6be04d28-a5b0-4bd2-a1f8-75943a5244ce" providerId="ADAL" clId="{D01BBCEB-3DFC-2741-BDB4-2F9B5EAE4503}" dt="2019-12-27T05:20:01.362" v="4750" actId="478"/>
          <ac:picMkLst>
            <pc:docMk/>
            <pc:sldMk cId="3861771217" sldId="327"/>
            <ac:picMk id="3" creationId="{54CE6DC3-CA77-0A49-870A-32C65FFFE1FB}"/>
          </ac:picMkLst>
        </pc:picChg>
        <pc:picChg chg="add mod">
          <ac:chgData name="xsfh" userId="6be04d28-a5b0-4bd2-a1f8-75943a5244ce" providerId="ADAL" clId="{D01BBCEB-3DFC-2741-BDB4-2F9B5EAE4503}" dt="2019-12-27T05:23:23.880" v="4784" actId="1035"/>
          <ac:picMkLst>
            <pc:docMk/>
            <pc:sldMk cId="3861771217" sldId="327"/>
            <ac:picMk id="4" creationId="{536DB573-4BE9-4342-B3CA-47C7E358C686}"/>
          </ac:picMkLst>
        </pc:picChg>
      </pc:sldChg>
      <pc:sldChg chg="addSp modSp add">
        <pc:chgData name="xsfh" userId="6be04d28-a5b0-4bd2-a1f8-75943a5244ce" providerId="ADAL" clId="{D01BBCEB-3DFC-2741-BDB4-2F9B5EAE4503}" dt="2019-12-27T05:25:10.892" v="4788" actId="1076"/>
        <pc:sldMkLst>
          <pc:docMk/>
          <pc:sldMk cId="117309195" sldId="328"/>
        </pc:sldMkLst>
        <pc:picChg chg="add mod">
          <ac:chgData name="xsfh" userId="6be04d28-a5b0-4bd2-a1f8-75943a5244ce" providerId="ADAL" clId="{D01BBCEB-3DFC-2741-BDB4-2F9B5EAE4503}" dt="2019-12-27T05:25:10.892" v="4788" actId="1076"/>
          <ac:picMkLst>
            <pc:docMk/>
            <pc:sldMk cId="117309195" sldId="328"/>
            <ac:picMk id="2" creationId="{C6FB4CB8-A041-3C4E-BCE0-FA09A61C4D86}"/>
          </ac:picMkLst>
        </pc:picChg>
      </pc:sldChg>
      <pc:sldChg chg="addSp delSp modSp add modNotesTx">
        <pc:chgData name="xsfh" userId="6be04d28-a5b0-4bd2-a1f8-75943a5244ce" providerId="ADAL" clId="{D01BBCEB-3DFC-2741-BDB4-2F9B5EAE4503}" dt="2019-12-27T07:24:05.108" v="5459" actId="20577"/>
        <pc:sldMkLst>
          <pc:docMk/>
          <pc:sldMk cId="2131448882" sldId="329"/>
        </pc:sldMkLst>
        <pc:spChg chg="add del">
          <ac:chgData name="xsfh" userId="6be04d28-a5b0-4bd2-a1f8-75943a5244ce" providerId="ADAL" clId="{D01BBCEB-3DFC-2741-BDB4-2F9B5EAE4503}" dt="2019-12-27T05:30:57.986" v="4864" actId="478"/>
          <ac:spMkLst>
            <pc:docMk/>
            <pc:sldMk cId="2131448882" sldId="329"/>
            <ac:spMk id="4" creationId="{5B1D28E3-AA1F-B948-88CD-AD705EF902C4}"/>
          </ac:spMkLst>
        </pc:spChg>
        <pc:spChg chg="mod">
          <ac:chgData name="xsfh" userId="6be04d28-a5b0-4bd2-a1f8-75943a5244ce" providerId="ADAL" clId="{D01BBCEB-3DFC-2741-BDB4-2F9B5EAE4503}" dt="2019-12-27T05:27:23.591" v="4790"/>
          <ac:spMkLst>
            <pc:docMk/>
            <pc:sldMk cId="2131448882" sldId="329"/>
            <ac:spMk id="12" creationId="{6F3784A9-69B6-1743-ABAA-6099675C38EC}"/>
          </ac:spMkLst>
        </pc:spChg>
        <pc:spChg chg="mod">
          <ac:chgData name="xsfh" userId="6be04d28-a5b0-4bd2-a1f8-75943a5244ce" providerId="ADAL" clId="{D01BBCEB-3DFC-2741-BDB4-2F9B5EAE4503}" dt="2019-12-27T05:29:39.264" v="4862" actId="20577"/>
          <ac:spMkLst>
            <pc:docMk/>
            <pc:sldMk cId="2131448882" sldId="329"/>
            <ac:spMk id="13" creationId="{373D2982-E6E9-5A41-91D5-1032D09BE18B}"/>
          </ac:spMkLst>
        </pc:spChg>
        <pc:picChg chg="del">
          <ac:chgData name="xsfh" userId="6be04d28-a5b0-4bd2-a1f8-75943a5244ce" providerId="ADAL" clId="{D01BBCEB-3DFC-2741-BDB4-2F9B5EAE4503}" dt="2019-12-27T05:27:30.872" v="4791" actId="478"/>
          <ac:picMkLst>
            <pc:docMk/>
            <pc:sldMk cId="2131448882" sldId="329"/>
            <ac:picMk id="2" creationId="{C6FB4CB8-A041-3C4E-BCE0-FA09A61C4D86}"/>
          </ac:picMkLst>
        </pc:picChg>
        <pc:picChg chg="add mod">
          <ac:chgData name="xsfh" userId="6be04d28-a5b0-4bd2-a1f8-75943a5244ce" providerId="ADAL" clId="{D01BBCEB-3DFC-2741-BDB4-2F9B5EAE4503}" dt="2019-12-27T05:27:41.322" v="4798" actId="1038"/>
          <ac:picMkLst>
            <pc:docMk/>
            <pc:sldMk cId="2131448882" sldId="329"/>
            <ac:picMk id="3" creationId="{D9B96EDC-AC0C-A64A-ABA2-034D97B6F8AB}"/>
          </ac:picMkLst>
        </pc:picChg>
        <pc:picChg chg="add del mod">
          <ac:chgData name="xsfh" userId="6be04d28-a5b0-4bd2-a1f8-75943a5244ce" providerId="ADAL" clId="{D01BBCEB-3DFC-2741-BDB4-2F9B5EAE4503}" dt="2019-12-27T05:31:56.333" v="4869" actId="478"/>
          <ac:picMkLst>
            <pc:docMk/>
            <pc:sldMk cId="2131448882" sldId="329"/>
            <ac:picMk id="5" creationId="{99029558-FB8F-0E40-8BA8-1CC0351CC686}"/>
          </ac:picMkLst>
        </pc:picChg>
        <pc:picChg chg="add mod">
          <ac:chgData name="xsfh" userId="6be04d28-a5b0-4bd2-a1f8-75943a5244ce" providerId="ADAL" clId="{D01BBCEB-3DFC-2741-BDB4-2F9B5EAE4503}" dt="2019-12-27T05:32:14.480" v="4873" actId="1076"/>
          <ac:picMkLst>
            <pc:docMk/>
            <pc:sldMk cId="2131448882" sldId="329"/>
            <ac:picMk id="6" creationId="{D420FEAF-DD7D-694B-8EE3-A2FD553AEE89}"/>
          </ac:picMkLst>
        </pc:picChg>
      </pc:sldChg>
      <pc:sldChg chg="addSp delSp modSp add modNotesTx">
        <pc:chgData name="xsfh" userId="6be04d28-a5b0-4bd2-a1f8-75943a5244ce" providerId="ADAL" clId="{D01BBCEB-3DFC-2741-BDB4-2F9B5EAE4503}" dt="2019-12-27T05:43:31.064" v="5127" actId="20577"/>
        <pc:sldMkLst>
          <pc:docMk/>
          <pc:sldMk cId="2555217488" sldId="330"/>
        </pc:sldMkLst>
        <pc:spChg chg="mod">
          <ac:chgData name="xsfh" userId="6be04d28-a5b0-4bd2-a1f8-75943a5244ce" providerId="ADAL" clId="{D01BBCEB-3DFC-2741-BDB4-2F9B5EAE4503}" dt="2019-12-27T05:43:31.064" v="5127" actId="20577"/>
          <ac:spMkLst>
            <pc:docMk/>
            <pc:sldMk cId="2555217488" sldId="330"/>
            <ac:spMk id="12" creationId="{6F3784A9-69B6-1743-ABAA-6099675C38EC}"/>
          </ac:spMkLst>
        </pc:spChg>
        <pc:spChg chg="mod">
          <ac:chgData name="xsfh" userId="6be04d28-a5b0-4bd2-a1f8-75943a5244ce" providerId="ADAL" clId="{D01BBCEB-3DFC-2741-BDB4-2F9B5EAE4503}" dt="2019-12-27T05:37:51.720" v="5000" actId="20577"/>
          <ac:spMkLst>
            <pc:docMk/>
            <pc:sldMk cId="2555217488" sldId="330"/>
            <ac:spMk id="13" creationId="{373D2982-E6E9-5A41-91D5-1032D09BE18B}"/>
          </ac:spMkLst>
        </pc:spChg>
        <pc:picChg chg="add mod modCrop">
          <ac:chgData name="xsfh" userId="6be04d28-a5b0-4bd2-a1f8-75943a5244ce" providerId="ADAL" clId="{D01BBCEB-3DFC-2741-BDB4-2F9B5EAE4503}" dt="2019-12-27T05:39:21.953" v="5038" actId="1076"/>
          <ac:picMkLst>
            <pc:docMk/>
            <pc:sldMk cId="2555217488" sldId="330"/>
            <ac:picMk id="2" creationId="{2C98BB1D-2E2A-3242-9A20-0500FB929E85}"/>
          </ac:picMkLst>
        </pc:picChg>
        <pc:picChg chg="del">
          <ac:chgData name="xsfh" userId="6be04d28-a5b0-4bd2-a1f8-75943a5244ce" providerId="ADAL" clId="{D01BBCEB-3DFC-2741-BDB4-2F9B5EAE4503}" dt="2019-12-27T05:35:56.717" v="4915" actId="478"/>
          <ac:picMkLst>
            <pc:docMk/>
            <pc:sldMk cId="2555217488" sldId="330"/>
            <ac:picMk id="3" creationId="{D9B96EDC-AC0C-A64A-ABA2-034D97B6F8AB}"/>
          </ac:picMkLst>
        </pc:picChg>
        <pc:picChg chg="add del mod">
          <ac:chgData name="xsfh" userId="6be04d28-a5b0-4bd2-a1f8-75943a5244ce" providerId="ADAL" clId="{D01BBCEB-3DFC-2741-BDB4-2F9B5EAE4503}" dt="2019-12-27T05:43:24.579" v="5125" actId="478"/>
          <ac:picMkLst>
            <pc:docMk/>
            <pc:sldMk cId="2555217488" sldId="330"/>
            <ac:picMk id="4" creationId="{D22A7177-F7B3-994E-AC58-BC5ABB5A8F78}"/>
          </ac:picMkLst>
        </pc:picChg>
        <pc:picChg chg="add del mod">
          <ac:chgData name="xsfh" userId="6be04d28-a5b0-4bd2-a1f8-75943a5244ce" providerId="ADAL" clId="{D01BBCEB-3DFC-2741-BDB4-2F9B5EAE4503}" dt="2019-12-27T05:43:26.281" v="5126" actId="478"/>
          <ac:picMkLst>
            <pc:docMk/>
            <pc:sldMk cId="2555217488" sldId="330"/>
            <ac:picMk id="5" creationId="{4FB29B66-BF68-9B42-A784-3B1F94DE3A7C}"/>
          </ac:picMkLst>
        </pc:picChg>
        <pc:picChg chg="del">
          <ac:chgData name="xsfh" userId="6be04d28-a5b0-4bd2-a1f8-75943a5244ce" providerId="ADAL" clId="{D01BBCEB-3DFC-2741-BDB4-2F9B5EAE4503}" dt="2019-12-27T05:35:58.353" v="4916" actId="478"/>
          <ac:picMkLst>
            <pc:docMk/>
            <pc:sldMk cId="2555217488" sldId="330"/>
            <ac:picMk id="6" creationId="{D420FEAF-DD7D-694B-8EE3-A2FD553AEE89}"/>
          </ac:picMkLst>
        </pc:picChg>
      </pc:sldChg>
      <pc:sldChg chg="addSp delSp modSp add">
        <pc:chgData name="xsfh" userId="6be04d28-a5b0-4bd2-a1f8-75943a5244ce" providerId="ADAL" clId="{D01BBCEB-3DFC-2741-BDB4-2F9B5EAE4503}" dt="2019-12-27T05:43:17.394" v="5124" actId="14100"/>
        <pc:sldMkLst>
          <pc:docMk/>
          <pc:sldMk cId="2203346627" sldId="331"/>
        </pc:sldMkLst>
        <pc:spChg chg="mod">
          <ac:chgData name="xsfh" userId="6be04d28-a5b0-4bd2-a1f8-75943a5244ce" providerId="ADAL" clId="{D01BBCEB-3DFC-2741-BDB4-2F9B5EAE4503}" dt="2019-12-27T05:42:32.293" v="5112" actId="20577"/>
          <ac:spMkLst>
            <pc:docMk/>
            <pc:sldMk cId="2203346627" sldId="331"/>
            <ac:spMk id="12" creationId="{6F3784A9-69B6-1743-ABAA-6099675C38EC}"/>
          </ac:spMkLst>
        </pc:spChg>
        <pc:spChg chg="del mod">
          <ac:chgData name="xsfh" userId="6be04d28-a5b0-4bd2-a1f8-75943a5244ce" providerId="ADAL" clId="{D01BBCEB-3DFC-2741-BDB4-2F9B5EAE4503}" dt="2019-12-27T05:43:12.662" v="5123" actId="478"/>
          <ac:spMkLst>
            <pc:docMk/>
            <pc:sldMk cId="2203346627" sldId="331"/>
            <ac:spMk id="13" creationId="{373D2982-E6E9-5A41-91D5-1032D09BE18B}"/>
          </ac:spMkLst>
        </pc:spChg>
        <pc:picChg chg="del">
          <ac:chgData name="xsfh" userId="6be04d28-a5b0-4bd2-a1f8-75943a5244ce" providerId="ADAL" clId="{D01BBCEB-3DFC-2741-BDB4-2F9B5EAE4503}" dt="2019-12-27T05:42:22.497" v="5093" actId="478"/>
          <ac:picMkLst>
            <pc:docMk/>
            <pc:sldMk cId="2203346627" sldId="331"/>
            <ac:picMk id="2" creationId="{2C98BB1D-2E2A-3242-9A20-0500FB929E85}"/>
          </ac:picMkLst>
        </pc:picChg>
        <pc:picChg chg="add mod">
          <ac:chgData name="xsfh" userId="6be04d28-a5b0-4bd2-a1f8-75943a5244ce" providerId="ADAL" clId="{D01BBCEB-3DFC-2741-BDB4-2F9B5EAE4503}" dt="2019-12-27T05:43:17.394" v="5124" actId="14100"/>
          <ac:picMkLst>
            <pc:docMk/>
            <pc:sldMk cId="2203346627" sldId="331"/>
            <ac:picMk id="3" creationId="{D53B9EC5-093A-8543-98CE-F7587833E3B5}"/>
          </ac:picMkLst>
        </pc:picChg>
        <pc:picChg chg="add del mod">
          <ac:chgData name="xsfh" userId="6be04d28-a5b0-4bd2-a1f8-75943a5244ce" providerId="ADAL" clId="{D01BBCEB-3DFC-2741-BDB4-2F9B5EAE4503}" dt="2019-12-27T05:43:06.960" v="5122" actId="14100"/>
          <ac:picMkLst>
            <pc:docMk/>
            <pc:sldMk cId="2203346627" sldId="331"/>
            <ac:picMk id="4" creationId="{D22A7177-F7B3-994E-AC58-BC5ABB5A8F78}"/>
          </ac:picMkLst>
        </pc:picChg>
        <pc:picChg chg="mod">
          <ac:chgData name="xsfh" userId="6be04d28-a5b0-4bd2-a1f8-75943a5244ce" providerId="ADAL" clId="{D01BBCEB-3DFC-2741-BDB4-2F9B5EAE4503}" dt="2019-12-27T05:43:01.312" v="5121" actId="14100"/>
          <ac:picMkLst>
            <pc:docMk/>
            <pc:sldMk cId="2203346627" sldId="331"/>
            <ac:picMk id="5" creationId="{4FB29B66-BF68-9B42-A784-3B1F94DE3A7C}"/>
          </ac:picMkLst>
        </pc:picChg>
      </pc:sldChg>
      <pc:sldChg chg="add del">
        <pc:chgData name="xsfh" userId="6be04d28-a5b0-4bd2-a1f8-75943a5244ce" providerId="ADAL" clId="{D01BBCEB-3DFC-2741-BDB4-2F9B5EAE4503}" dt="2019-12-27T05:42:36.857" v="5114"/>
        <pc:sldMkLst>
          <pc:docMk/>
          <pc:sldMk cId="990716650" sldId="332"/>
        </pc:sldMkLst>
      </pc:sldChg>
      <pc:sldChg chg="addSp delSp modSp add modNotesTx">
        <pc:chgData name="xsfh" userId="6be04d28-a5b0-4bd2-a1f8-75943a5244ce" providerId="ADAL" clId="{D01BBCEB-3DFC-2741-BDB4-2F9B5EAE4503}" dt="2019-12-27T05:55:40.063" v="5354" actId="1076"/>
        <pc:sldMkLst>
          <pc:docMk/>
          <pc:sldMk cId="3034291154" sldId="332"/>
        </pc:sldMkLst>
        <pc:spChg chg="add del mod">
          <ac:chgData name="xsfh" userId="6be04d28-a5b0-4bd2-a1f8-75943a5244ce" providerId="ADAL" clId="{D01BBCEB-3DFC-2741-BDB4-2F9B5EAE4503}" dt="2019-12-27T05:55:40.063" v="5354" actId="1076"/>
          <ac:spMkLst>
            <pc:docMk/>
            <pc:sldMk cId="3034291154" sldId="332"/>
            <ac:spMk id="2" creationId="{C30A6FC9-4539-A740-9DCB-DC96225FFB2F}"/>
          </ac:spMkLst>
        </pc:spChg>
        <pc:spChg chg="add mod">
          <ac:chgData name="xsfh" userId="6be04d28-a5b0-4bd2-a1f8-75943a5244ce" providerId="ADAL" clId="{D01BBCEB-3DFC-2741-BDB4-2F9B5EAE4503}" dt="2019-12-27T05:55:31.132" v="5353" actId="14"/>
          <ac:spMkLst>
            <pc:docMk/>
            <pc:sldMk cId="3034291154" sldId="332"/>
            <ac:spMk id="7" creationId="{AF17687A-F903-FF44-A921-00C97A0DBE35}"/>
          </ac:spMkLst>
        </pc:spChg>
        <pc:spChg chg="mod">
          <ac:chgData name="xsfh" userId="6be04d28-a5b0-4bd2-a1f8-75943a5244ce" providerId="ADAL" clId="{D01BBCEB-3DFC-2741-BDB4-2F9B5EAE4503}" dt="2019-12-27T05:46:42.649" v="5136" actId="27636"/>
          <ac:spMkLst>
            <pc:docMk/>
            <pc:sldMk cId="3034291154" sldId="332"/>
            <ac:spMk id="12" creationId="{6F3784A9-69B6-1743-ABAA-6099675C38EC}"/>
          </ac:spMkLst>
        </pc:spChg>
        <pc:picChg chg="del">
          <ac:chgData name="xsfh" userId="6be04d28-a5b0-4bd2-a1f8-75943a5244ce" providerId="ADAL" clId="{D01BBCEB-3DFC-2741-BDB4-2F9B5EAE4503}" dt="2019-12-27T05:46:17.151" v="5131" actId="478"/>
          <ac:picMkLst>
            <pc:docMk/>
            <pc:sldMk cId="3034291154" sldId="332"/>
            <ac:picMk id="3" creationId="{D53B9EC5-093A-8543-98CE-F7587833E3B5}"/>
          </ac:picMkLst>
        </pc:picChg>
        <pc:picChg chg="del">
          <ac:chgData name="xsfh" userId="6be04d28-a5b0-4bd2-a1f8-75943a5244ce" providerId="ADAL" clId="{D01BBCEB-3DFC-2741-BDB4-2F9B5EAE4503}" dt="2019-12-27T05:46:15.581" v="5129" actId="478"/>
          <ac:picMkLst>
            <pc:docMk/>
            <pc:sldMk cId="3034291154" sldId="332"/>
            <ac:picMk id="4" creationId="{D22A7177-F7B3-994E-AC58-BC5ABB5A8F78}"/>
          </ac:picMkLst>
        </pc:picChg>
        <pc:picChg chg="del">
          <ac:chgData name="xsfh" userId="6be04d28-a5b0-4bd2-a1f8-75943a5244ce" providerId="ADAL" clId="{D01BBCEB-3DFC-2741-BDB4-2F9B5EAE4503}" dt="2019-12-27T05:46:16.794" v="5130" actId="478"/>
          <ac:picMkLst>
            <pc:docMk/>
            <pc:sldMk cId="3034291154" sldId="332"/>
            <ac:picMk id="5" creationId="{4FB29B66-BF68-9B42-A784-3B1F94DE3A7C}"/>
          </ac:picMkLst>
        </pc:picChg>
        <pc:picChg chg="add mod">
          <ac:chgData name="xsfh" userId="6be04d28-a5b0-4bd2-a1f8-75943a5244ce" providerId="ADAL" clId="{D01BBCEB-3DFC-2741-BDB4-2F9B5EAE4503}" dt="2019-12-27T05:51:29.889" v="5206" actId="1076"/>
          <ac:picMkLst>
            <pc:docMk/>
            <pc:sldMk cId="3034291154" sldId="332"/>
            <ac:picMk id="6" creationId="{1B3C2ADD-1ED9-754A-A040-31DE991E9C42}"/>
          </ac:picMkLst>
        </pc:picChg>
        <pc:picChg chg="add mod">
          <ac:chgData name="xsfh" userId="6be04d28-a5b0-4bd2-a1f8-75943a5244ce" providerId="ADAL" clId="{D01BBCEB-3DFC-2741-BDB4-2F9B5EAE4503}" dt="2019-12-27T05:51:52.157" v="5210" actId="1076"/>
          <ac:picMkLst>
            <pc:docMk/>
            <pc:sldMk cId="3034291154" sldId="332"/>
            <ac:picMk id="8" creationId="{07A63762-7453-A344-AAD7-142E174A057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1A2B7-AF2D-4870-8BB8-4865BC1DF0D2}" type="datetimeFigureOut">
              <a:rPr lang="zh-CN" altLang="en-US" smtClean="0"/>
              <a:t>2020/7/2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30146E-F40B-4081-BA1F-FF58B885CCBA}" type="slidenum">
              <a:rPr lang="zh-CN" altLang="en-US" smtClean="0"/>
              <a:t>‹#›</a:t>
            </a:fld>
            <a:endParaRPr lang="zh-CN" altLang="en-US"/>
          </a:p>
        </p:txBody>
      </p:sp>
    </p:spTree>
    <p:extLst>
      <p:ext uri="{BB962C8B-B14F-4D97-AF65-F5344CB8AC3E}">
        <p14:creationId xmlns:p14="http://schemas.microsoft.com/office/powerpoint/2010/main" val="503844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30146E-F40B-4081-BA1F-FF58B885CCBA}" type="slidenum">
              <a:rPr lang="zh-CN" altLang="en-US" smtClean="0"/>
              <a:t>3</a:t>
            </a:fld>
            <a:endParaRPr lang="zh-CN" altLang="en-US"/>
          </a:p>
        </p:txBody>
      </p:sp>
    </p:spTree>
    <p:extLst>
      <p:ext uri="{BB962C8B-B14F-4D97-AF65-F5344CB8AC3E}">
        <p14:creationId xmlns:p14="http://schemas.microsoft.com/office/powerpoint/2010/main" val="2353355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30146E-F40B-4081-BA1F-FF58B885CCBA}" type="slidenum">
              <a:rPr lang="zh-CN" altLang="en-US" smtClean="0"/>
              <a:t>14</a:t>
            </a:fld>
            <a:endParaRPr lang="zh-CN" altLang="en-US"/>
          </a:p>
        </p:txBody>
      </p:sp>
    </p:spTree>
    <p:extLst>
      <p:ext uri="{BB962C8B-B14F-4D97-AF65-F5344CB8AC3E}">
        <p14:creationId xmlns:p14="http://schemas.microsoft.com/office/powerpoint/2010/main" val="3630754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30146E-F40B-4081-BA1F-FF58B885CCBA}" type="slidenum">
              <a:rPr lang="zh-CN" altLang="en-US" smtClean="0"/>
              <a:t>15</a:t>
            </a:fld>
            <a:endParaRPr lang="zh-CN" altLang="en-US"/>
          </a:p>
        </p:txBody>
      </p:sp>
    </p:spTree>
    <p:extLst>
      <p:ext uri="{BB962C8B-B14F-4D97-AF65-F5344CB8AC3E}">
        <p14:creationId xmlns:p14="http://schemas.microsoft.com/office/powerpoint/2010/main" val="2932596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30146E-F40B-4081-BA1F-FF58B885CCBA}" type="slidenum">
              <a:rPr lang="zh-CN" altLang="en-US" smtClean="0"/>
              <a:t>16</a:t>
            </a:fld>
            <a:endParaRPr lang="zh-CN" altLang="en-US"/>
          </a:p>
        </p:txBody>
      </p:sp>
    </p:spTree>
    <p:extLst>
      <p:ext uri="{BB962C8B-B14F-4D97-AF65-F5344CB8AC3E}">
        <p14:creationId xmlns:p14="http://schemas.microsoft.com/office/powerpoint/2010/main" val="2072928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30146E-F40B-4081-BA1F-FF58B885CCBA}" type="slidenum">
              <a:rPr lang="zh-CN" altLang="en-US" smtClean="0"/>
              <a:t>18</a:t>
            </a:fld>
            <a:endParaRPr lang="zh-CN" altLang="en-US"/>
          </a:p>
        </p:txBody>
      </p:sp>
    </p:spTree>
    <p:extLst>
      <p:ext uri="{BB962C8B-B14F-4D97-AF65-F5344CB8AC3E}">
        <p14:creationId xmlns:p14="http://schemas.microsoft.com/office/powerpoint/2010/main" val="2424099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30146E-F40B-4081-BA1F-FF58B885CCBA}" type="slidenum">
              <a:rPr lang="zh-CN" altLang="en-US" smtClean="0"/>
              <a:t>19</a:t>
            </a:fld>
            <a:endParaRPr lang="zh-CN" altLang="en-US"/>
          </a:p>
        </p:txBody>
      </p:sp>
    </p:spTree>
    <p:extLst>
      <p:ext uri="{BB962C8B-B14F-4D97-AF65-F5344CB8AC3E}">
        <p14:creationId xmlns:p14="http://schemas.microsoft.com/office/powerpoint/2010/main" val="2571996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30146E-F40B-4081-BA1F-FF58B885CCBA}" type="slidenum">
              <a:rPr lang="zh-CN" altLang="en-US" smtClean="0"/>
              <a:t>20</a:t>
            </a:fld>
            <a:endParaRPr lang="zh-CN" altLang="en-US"/>
          </a:p>
        </p:txBody>
      </p:sp>
    </p:spTree>
    <p:extLst>
      <p:ext uri="{BB962C8B-B14F-4D97-AF65-F5344CB8AC3E}">
        <p14:creationId xmlns:p14="http://schemas.microsoft.com/office/powerpoint/2010/main" val="2572714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30146E-F40B-4081-BA1F-FF58B885CCBA}" type="slidenum">
              <a:rPr lang="zh-CN" altLang="en-US" smtClean="0"/>
              <a:t>4</a:t>
            </a:fld>
            <a:endParaRPr lang="zh-CN" altLang="en-US"/>
          </a:p>
        </p:txBody>
      </p:sp>
    </p:spTree>
    <p:extLst>
      <p:ext uri="{BB962C8B-B14F-4D97-AF65-F5344CB8AC3E}">
        <p14:creationId xmlns:p14="http://schemas.microsoft.com/office/powerpoint/2010/main" val="2968328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30146E-F40B-4081-BA1F-FF58B885CCBA}" type="slidenum">
              <a:rPr lang="zh-CN" altLang="en-US" smtClean="0"/>
              <a:t>5</a:t>
            </a:fld>
            <a:endParaRPr lang="zh-CN" altLang="en-US"/>
          </a:p>
        </p:txBody>
      </p:sp>
    </p:spTree>
    <p:extLst>
      <p:ext uri="{BB962C8B-B14F-4D97-AF65-F5344CB8AC3E}">
        <p14:creationId xmlns:p14="http://schemas.microsoft.com/office/powerpoint/2010/main" val="2923688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30146E-F40B-4081-BA1F-FF58B885CCBA}" type="slidenum">
              <a:rPr lang="zh-CN" altLang="en-US" smtClean="0"/>
              <a:t>7</a:t>
            </a:fld>
            <a:endParaRPr lang="zh-CN" altLang="en-US"/>
          </a:p>
        </p:txBody>
      </p:sp>
    </p:spTree>
    <p:extLst>
      <p:ext uri="{BB962C8B-B14F-4D97-AF65-F5344CB8AC3E}">
        <p14:creationId xmlns:p14="http://schemas.microsoft.com/office/powerpoint/2010/main" val="1480247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30146E-F40B-4081-BA1F-FF58B885CCBA}" type="slidenum">
              <a:rPr lang="zh-CN" altLang="en-US" smtClean="0"/>
              <a:t>8</a:t>
            </a:fld>
            <a:endParaRPr lang="zh-CN" altLang="en-US"/>
          </a:p>
        </p:txBody>
      </p:sp>
    </p:spTree>
    <p:extLst>
      <p:ext uri="{BB962C8B-B14F-4D97-AF65-F5344CB8AC3E}">
        <p14:creationId xmlns:p14="http://schemas.microsoft.com/office/powerpoint/2010/main" val="3172180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30146E-F40B-4081-BA1F-FF58B885CCBA}" type="slidenum">
              <a:rPr lang="zh-CN" altLang="en-US" smtClean="0"/>
              <a:t>9</a:t>
            </a:fld>
            <a:endParaRPr lang="zh-CN" altLang="en-US"/>
          </a:p>
        </p:txBody>
      </p:sp>
    </p:spTree>
    <p:extLst>
      <p:ext uri="{BB962C8B-B14F-4D97-AF65-F5344CB8AC3E}">
        <p14:creationId xmlns:p14="http://schemas.microsoft.com/office/powerpoint/2010/main" val="151233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30146E-F40B-4081-BA1F-FF58B885CCBA}" type="slidenum">
              <a:rPr lang="zh-CN" altLang="en-US" smtClean="0"/>
              <a:t>10</a:t>
            </a:fld>
            <a:endParaRPr lang="zh-CN" altLang="en-US"/>
          </a:p>
        </p:txBody>
      </p:sp>
    </p:spTree>
    <p:extLst>
      <p:ext uri="{BB962C8B-B14F-4D97-AF65-F5344CB8AC3E}">
        <p14:creationId xmlns:p14="http://schemas.microsoft.com/office/powerpoint/2010/main" val="3722790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30146E-F40B-4081-BA1F-FF58B885CCBA}" type="slidenum">
              <a:rPr lang="zh-CN" altLang="en-US" smtClean="0"/>
              <a:t>12</a:t>
            </a:fld>
            <a:endParaRPr lang="zh-CN" altLang="en-US"/>
          </a:p>
        </p:txBody>
      </p:sp>
    </p:spTree>
    <p:extLst>
      <p:ext uri="{BB962C8B-B14F-4D97-AF65-F5344CB8AC3E}">
        <p14:creationId xmlns:p14="http://schemas.microsoft.com/office/powerpoint/2010/main" val="2518089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30146E-F40B-4081-BA1F-FF58B885CCBA}" type="slidenum">
              <a:rPr lang="zh-CN" altLang="en-US" smtClean="0"/>
              <a:t>13</a:t>
            </a:fld>
            <a:endParaRPr lang="zh-CN" altLang="en-US"/>
          </a:p>
        </p:txBody>
      </p:sp>
    </p:spTree>
    <p:extLst>
      <p:ext uri="{BB962C8B-B14F-4D97-AF65-F5344CB8AC3E}">
        <p14:creationId xmlns:p14="http://schemas.microsoft.com/office/powerpoint/2010/main" val="2442254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4BDF68E2-58F2-4D09-BE8B-E3BD06533059}" type="datetimeFigureOut">
              <a:rPr lang="en-US" dirty="0"/>
              <a:t>7/2/20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E2D6473-DF6D-4702-B328-E0DD40540A4E}" type="datetimeFigureOut">
              <a:rPr lang="en-US" dirty="0"/>
              <a:t>7/2/20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E26F7E3A-B166-407D-9866-32884E7D5B37}" type="datetimeFigureOut">
              <a:rPr lang="en-US" dirty="0"/>
              <a:t>7/2/20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Times New Roman" panose="02020603050405020304" pitchFamily="18" charset="0"/>
                <a:cs typeface="Times New Roman" panose="02020603050405020304" pitchFamily="18" charset="0"/>
              </a:defRPr>
            </a:lvl1pPr>
          </a:lstStyle>
          <a:p>
            <a:r>
              <a:rPr lang="zh-CN" altLang="en-US"/>
              <a:t>单击此处编辑母版标题样式</a:t>
            </a:r>
            <a:endParaRPr lang="en-US"/>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528FC5F6-F338-4AE4-BB23-26385BCFC423}" type="datetimeFigureOut">
              <a:rPr lang="en-US" dirty="0"/>
              <a:t>7/2/20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7/2/20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19AB4D41-86C1-4908-B66A-0B50CEB3BF29}" type="datetimeFigureOut">
              <a:rPr lang="en-US" dirty="0"/>
              <a:t>7/2/20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E6426E2C-56C1-4E0D-A793-0088A7FDD37E}" type="datetimeFigureOut">
              <a:rPr lang="en-US" dirty="0"/>
              <a:t>7/2/20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C8C39B41-D8B5-4052-B551-9B5525EAA8B6}" type="datetimeFigureOut">
              <a:rPr lang="en-US" dirty="0"/>
              <a:t>7/2/20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7/2/20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7/2/20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7/2/20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7/2/20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F73702-7DEF-43A8-A6D8-905478A8893B}"/>
              </a:ext>
            </a:extLst>
          </p:cNvPr>
          <p:cNvSpPr>
            <a:spLocks noGrp="1"/>
          </p:cNvSpPr>
          <p:nvPr>
            <p:ph type="ctrTitle"/>
          </p:nvPr>
        </p:nvSpPr>
        <p:spPr>
          <a:xfrm>
            <a:off x="741705" y="2162433"/>
            <a:ext cx="10901131" cy="1618981"/>
          </a:xfrm>
        </p:spPr>
        <p:txBody>
          <a:bodyPr>
            <a:normAutofit/>
          </a:bodyPr>
          <a:lstStyle/>
          <a:p>
            <a:pPr algn="ctr"/>
            <a:r>
              <a:rPr lang="en-US" altLang="zh-CN" sz="6600" dirty="0">
                <a:latin typeface="Times New Roman" panose="02020603050405020304" pitchFamily="18" charset="0"/>
                <a:cs typeface="Times New Roman" panose="02020603050405020304" pitchFamily="18" charset="0"/>
              </a:rPr>
              <a:t>Medical Image</a:t>
            </a:r>
            <a:r>
              <a:rPr lang="zh-CN" altLang="en-US" sz="6600" dirty="0">
                <a:latin typeface="Times New Roman" panose="02020603050405020304" pitchFamily="18" charset="0"/>
                <a:cs typeface="Times New Roman" panose="02020603050405020304" pitchFamily="18" charset="0"/>
              </a:rPr>
              <a:t> </a:t>
            </a:r>
            <a:r>
              <a:rPr lang="en-US" altLang="zh-CN" sz="6600" dirty="0">
                <a:latin typeface="Times New Roman" panose="02020603050405020304" pitchFamily="18" charset="0"/>
                <a:cs typeface="Times New Roman" panose="02020603050405020304" pitchFamily="18" charset="0"/>
              </a:rPr>
              <a:t>in</a:t>
            </a:r>
            <a:r>
              <a:rPr lang="zh-CN" altLang="en-US" sz="6600" dirty="0">
                <a:latin typeface="Times New Roman" panose="02020603050405020304" pitchFamily="18" charset="0"/>
                <a:cs typeface="Times New Roman" panose="02020603050405020304" pitchFamily="18" charset="0"/>
              </a:rPr>
              <a:t> </a:t>
            </a:r>
            <a:r>
              <a:rPr lang="en-US" altLang="zh-CN" sz="6600" dirty="0">
                <a:latin typeface="Times New Roman" panose="02020603050405020304" pitchFamily="18" charset="0"/>
                <a:cs typeface="Times New Roman" panose="02020603050405020304" pitchFamily="18" charset="0"/>
              </a:rPr>
              <a:t>CVPR2020</a:t>
            </a:r>
            <a:endParaRPr lang="zh-CN" altLang="en-US" sz="66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86D65EFC-D4AD-4944-947C-1F1542A32ACC}"/>
              </a:ext>
            </a:extLst>
          </p:cNvPr>
          <p:cNvSpPr>
            <a:spLocks noGrp="1"/>
          </p:cNvSpPr>
          <p:nvPr>
            <p:ph type="subTitle" idx="1"/>
          </p:nvPr>
        </p:nvSpPr>
        <p:spPr/>
        <p:txBody>
          <a:bodyPr>
            <a:normAutofit/>
          </a:bodyPr>
          <a:lstStyle/>
          <a:p>
            <a:pPr algn="ctr"/>
            <a:r>
              <a:rPr lang="en-US" altLang="zh-CN" cap="none" dirty="0">
                <a:latin typeface="Times New Roman" panose="02020603050405020304" pitchFamily="18" charset="0"/>
                <a:cs typeface="Times New Roman" panose="02020603050405020304" pitchFamily="18" charset="0"/>
              </a:rPr>
              <a:t>Qin</a:t>
            </a:r>
            <a:r>
              <a:rPr lang="zh-CN" altLang="en-US" cap="none" dirty="0">
                <a:latin typeface="Times New Roman" panose="02020603050405020304" pitchFamily="18" charset="0"/>
                <a:cs typeface="Times New Roman" panose="02020603050405020304" pitchFamily="18" charset="0"/>
              </a:rPr>
              <a:t> </a:t>
            </a:r>
            <a:r>
              <a:rPr lang="en-US" altLang="zh-CN" cap="none" dirty="0">
                <a:latin typeface="Times New Roman" panose="02020603050405020304" pitchFamily="18" charset="0"/>
                <a:cs typeface="Times New Roman" panose="02020603050405020304" pitchFamily="18" charset="0"/>
              </a:rPr>
              <a:t>Wang</a:t>
            </a:r>
          </a:p>
          <a:p>
            <a:pPr algn="ctr"/>
            <a:r>
              <a:rPr lang="en-US" altLang="zh-CN" cap="none" dirty="0">
                <a:latin typeface="Times New Roman" panose="02020603050405020304" pitchFamily="18" charset="0"/>
                <a:cs typeface="Times New Roman" panose="02020603050405020304" pitchFamily="18" charset="0"/>
              </a:rPr>
              <a:t>http://</a:t>
            </a:r>
            <a:r>
              <a:rPr lang="en-US" altLang="zh-CN" cap="none" dirty="0" err="1">
                <a:latin typeface="Times New Roman" panose="02020603050405020304" pitchFamily="18" charset="0"/>
                <a:cs typeface="Times New Roman" panose="02020603050405020304" pitchFamily="18" charset="0"/>
              </a:rPr>
              <a:t>www.qinwang.blog</a:t>
            </a:r>
            <a:endParaRPr lang="zh-CN" altLang="en-US" cap="none" dirty="0">
              <a:latin typeface="Times New Roman" panose="02020603050405020304" pitchFamily="18" charset="0"/>
              <a:cs typeface="Times New Roman" panose="02020603050405020304" pitchFamily="18" charset="0"/>
            </a:endParaRPr>
          </a:p>
        </p:txBody>
      </p:sp>
      <p:pic>
        <p:nvPicPr>
          <p:cNvPr id="1026" name="Picture 2" descr="KiTS19 Banner">
            <a:extLst>
              <a:ext uri="{FF2B5EF4-FFF2-40B4-BE49-F238E27FC236}">
                <a16:creationId xmlns:a16="http://schemas.microsoft.com/office/drawing/2014/main" id="{3A6DFEEC-0D29-47B5-8020-9B2C0206E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6" y="-1"/>
            <a:ext cx="12203537" cy="1331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224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6F3784A9-69B6-1743-ABAA-6099675C38EC}"/>
              </a:ext>
            </a:extLst>
          </p:cNvPr>
          <p:cNvSpPr>
            <a:spLocks noGrp="1"/>
          </p:cNvSpPr>
          <p:nvPr>
            <p:ph type="title"/>
          </p:nvPr>
        </p:nvSpPr>
        <p:spPr>
          <a:xfrm>
            <a:off x="1097280" y="286603"/>
            <a:ext cx="10058400" cy="1450757"/>
          </a:xfrm>
        </p:spPr>
        <p:txBody>
          <a:bodyPr>
            <a:normAutofit/>
          </a:bodyPr>
          <a:lstStyle/>
          <a:p>
            <a:r>
              <a:rPr lang="en-US" altLang="zh-CN" dirty="0"/>
              <a:t>Experiment</a:t>
            </a:r>
            <a:endParaRPr lang="zh-CN" altLang="en-US" dirty="0"/>
          </a:p>
        </p:txBody>
      </p:sp>
      <p:sp>
        <p:nvSpPr>
          <p:cNvPr id="13" name="内容占位符 2">
            <a:extLst>
              <a:ext uri="{FF2B5EF4-FFF2-40B4-BE49-F238E27FC236}">
                <a16:creationId xmlns:a16="http://schemas.microsoft.com/office/drawing/2014/main" id="{373D2982-E6E9-5A41-91D5-1032D09BE18B}"/>
              </a:ext>
            </a:extLst>
          </p:cNvPr>
          <p:cNvSpPr>
            <a:spLocks noGrp="1"/>
          </p:cNvSpPr>
          <p:nvPr>
            <p:ph idx="1"/>
          </p:nvPr>
        </p:nvSpPr>
        <p:spPr>
          <a:xfrm>
            <a:off x="936642" y="1737360"/>
            <a:ext cx="11012342" cy="4367876"/>
          </a:xfrm>
        </p:spPr>
        <p:txBody>
          <a:bodyPr>
            <a:normAutofit/>
          </a:bodyPr>
          <a:lstStyle/>
          <a:p>
            <a:pPr lvl="2"/>
            <a:endParaRPr lang="en-US" sz="1800" dirty="0"/>
          </a:p>
          <a:p>
            <a:pPr lvl="2"/>
            <a:r>
              <a:rPr lang="en-US" sz="1800" dirty="0"/>
              <a:t>Ablation study</a:t>
            </a:r>
          </a:p>
          <a:p>
            <a:pPr lvl="2"/>
            <a:endParaRPr lang="en-US" sz="1800" dirty="0"/>
          </a:p>
          <a:p>
            <a:pPr lvl="2"/>
            <a:endParaRPr lang="en-US" sz="1800" dirty="0"/>
          </a:p>
          <a:p>
            <a:pPr lvl="2"/>
            <a:endParaRPr lang="en-US" sz="1800" dirty="0"/>
          </a:p>
          <a:p>
            <a:pPr lvl="2"/>
            <a:endParaRPr lang="en-US" sz="1800" dirty="0"/>
          </a:p>
          <a:p>
            <a:pPr lvl="2"/>
            <a:endParaRPr lang="en-US" sz="1800" dirty="0"/>
          </a:p>
          <a:p>
            <a:pPr lvl="2"/>
            <a:endParaRPr lang="en-US" sz="1800" dirty="0"/>
          </a:p>
          <a:p>
            <a:pPr lvl="2"/>
            <a:r>
              <a:rPr lang="en-US" sz="1800" dirty="0"/>
              <a:t>Comparison</a:t>
            </a:r>
          </a:p>
          <a:p>
            <a:pPr lvl="2"/>
            <a:endParaRPr lang="en-US" sz="1800" dirty="0"/>
          </a:p>
          <a:p>
            <a:pPr marL="384048" lvl="2" indent="0">
              <a:buNone/>
            </a:pPr>
            <a:endParaRPr lang="en-US" sz="1800" dirty="0"/>
          </a:p>
          <a:p>
            <a:pPr marL="384048" lvl="2" indent="0">
              <a:buNone/>
            </a:pPr>
            <a:endParaRPr lang="en-US" sz="1800" dirty="0"/>
          </a:p>
          <a:p>
            <a:pPr lvl="2"/>
            <a:endParaRPr lang="en-US" altLang="zh-CN" sz="1800" dirty="0"/>
          </a:p>
          <a:p>
            <a:pPr marL="384048" lvl="2" indent="0">
              <a:buNone/>
            </a:pPr>
            <a:endParaRPr lang="en-US" sz="1800" dirty="0"/>
          </a:p>
        </p:txBody>
      </p:sp>
      <p:pic>
        <p:nvPicPr>
          <p:cNvPr id="2" name="Picture 1">
            <a:extLst>
              <a:ext uri="{FF2B5EF4-FFF2-40B4-BE49-F238E27FC236}">
                <a16:creationId xmlns:a16="http://schemas.microsoft.com/office/drawing/2014/main" id="{90E1CE51-14E8-7F4B-9700-B4D0463C2DE4}"/>
              </a:ext>
            </a:extLst>
          </p:cNvPr>
          <p:cNvPicPr>
            <a:picLocks noChangeAspect="1"/>
          </p:cNvPicPr>
          <p:nvPr/>
        </p:nvPicPr>
        <p:blipFill>
          <a:blip r:embed="rId3"/>
          <a:stretch>
            <a:fillRect/>
          </a:stretch>
        </p:blipFill>
        <p:spPr>
          <a:xfrm>
            <a:off x="3850912" y="2333798"/>
            <a:ext cx="4076700" cy="1714500"/>
          </a:xfrm>
          <a:prstGeom prst="rect">
            <a:avLst/>
          </a:prstGeom>
        </p:spPr>
      </p:pic>
      <p:pic>
        <p:nvPicPr>
          <p:cNvPr id="3" name="Picture 2">
            <a:extLst>
              <a:ext uri="{FF2B5EF4-FFF2-40B4-BE49-F238E27FC236}">
                <a16:creationId xmlns:a16="http://schemas.microsoft.com/office/drawing/2014/main" id="{8ECDCC29-A9E2-5B44-89BB-DF4186654E31}"/>
              </a:ext>
            </a:extLst>
          </p:cNvPr>
          <p:cNvPicPr>
            <a:picLocks noChangeAspect="1"/>
          </p:cNvPicPr>
          <p:nvPr/>
        </p:nvPicPr>
        <p:blipFill>
          <a:blip r:embed="rId4"/>
          <a:stretch>
            <a:fillRect/>
          </a:stretch>
        </p:blipFill>
        <p:spPr>
          <a:xfrm>
            <a:off x="3615962" y="4644736"/>
            <a:ext cx="4546600" cy="1460500"/>
          </a:xfrm>
          <a:prstGeom prst="rect">
            <a:avLst/>
          </a:prstGeom>
        </p:spPr>
      </p:pic>
    </p:spTree>
    <p:extLst>
      <p:ext uri="{BB962C8B-B14F-4D97-AF65-F5344CB8AC3E}">
        <p14:creationId xmlns:p14="http://schemas.microsoft.com/office/powerpoint/2010/main" val="2263889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F6E6-0517-5A4B-8388-17AA1C5F3F32}"/>
              </a:ext>
            </a:extLst>
          </p:cNvPr>
          <p:cNvSpPr>
            <a:spLocks noGrp="1"/>
          </p:cNvSpPr>
          <p:nvPr>
            <p:ph type="title"/>
          </p:nvPr>
        </p:nvSpPr>
        <p:spPr/>
        <p:txBody>
          <a:bodyPr>
            <a:noAutofit/>
          </a:bodyPr>
          <a:lstStyle/>
          <a:p>
            <a:pPr algn="ctr"/>
            <a:r>
              <a:rPr lang="en-US" sz="4800" dirty="0"/>
              <a:t>Synthetic Learning: Learn From Distributed Asynchronized Discriminator GAN Without Sharing Medical Image Data </a:t>
            </a:r>
            <a:endParaRPr lang="en-CN" sz="4800" dirty="0"/>
          </a:p>
        </p:txBody>
      </p:sp>
      <p:sp>
        <p:nvSpPr>
          <p:cNvPr id="3" name="Text Placeholder 2">
            <a:extLst>
              <a:ext uri="{FF2B5EF4-FFF2-40B4-BE49-F238E27FC236}">
                <a16:creationId xmlns:a16="http://schemas.microsoft.com/office/drawing/2014/main" id="{57B138AF-C89A-4143-A833-977D7E1299FC}"/>
              </a:ext>
            </a:extLst>
          </p:cNvPr>
          <p:cNvSpPr>
            <a:spLocks noGrp="1"/>
          </p:cNvSpPr>
          <p:nvPr>
            <p:ph type="body" idx="1"/>
          </p:nvPr>
        </p:nvSpPr>
        <p:spPr/>
        <p:txBody>
          <a:bodyPr>
            <a:normAutofit/>
          </a:bodyPr>
          <a:lstStyle/>
          <a:p>
            <a:pPr algn="ctr"/>
            <a:r>
              <a:rPr lang="en-US" dirty="0"/>
              <a:t>Qi Chang1∗, Hui Qu1∗, </a:t>
            </a:r>
            <a:r>
              <a:rPr lang="en-US" dirty="0" err="1"/>
              <a:t>Yikai</a:t>
            </a:r>
            <a:r>
              <a:rPr lang="en-US" dirty="0"/>
              <a:t> Zhang</a:t>
            </a:r>
            <a:br>
              <a:rPr lang="en-US" dirty="0"/>
            </a:br>
            <a:r>
              <a:rPr lang="en-US" dirty="0"/>
              <a:t>Stony Brook University 4Hong Kong University of Science and Technology </a:t>
            </a:r>
          </a:p>
          <a:p>
            <a:pPr algn="ctr"/>
            <a:endParaRPr lang="en-CN" dirty="0"/>
          </a:p>
        </p:txBody>
      </p:sp>
    </p:spTree>
    <p:extLst>
      <p:ext uri="{BB962C8B-B14F-4D97-AF65-F5344CB8AC3E}">
        <p14:creationId xmlns:p14="http://schemas.microsoft.com/office/powerpoint/2010/main" val="2425789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6F3784A9-69B6-1743-ABAA-6099675C38EC}"/>
              </a:ext>
            </a:extLst>
          </p:cNvPr>
          <p:cNvSpPr>
            <a:spLocks noGrp="1"/>
          </p:cNvSpPr>
          <p:nvPr>
            <p:ph type="title"/>
          </p:nvPr>
        </p:nvSpPr>
        <p:spPr>
          <a:xfrm>
            <a:off x="1097280" y="286603"/>
            <a:ext cx="10058400" cy="1450757"/>
          </a:xfrm>
        </p:spPr>
        <p:txBody>
          <a:bodyPr>
            <a:normAutofit/>
          </a:bodyPr>
          <a:lstStyle/>
          <a:p>
            <a:r>
              <a:rPr lang="en-US" altLang="zh-CN" dirty="0"/>
              <a:t>Task</a:t>
            </a:r>
            <a:endParaRPr lang="zh-CN" altLang="en-US" dirty="0"/>
          </a:p>
        </p:txBody>
      </p:sp>
      <p:sp>
        <p:nvSpPr>
          <p:cNvPr id="13" name="内容占位符 2">
            <a:extLst>
              <a:ext uri="{FF2B5EF4-FFF2-40B4-BE49-F238E27FC236}">
                <a16:creationId xmlns:a16="http://schemas.microsoft.com/office/drawing/2014/main" id="{373D2982-E6E9-5A41-91D5-1032D09BE18B}"/>
              </a:ext>
            </a:extLst>
          </p:cNvPr>
          <p:cNvSpPr>
            <a:spLocks noGrp="1"/>
          </p:cNvSpPr>
          <p:nvPr>
            <p:ph idx="1"/>
          </p:nvPr>
        </p:nvSpPr>
        <p:spPr>
          <a:xfrm>
            <a:off x="936642" y="1737360"/>
            <a:ext cx="11012342" cy="4367876"/>
          </a:xfrm>
        </p:spPr>
        <p:txBody>
          <a:bodyPr>
            <a:normAutofit/>
          </a:bodyPr>
          <a:lstStyle/>
          <a:p>
            <a:pPr lvl="2"/>
            <a:r>
              <a:rPr lang="en-US" sz="1800" dirty="0"/>
              <a:t>Utilize</a:t>
            </a:r>
            <a:r>
              <a:rPr lang="zh-CN" altLang="en-US" sz="1800" dirty="0"/>
              <a:t> </a:t>
            </a:r>
            <a:r>
              <a:rPr lang="en-US" altLang="zh-CN" sz="1800" dirty="0"/>
              <a:t>synthetic image solely to train the segmentation model.</a:t>
            </a:r>
            <a:endParaRPr lang="en-US" sz="1800" dirty="0"/>
          </a:p>
          <a:p>
            <a:pPr lvl="3"/>
            <a:r>
              <a:rPr lang="en-US" sz="1800" dirty="0"/>
              <a:t>The privacy policies and challenges in medical intelligence</a:t>
            </a:r>
          </a:p>
          <a:p>
            <a:pPr lvl="3"/>
            <a:r>
              <a:rPr lang="en-US" sz="1800" dirty="0"/>
              <a:t>the largest set of medical image data available to public is 32 thousand CT images, only 0.02% of the annual acquired images in the United States. In contrast, the ImageNet project, which is the large visual dataset designed for use in visual object recognition research, has more than 14 million images that have been annotated in more than 20,000 categories.</a:t>
            </a:r>
          </a:p>
          <a:p>
            <a:pPr lvl="2"/>
            <a:endParaRPr lang="en-US" altLang="zh-CN" sz="1800" dirty="0"/>
          </a:p>
          <a:p>
            <a:pPr lvl="2"/>
            <a:r>
              <a:rPr lang="zh-CN" altLang="en-US" sz="1800" dirty="0"/>
              <a:t> </a:t>
            </a:r>
            <a:r>
              <a:rPr lang="en-US" altLang="zh-CN" sz="1800" dirty="0"/>
              <a:t>Achieves</a:t>
            </a:r>
          </a:p>
          <a:p>
            <a:pPr lvl="3"/>
            <a:r>
              <a:rPr lang="en-US" sz="1800" dirty="0"/>
              <a:t>Could learn the real image’s distribution from multiple datasets without sharing the patient’s raw data.</a:t>
            </a:r>
          </a:p>
          <a:p>
            <a:pPr lvl="3"/>
            <a:r>
              <a:rPr lang="en-US" sz="1800" dirty="0"/>
              <a:t>Is more efficient and requires lower bandwidth than other distributed deep learning methods</a:t>
            </a:r>
          </a:p>
          <a:p>
            <a:pPr lvl="3"/>
            <a:r>
              <a:rPr lang="en-US" sz="1800" dirty="0"/>
              <a:t>Achieves higher performance compared to the model trained by one real dataset,</a:t>
            </a:r>
          </a:p>
          <a:p>
            <a:pPr lvl="3"/>
            <a:r>
              <a:rPr lang="en-US" sz="1800" dirty="0"/>
              <a:t>Has provable guaran- tees that the generator could learn the distributed </a:t>
            </a:r>
            <a:r>
              <a:rPr lang="en-US" sz="1800" dirty="0" err="1"/>
              <a:t>distribu</a:t>
            </a:r>
            <a:r>
              <a:rPr lang="en-US" sz="1800" dirty="0"/>
              <a:t>- </a:t>
            </a:r>
            <a:r>
              <a:rPr lang="en-US" sz="1800" dirty="0" err="1"/>
              <a:t>tion</a:t>
            </a:r>
            <a:r>
              <a:rPr lang="en-US" sz="1800" dirty="0"/>
              <a:t> in an all important fashion thus is unbiased</a:t>
            </a:r>
          </a:p>
          <a:p>
            <a:pPr marL="384048" lvl="2" indent="0">
              <a:buNone/>
            </a:pPr>
            <a:endParaRPr lang="en-US" sz="1800" dirty="0"/>
          </a:p>
        </p:txBody>
      </p:sp>
      <p:sp>
        <p:nvSpPr>
          <p:cNvPr id="3" name="Rectangle 2">
            <a:extLst>
              <a:ext uri="{FF2B5EF4-FFF2-40B4-BE49-F238E27FC236}">
                <a16:creationId xmlns:a16="http://schemas.microsoft.com/office/drawing/2014/main" id="{3EBE7F05-A86B-1D4B-A8D5-5797712B2F26}"/>
              </a:ext>
            </a:extLst>
          </p:cNvPr>
          <p:cNvSpPr/>
          <p:nvPr/>
        </p:nvSpPr>
        <p:spPr>
          <a:xfrm>
            <a:off x="1378683" y="6386731"/>
            <a:ext cx="4717317" cy="369332"/>
          </a:xfrm>
          <a:prstGeom prst="rect">
            <a:avLst/>
          </a:prstGeom>
        </p:spPr>
        <p:txBody>
          <a:bodyPr wrap="none">
            <a:spAutoFit/>
          </a:bodyPr>
          <a:lstStyle/>
          <a:p>
            <a:r>
              <a:rPr lang="en-US" i="1" dirty="0">
                <a:solidFill>
                  <a:schemeClr val="bg1"/>
                </a:solidFill>
                <a:latin typeface="NimbusRomNo9L"/>
              </a:rPr>
              <a:t>https://</a:t>
            </a:r>
            <a:r>
              <a:rPr lang="en-US" i="1" dirty="0" err="1">
                <a:solidFill>
                  <a:schemeClr val="bg1"/>
                </a:solidFill>
                <a:latin typeface="NimbusRomNo9L"/>
              </a:rPr>
              <a:t>github.com</a:t>
            </a:r>
            <a:r>
              <a:rPr lang="en-US" i="1" dirty="0">
                <a:solidFill>
                  <a:schemeClr val="bg1"/>
                </a:solidFill>
                <a:latin typeface="NimbusRomNo9L"/>
              </a:rPr>
              <a:t>/tommy- </a:t>
            </a:r>
            <a:r>
              <a:rPr lang="en-US" i="1" dirty="0" err="1">
                <a:solidFill>
                  <a:schemeClr val="bg1"/>
                </a:solidFill>
                <a:latin typeface="NimbusRomNo9L"/>
              </a:rPr>
              <a:t>qichang</a:t>
            </a:r>
            <a:r>
              <a:rPr lang="en-US" i="1" dirty="0">
                <a:solidFill>
                  <a:schemeClr val="bg1"/>
                </a:solidFill>
                <a:latin typeface="NimbusRomNo9L"/>
              </a:rPr>
              <a:t>/</a:t>
            </a:r>
            <a:r>
              <a:rPr lang="en-US" i="1" dirty="0" err="1">
                <a:solidFill>
                  <a:schemeClr val="bg1"/>
                </a:solidFill>
                <a:latin typeface="NimbusRomNo9L"/>
              </a:rPr>
              <a:t>AsynDGAN</a:t>
            </a:r>
            <a:r>
              <a:rPr lang="en-US" i="1" dirty="0">
                <a:solidFill>
                  <a:schemeClr val="bg1"/>
                </a:solidFill>
                <a:latin typeface="NimbusRomNo9L"/>
              </a:rPr>
              <a:t> </a:t>
            </a:r>
            <a:endParaRPr lang="en-US" dirty="0">
              <a:solidFill>
                <a:schemeClr val="bg1"/>
              </a:solidFill>
            </a:endParaRPr>
          </a:p>
        </p:txBody>
      </p:sp>
    </p:spTree>
    <p:extLst>
      <p:ext uri="{BB962C8B-B14F-4D97-AF65-F5344CB8AC3E}">
        <p14:creationId xmlns:p14="http://schemas.microsoft.com/office/powerpoint/2010/main" val="1143204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6F3784A9-69B6-1743-ABAA-6099675C38EC}"/>
              </a:ext>
            </a:extLst>
          </p:cNvPr>
          <p:cNvSpPr>
            <a:spLocks noGrp="1"/>
          </p:cNvSpPr>
          <p:nvPr>
            <p:ph type="title"/>
          </p:nvPr>
        </p:nvSpPr>
        <p:spPr>
          <a:xfrm>
            <a:off x="1097280" y="286603"/>
            <a:ext cx="10058400" cy="1450757"/>
          </a:xfrm>
        </p:spPr>
        <p:txBody>
          <a:bodyPr>
            <a:normAutofit/>
          </a:bodyPr>
          <a:lstStyle/>
          <a:p>
            <a:r>
              <a:rPr lang="en-US" altLang="zh-CN" dirty="0"/>
              <a:t>Method</a:t>
            </a:r>
            <a:endParaRPr lang="zh-CN" altLang="en-US" dirty="0"/>
          </a:p>
        </p:txBody>
      </p:sp>
      <p:sp>
        <p:nvSpPr>
          <p:cNvPr id="13" name="内容占位符 2">
            <a:extLst>
              <a:ext uri="{FF2B5EF4-FFF2-40B4-BE49-F238E27FC236}">
                <a16:creationId xmlns:a16="http://schemas.microsoft.com/office/drawing/2014/main" id="{373D2982-E6E9-5A41-91D5-1032D09BE18B}"/>
              </a:ext>
            </a:extLst>
          </p:cNvPr>
          <p:cNvSpPr>
            <a:spLocks noGrp="1"/>
          </p:cNvSpPr>
          <p:nvPr>
            <p:ph idx="1"/>
          </p:nvPr>
        </p:nvSpPr>
        <p:spPr>
          <a:xfrm>
            <a:off x="936642" y="1737360"/>
            <a:ext cx="11012342" cy="4367876"/>
          </a:xfrm>
        </p:spPr>
        <p:txBody>
          <a:bodyPr>
            <a:normAutofit/>
          </a:bodyPr>
          <a:lstStyle/>
          <a:p>
            <a:pPr lvl="2"/>
            <a:r>
              <a:rPr lang="en-US" sz="1800" dirty="0"/>
              <a:t>One central generator and multiple distributed discriminators</a:t>
            </a:r>
          </a:p>
          <a:p>
            <a:pPr lvl="2"/>
            <a:r>
              <a:rPr lang="en-US" sz="1800" dirty="0"/>
              <a:t>Naturally capable of avoiding such limitation of real images in each medical center may not be accessed from outside.</a:t>
            </a:r>
          </a:p>
          <a:p>
            <a:pPr lvl="2"/>
            <a:r>
              <a:rPr lang="en-US" sz="1800" dirty="0"/>
              <a:t>Only synthetic images, masks, and gradients are needed to be transferred between the central generator and the medical entities.</a:t>
            </a:r>
          </a:p>
          <a:p>
            <a:pPr marL="384048" lvl="2" indent="0">
              <a:buNone/>
            </a:pPr>
            <a:endParaRPr lang="en-US" altLang="zh-CN" sz="1800" dirty="0"/>
          </a:p>
          <a:p>
            <a:pPr lvl="2"/>
            <a:endParaRPr lang="en-US" altLang="zh-CN" sz="1800" dirty="0"/>
          </a:p>
          <a:p>
            <a:pPr lvl="2"/>
            <a:endParaRPr lang="en-US" sz="1800" dirty="0"/>
          </a:p>
          <a:p>
            <a:pPr marL="384048" lvl="2" indent="0">
              <a:buNone/>
            </a:pPr>
            <a:endParaRPr lang="en-US" sz="1800" dirty="0"/>
          </a:p>
        </p:txBody>
      </p:sp>
      <p:pic>
        <p:nvPicPr>
          <p:cNvPr id="2" name="Picture 1">
            <a:extLst>
              <a:ext uri="{FF2B5EF4-FFF2-40B4-BE49-F238E27FC236}">
                <a16:creationId xmlns:a16="http://schemas.microsoft.com/office/drawing/2014/main" id="{16ED26B9-0C35-FC4F-AA7A-D4D2A2070399}"/>
              </a:ext>
            </a:extLst>
          </p:cNvPr>
          <p:cNvPicPr>
            <a:picLocks noChangeAspect="1"/>
          </p:cNvPicPr>
          <p:nvPr/>
        </p:nvPicPr>
        <p:blipFill>
          <a:blip r:embed="rId3"/>
          <a:stretch>
            <a:fillRect/>
          </a:stretch>
        </p:blipFill>
        <p:spPr>
          <a:xfrm>
            <a:off x="1937539" y="3188117"/>
            <a:ext cx="8491563" cy="3022230"/>
          </a:xfrm>
          <a:prstGeom prst="rect">
            <a:avLst/>
          </a:prstGeom>
        </p:spPr>
      </p:pic>
    </p:spTree>
    <p:extLst>
      <p:ext uri="{BB962C8B-B14F-4D97-AF65-F5344CB8AC3E}">
        <p14:creationId xmlns:p14="http://schemas.microsoft.com/office/powerpoint/2010/main" val="3813612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6F3784A9-69B6-1743-ABAA-6099675C38EC}"/>
              </a:ext>
            </a:extLst>
          </p:cNvPr>
          <p:cNvSpPr>
            <a:spLocks noGrp="1"/>
          </p:cNvSpPr>
          <p:nvPr>
            <p:ph type="title"/>
          </p:nvPr>
        </p:nvSpPr>
        <p:spPr>
          <a:xfrm>
            <a:off x="1097280" y="286603"/>
            <a:ext cx="10058400" cy="1450757"/>
          </a:xfrm>
        </p:spPr>
        <p:txBody>
          <a:bodyPr>
            <a:normAutofit/>
          </a:bodyPr>
          <a:lstStyle/>
          <a:p>
            <a:r>
              <a:rPr lang="en-US" altLang="zh-CN" dirty="0"/>
              <a:t>Method</a:t>
            </a:r>
            <a:endParaRPr lang="zh-CN" altLang="en-US" dirty="0"/>
          </a:p>
        </p:txBody>
      </p:sp>
      <p:sp>
        <p:nvSpPr>
          <p:cNvPr id="13" name="内容占位符 2">
            <a:extLst>
              <a:ext uri="{FF2B5EF4-FFF2-40B4-BE49-F238E27FC236}">
                <a16:creationId xmlns:a16="http://schemas.microsoft.com/office/drawing/2014/main" id="{373D2982-E6E9-5A41-91D5-1032D09BE18B}"/>
              </a:ext>
            </a:extLst>
          </p:cNvPr>
          <p:cNvSpPr>
            <a:spLocks noGrp="1"/>
          </p:cNvSpPr>
          <p:nvPr>
            <p:ph idx="1"/>
          </p:nvPr>
        </p:nvSpPr>
        <p:spPr>
          <a:xfrm>
            <a:off x="936642" y="1737360"/>
            <a:ext cx="11012342" cy="4367876"/>
          </a:xfrm>
        </p:spPr>
        <p:txBody>
          <a:bodyPr>
            <a:normAutofit/>
          </a:bodyPr>
          <a:lstStyle/>
          <a:p>
            <a:pPr lvl="2"/>
            <a:r>
              <a:rPr lang="en-US" sz="1800" dirty="0"/>
              <a:t>Iteratively training</a:t>
            </a:r>
          </a:p>
          <a:p>
            <a:pPr lvl="2"/>
            <a:endParaRPr lang="en-US" sz="1800" dirty="0"/>
          </a:p>
          <a:p>
            <a:pPr lvl="2"/>
            <a:endParaRPr lang="en-US" sz="1800" dirty="0"/>
          </a:p>
          <a:p>
            <a:pPr marL="384048" lvl="2" indent="0">
              <a:buNone/>
            </a:pPr>
            <a:endParaRPr lang="en-US" sz="1800" dirty="0"/>
          </a:p>
          <a:p>
            <a:pPr marL="384048" lvl="2" indent="0">
              <a:buNone/>
            </a:pPr>
            <a:endParaRPr lang="en-US" sz="1800" dirty="0"/>
          </a:p>
          <a:p>
            <a:pPr lvl="2"/>
            <a:endParaRPr lang="en-US" altLang="zh-CN" sz="1800" dirty="0"/>
          </a:p>
          <a:p>
            <a:pPr lvl="2"/>
            <a:endParaRPr lang="en-US" sz="1800" dirty="0"/>
          </a:p>
          <a:p>
            <a:pPr marL="384048" lvl="2" indent="0">
              <a:buNone/>
            </a:pPr>
            <a:endParaRPr lang="en-US" sz="1800" dirty="0"/>
          </a:p>
        </p:txBody>
      </p:sp>
      <p:pic>
        <p:nvPicPr>
          <p:cNvPr id="2" name="Picture 1">
            <a:extLst>
              <a:ext uri="{FF2B5EF4-FFF2-40B4-BE49-F238E27FC236}">
                <a16:creationId xmlns:a16="http://schemas.microsoft.com/office/drawing/2014/main" id="{E9CA2042-F2D0-3D41-93FC-315AE71BF580}"/>
              </a:ext>
            </a:extLst>
          </p:cNvPr>
          <p:cNvPicPr>
            <a:picLocks noChangeAspect="1"/>
          </p:cNvPicPr>
          <p:nvPr/>
        </p:nvPicPr>
        <p:blipFill>
          <a:blip r:embed="rId3"/>
          <a:stretch>
            <a:fillRect/>
          </a:stretch>
        </p:blipFill>
        <p:spPr>
          <a:xfrm>
            <a:off x="3612093" y="2188318"/>
            <a:ext cx="4286250" cy="4077556"/>
          </a:xfrm>
          <a:prstGeom prst="rect">
            <a:avLst/>
          </a:prstGeom>
        </p:spPr>
      </p:pic>
    </p:spTree>
    <p:extLst>
      <p:ext uri="{BB962C8B-B14F-4D97-AF65-F5344CB8AC3E}">
        <p14:creationId xmlns:p14="http://schemas.microsoft.com/office/powerpoint/2010/main" val="747334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6F3784A9-69B6-1743-ABAA-6099675C38EC}"/>
              </a:ext>
            </a:extLst>
          </p:cNvPr>
          <p:cNvSpPr>
            <a:spLocks noGrp="1"/>
          </p:cNvSpPr>
          <p:nvPr>
            <p:ph type="title"/>
          </p:nvPr>
        </p:nvSpPr>
        <p:spPr>
          <a:xfrm>
            <a:off x="1097280" y="286603"/>
            <a:ext cx="10058400" cy="1450757"/>
          </a:xfrm>
        </p:spPr>
        <p:txBody>
          <a:bodyPr>
            <a:normAutofit/>
          </a:bodyPr>
          <a:lstStyle/>
          <a:p>
            <a:r>
              <a:rPr lang="en-US" altLang="zh-CN" dirty="0"/>
              <a:t>Experiment</a:t>
            </a:r>
            <a:endParaRPr lang="zh-CN" altLang="en-US" dirty="0"/>
          </a:p>
        </p:txBody>
      </p:sp>
      <p:sp>
        <p:nvSpPr>
          <p:cNvPr id="13" name="内容占位符 2">
            <a:extLst>
              <a:ext uri="{FF2B5EF4-FFF2-40B4-BE49-F238E27FC236}">
                <a16:creationId xmlns:a16="http://schemas.microsoft.com/office/drawing/2014/main" id="{373D2982-E6E9-5A41-91D5-1032D09BE18B}"/>
              </a:ext>
            </a:extLst>
          </p:cNvPr>
          <p:cNvSpPr>
            <a:spLocks noGrp="1"/>
          </p:cNvSpPr>
          <p:nvPr>
            <p:ph idx="1"/>
          </p:nvPr>
        </p:nvSpPr>
        <p:spPr>
          <a:xfrm>
            <a:off x="936642" y="1737360"/>
            <a:ext cx="11012342" cy="4367876"/>
          </a:xfrm>
        </p:spPr>
        <p:txBody>
          <a:bodyPr>
            <a:normAutofit/>
          </a:bodyPr>
          <a:lstStyle/>
          <a:p>
            <a:pPr lvl="2"/>
            <a:endParaRPr lang="en-US" sz="1800" dirty="0"/>
          </a:p>
          <a:p>
            <a:pPr lvl="2"/>
            <a:endParaRPr lang="en-US" sz="1800" dirty="0"/>
          </a:p>
          <a:p>
            <a:pPr lvl="2"/>
            <a:endParaRPr lang="en-US" sz="1800" dirty="0"/>
          </a:p>
          <a:p>
            <a:pPr marL="384048" lvl="2" indent="0">
              <a:buNone/>
            </a:pPr>
            <a:endParaRPr lang="en-US" sz="1800" dirty="0"/>
          </a:p>
          <a:p>
            <a:pPr marL="384048" lvl="2" indent="0">
              <a:buNone/>
            </a:pPr>
            <a:endParaRPr lang="en-US" sz="1800" dirty="0"/>
          </a:p>
          <a:p>
            <a:pPr lvl="2"/>
            <a:endParaRPr lang="en-US" altLang="zh-CN" sz="1800" dirty="0"/>
          </a:p>
          <a:p>
            <a:pPr lvl="2"/>
            <a:endParaRPr lang="en-US" sz="1800" dirty="0"/>
          </a:p>
          <a:p>
            <a:pPr marL="384048" lvl="2" indent="0">
              <a:buNone/>
            </a:pPr>
            <a:endParaRPr lang="en-US" sz="1800" dirty="0"/>
          </a:p>
        </p:txBody>
      </p:sp>
      <p:pic>
        <p:nvPicPr>
          <p:cNvPr id="3" name="Picture 2">
            <a:extLst>
              <a:ext uri="{FF2B5EF4-FFF2-40B4-BE49-F238E27FC236}">
                <a16:creationId xmlns:a16="http://schemas.microsoft.com/office/drawing/2014/main" id="{DE774390-223C-864B-8C3C-93AD9531F8CC}"/>
              </a:ext>
            </a:extLst>
          </p:cNvPr>
          <p:cNvPicPr>
            <a:picLocks noChangeAspect="1"/>
          </p:cNvPicPr>
          <p:nvPr/>
        </p:nvPicPr>
        <p:blipFill>
          <a:blip r:embed="rId3"/>
          <a:stretch>
            <a:fillRect/>
          </a:stretch>
        </p:blipFill>
        <p:spPr>
          <a:xfrm>
            <a:off x="936642" y="2425185"/>
            <a:ext cx="4711700" cy="3416300"/>
          </a:xfrm>
          <a:prstGeom prst="rect">
            <a:avLst/>
          </a:prstGeom>
        </p:spPr>
      </p:pic>
      <p:pic>
        <p:nvPicPr>
          <p:cNvPr id="4" name="Picture 3">
            <a:extLst>
              <a:ext uri="{FF2B5EF4-FFF2-40B4-BE49-F238E27FC236}">
                <a16:creationId xmlns:a16="http://schemas.microsoft.com/office/drawing/2014/main" id="{5ECD8C99-38E2-A043-8D3E-E143FFC1A189}"/>
              </a:ext>
            </a:extLst>
          </p:cNvPr>
          <p:cNvPicPr>
            <a:picLocks noChangeAspect="1"/>
          </p:cNvPicPr>
          <p:nvPr/>
        </p:nvPicPr>
        <p:blipFill>
          <a:blip r:embed="rId4"/>
          <a:stretch>
            <a:fillRect/>
          </a:stretch>
        </p:blipFill>
        <p:spPr>
          <a:xfrm>
            <a:off x="6335172" y="2425185"/>
            <a:ext cx="4464633" cy="3672161"/>
          </a:xfrm>
          <a:prstGeom prst="rect">
            <a:avLst/>
          </a:prstGeom>
        </p:spPr>
      </p:pic>
    </p:spTree>
    <p:extLst>
      <p:ext uri="{BB962C8B-B14F-4D97-AF65-F5344CB8AC3E}">
        <p14:creationId xmlns:p14="http://schemas.microsoft.com/office/powerpoint/2010/main" val="3982473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6F3784A9-69B6-1743-ABAA-6099675C38EC}"/>
              </a:ext>
            </a:extLst>
          </p:cNvPr>
          <p:cNvSpPr>
            <a:spLocks noGrp="1"/>
          </p:cNvSpPr>
          <p:nvPr>
            <p:ph type="title"/>
          </p:nvPr>
        </p:nvSpPr>
        <p:spPr>
          <a:xfrm>
            <a:off x="1097280" y="286603"/>
            <a:ext cx="10058400" cy="1450757"/>
          </a:xfrm>
        </p:spPr>
        <p:txBody>
          <a:bodyPr>
            <a:normAutofit/>
          </a:bodyPr>
          <a:lstStyle/>
          <a:p>
            <a:r>
              <a:rPr lang="en-US" altLang="zh-CN" dirty="0"/>
              <a:t>Experiment</a:t>
            </a:r>
            <a:endParaRPr lang="zh-CN" altLang="en-US" dirty="0"/>
          </a:p>
        </p:txBody>
      </p:sp>
      <p:sp>
        <p:nvSpPr>
          <p:cNvPr id="13" name="内容占位符 2">
            <a:extLst>
              <a:ext uri="{FF2B5EF4-FFF2-40B4-BE49-F238E27FC236}">
                <a16:creationId xmlns:a16="http://schemas.microsoft.com/office/drawing/2014/main" id="{373D2982-E6E9-5A41-91D5-1032D09BE18B}"/>
              </a:ext>
            </a:extLst>
          </p:cNvPr>
          <p:cNvSpPr>
            <a:spLocks noGrp="1"/>
          </p:cNvSpPr>
          <p:nvPr>
            <p:ph idx="1"/>
          </p:nvPr>
        </p:nvSpPr>
        <p:spPr>
          <a:xfrm>
            <a:off x="936642" y="1737360"/>
            <a:ext cx="11012342" cy="4367876"/>
          </a:xfrm>
        </p:spPr>
        <p:txBody>
          <a:bodyPr>
            <a:normAutofit/>
          </a:bodyPr>
          <a:lstStyle/>
          <a:p>
            <a:pPr lvl="2"/>
            <a:endParaRPr lang="en-US" sz="1800" dirty="0"/>
          </a:p>
          <a:p>
            <a:pPr lvl="2"/>
            <a:endParaRPr lang="en-US" sz="1800" dirty="0"/>
          </a:p>
          <a:p>
            <a:pPr lvl="2"/>
            <a:endParaRPr lang="en-US" sz="1800" dirty="0"/>
          </a:p>
          <a:p>
            <a:pPr marL="384048" lvl="2" indent="0">
              <a:buNone/>
            </a:pPr>
            <a:endParaRPr lang="en-US" sz="1800" dirty="0"/>
          </a:p>
          <a:p>
            <a:pPr marL="384048" lvl="2" indent="0">
              <a:buNone/>
            </a:pPr>
            <a:endParaRPr lang="en-US" sz="1800" dirty="0"/>
          </a:p>
          <a:p>
            <a:pPr lvl="2"/>
            <a:endParaRPr lang="en-US" altLang="zh-CN" sz="1800" dirty="0"/>
          </a:p>
          <a:p>
            <a:pPr lvl="2"/>
            <a:endParaRPr lang="en-US" sz="1800" dirty="0"/>
          </a:p>
          <a:p>
            <a:pPr marL="384048" lvl="2" indent="0">
              <a:buNone/>
            </a:pPr>
            <a:endParaRPr lang="en-US" sz="1800" dirty="0"/>
          </a:p>
        </p:txBody>
      </p:sp>
      <p:pic>
        <p:nvPicPr>
          <p:cNvPr id="2" name="Picture 1">
            <a:extLst>
              <a:ext uri="{FF2B5EF4-FFF2-40B4-BE49-F238E27FC236}">
                <a16:creationId xmlns:a16="http://schemas.microsoft.com/office/drawing/2014/main" id="{2DB8E5B0-553B-634E-8119-DBCD7B22A223}"/>
              </a:ext>
            </a:extLst>
          </p:cNvPr>
          <p:cNvPicPr>
            <a:picLocks noChangeAspect="1"/>
          </p:cNvPicPr>
          <p:nvPr/>
        </p:nvPicPr>
        <p:blipFill>
          <a:blip r:embed="rId3"/>
          <a:stretch>
            <a:fillRect/>
          </a:stretch>
        </p:blipFill>
        <p:spPr>
          <a:xfrm>
            <a:off x="1097280" y="1996853"/>
            <a:ext cx="5130800" cy="4673600"/>
          </a:xfrm>
          <a:prstGeom prst="rect">
            <a:avLst/>
          </a:prstGeom>
        </p:spPr>
      </p:pic>
      <p:pic>
        <p:nvPicPr>
          <p:cNvPr id="5" name="Picture 4">
            <a:extLst>
              <a:ext uri="{FF2B5EF4-FFF2-40B4-BE49-F238E27FC236}">
                <a16:creationId xmlns:a16="http://schemas.microsoft.com/office/drawing/2014/main" id="{5B41A205-F578-8142-8AE7-35DAB3C9B4A3}"/>
              </a:ext>
            </a:extLst>
          </p:cNvPr>
          <p:cNvPicPr>
            <a:picLocks noChangeAspect="1"/>
          </p:cNvPicPr>
          <p:nvPr/>
        </p:nvPicPr>
        <p:blipFill>
          <a:blip r:embed="rId4"/>
          <a:stretch>
            <a:fillRect/>
          </a:stretch>
        </p:blipFill>
        <p:spPr>
          <a:xfrm>
            <a:off x="6096000" y="2021567"/>
            <a:ext cx="4834779" cy="3716638"/>
          </a:xfrm>
          <a:prstGeom prst="rect">
            <a:avLst/>
          </a:prstGeom>
        </p:spPr>
      </p:pic>
    </p:spTree>
    <p:extLst>
      <p:ext uri="{BB962C8B-B14F-4D97-AF65-F5344CB8AC3E}">
        <p14:creationId xmlns:p14="http://schemas.microsoft.com/office/powerpoint/2010/main" val="1058243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F6E6-0517-5A4B-8388-17AA1C5F3F32}"/>
              </a:ext>
            </a:extLst>
          </p:cNvPr>
          <p:cNvSpPr>
            <a:spLocks noGrp="1"/>
          </p:cNvSpPr>
          <p:nvPr>
            <p:ph type="title"/>
          </p:nvPr>
        </p:nvSpPr>
        <p:spPr/>
        <p:txBody>
          <a:bodyPr>
            <a:noAutofit/>
          </a:bodyPr>
          <a:lstStyle/>
          <a:p>
            <a:pPr algn="ctr"/>
            <a:r>
              <a:rPr lang="en-US" sz="4800" dirty="0"/>
              <a:t>Organ at Risk Segmentation for Head and Neck Cancer using Stratified Learning and Neural Architecture Search </a:t>
            </a:r>
            <a:endParaRPr lang="en-CN" sz="4800" dirty="0"/>
          </a:p>
        </p:txBody>
      </p:sp>
      <p:sp>
        <p:nvSpPr>
          <p:cNvPr id="3" name="Text Placeholder 2">
            <a:extLst>
              <a:ext uri="{FF2B5EF4-FFF2-40B4-BE49-F238E27FC236}">
                <a16:creationId xmlns:a16="http://schemas.microsoft.com/office/drawing/2014/main" id="{57B138AF-C89A-4143-A833-977D7E1299FC}"/>
              </a:ext>
            </a:extLst>
          </p:cNvPr>
          <p:cNvSpPr>
            <a:spLocks noGrp="1"/>
          </p:cNvSpPr>
          <p:nvPr>
            <p:ph type="body" idx="1"/>
          </p:nvPr>
        </p:nvSpPr>
        <p:spPr/>
        <p:txBody>
          <a:bodyPr>
            <a:normAutofit/>
          </a:bodyPr>
          <a:lstStyle/>
          <a:p>
            <a:pPr algn="ctr"/>
            <a:r>
              <a:rPr lang="en-US" dirty="0" err="1"/>
              <a:t>Dazhou</a:t>
            </a:r>
            <a:r>
              <a:rPr lang="en-US" dirty="0"/>
              <a:t> Guo1 </a:t>
            </a:r>
            <a:r>
              <a:rPr lang="en-US" dirty="0" err="1"/>
              <a:t>Dakai</a:t>
            </a:r>
            <a:r>
              <a:rPr lang="en-US" dirty="0"/>
              <a:t> Jin1 </a:t>
            </a:r>
            <a:r>
              <a:rPr lang="en-US" dirty="0" err="1"/>
              <a:t>Zhuotun</a:t>
            </a:r>
            <a:r>
              <a:rPr lang="en-US" dirty="0"/>
              <a:t> Zhu</a:t>
            </a:r>
          </a:p>
          <a:p>
            <a:pPr algn="ctr"/>
            <a:r>
              <a:rPr lang="en-US" dirty="0"/>
              <a:t>PAII Inc. Ping An Technology</a:t>
            </a:r>
          </a:p>
        </p:txBody>
      </p:sp>
    </p:spTree>
    <p:extLst>
      <p:ext uri="{BB962C8B-B14F-4D97-AF65-F5344CB8AC3E}">
        <p14:creationId xmlns:p14="http://schemas.microsoft.com/office/powerpoint/2010/main" val="2213828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6F3784A9-69B6-1743-ABAA-6099675C38EC}"/>
              </a:ext>
            </a:extLst>
          </p:cNvPr>
          <p:cNvSpPr>
            <a:spLocks noGrp="1"/>
          </p:cNvSpPr>
          <p:nvPr>
            <p:ph type="title"/>
          </p:nvPr>
        </p:nvSpPr>
        <p:spPr>
          <a:xfrm>
            <a:off x="1097280" y="286603"/>
            <a:ext cx="10058400" cy="1450757"/>
          </a:xfrm>
        </p:spPr>
        <p:txBody>
          <a:bodyPr>
            <a:normAutofit/>
          </a:bodyPr>
          <a:lstStyle/>
          <a:p>
            <a:r>
              <a:rPr lang="en-US" altLang="zh-CN" dirty="0"/>
              <a:t>Task</a:t>
            </a:r>
            <a:endParaRPr lang="zh-CN" altLang="en-US" dirty="0"/>
          </a:p>
        </p:txBody>
      </p:sp>
      <p:sp>
        <p:nvSpPr>
          <p:cNvPr id="13" name="内容占位符 2">
            <a:extLst>
              <a:ext uri="{FF2B5EF4-FFF2-40B4-BE49-F238E27FC236}">
                <a16:creationId xmlns:a16="http://schemas.microsoft.com/office/drawing/2014/main" id="{373D2982-E6E9-5A41-91D5-1032D09BE18B}"/>
              </a:ext>
            </a:extLst>
          </p:cNvPr>
          <p:cNvSpPr>
            <a:spLocks noGrp="1"/>
          </p:cNvSpPr>
          <p:nvPr>
            <p:ph idx="1"/>
          </p:nvPr>
        </p:nvSpPr>
        <p:spPr>
          <a:xfrm>
            <a:off x="936642" y="1737360"/>
            <a:ext cx="11012342" cy="4367876"/>
          </a:xfrm>
        </p:spPr>
        <p:txBody>
          <a:bodyPr>
            <a:normAutofit/>
          </a:bodyPr>
          <a:lstStyle/>
          <a:p>
            <a:pPr lvl="1"/>
            <a:r>
              <a:rPr lang="en-CN" dirty="0"/>
              <a:t>Organ at Risk Segmentation(42 Organs)</a:t>
            </a:r>
            <a:endParaRPr lang="en-US" dirty="0"/>
          </a:p>
          <a:p>
            <a:pPr lvl="1"/>
            <a:endParaRPr lang="en-US" dirty="0"/>
          </a:p>
          <a:p>
            <a:pPr lvl="1"/>
            <a:endParaRPr lang="en-US" dirty="0"/>
          </a:p>
          <a:p>
            <a:pPr lvl="1"/>
            <a:endParaRPr lang="en-US" dirty="0"/>
          </a:p>
          <a:p>
            <a:pPr lvl="1"/>
            <a:endParaRPr lang="en-US" dirty="0"/>
          </a:p>
          <a:p>
            <a:pPr marL="384048" lvl="2" indent="0">
              <a:buNone/>
            </a:pPr>
            <a:endParaRPr lang="en-US" dirty="0"/>
          </a:p>
          <a:p>
            <a:pPr lvl="1"/>
            <a:endParaRPr lang="en-US" dirty="0"/>
          </a:p>
        </p:txBody>
      </p:sp>
      <p:pic>
        <p:nvPicPr>
          <p:cNvPr id="4" name="Picture 3">
            <a:extLst>
              <a:ext uri="{FF2B5EF4-FFF2-40B4-BE49-F238E27FC236}">
                <a16:creationId xmlns:a16="http://schemas.microsoft.com/office/drawing/2014/main" id="{0F6CB05F-D167-B841-8F8C-12625AD6C3AC}"/>
              </a:ext>
            </a:extLst>
          </p:cNvPr>
          <p:cNvPicPr>
            <a:picLocks noChangeAspect="1"/>
          </p:cNvPicPr>
          <p:nvPr/>
        </p:nvPicPr>
        <p:blipFill>
          <a:blip r:embed="rId3"/>
          <a:stretch>
            <a:fillRect/>
          </a:stretch>
        </p:blipFill>
        <p:spPr>
          <a:xfrm>
            <a:off x="2844972" y="2149990"/>
            <a:ext cx="6112480" cy="4201382"/>
          </a:xfrm>
          <a:prstGeom prst="rect">
            <a:avLst/>
          </a:prstGeom>
        </p:spPr>
      </p:pic>
    </p:spTree>
    <p:extLst>
      <p:ext uri="{BB962C8B-B14F-4D97-AF65-F5344CB8AC3E}">
        <p14:creationId xmlns:p14="http://schemas.microsoft.com/office/powerpoint/2010/main" val="247143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6F3784A9-69B6-1743-ABAA-6099675C38EC}"/>
              </a:ext>
            </a:extLst>
          </p:cNvPr>
          <p:cNvSpPr>
            <a:spLocks noGrp="1"/>
          </p:cNvSpPr>
          <p:nvPr>
            <p:ph type="title"/>
          </p:nvPr>
        </p:nvSpPr>
        <p:spPr>
          <a:xfrm>
            <a:off x="1097280" y="286603"/>
            <a:ext cx="10058400" cy="1450757"/>
          </a:xfrm>
        </p:spPr>
        <p:txBody>
          <a:bodyPr>
            <a:normAutofit/>
          </a:bodyPr>
          <a:lstStyle/>
          <a:p>
            <a:r>
              <a:rPr lang="en-US" altLang="zh-CN" dirty="0"/>
              <a:t>Method</a:t>
            </a:r>
            <a:endParaRPr lang="zh-CN" altLang="en-US" dirty="0"/>
          </a:p>
        </p:txBody>
      </p:sp>
      <p:sp>
        <p:nvSpPr>
          <p:cNvPr id="13" name="内容占位符 2">
            <a:extLst>
              <a:ext uri="{FF2B5EF4-FFF2-40B4-BE49-F238E27FC236}">
                <a16:creationId xmlns:a16="http://schemas.microsoft.com/office/drawing/2014/main" id="{373D2982-E6E9-5A41-91D5-1032D09BE18B}"/>
              </a:ext>
            </a:extLst>
          </p:cNvPr>
          <p:cNvSpPr>
            <a:spLocks noGrp="1"/>
          </p:cNvSpPr>
          <p:nvPr>
            <p:ph idx="1"/>
          </p:nvPr>
        </p:nvSpPr>
        <p:spPr>
          <a:xfrm>
            <a:off x="936642" y="1737360"/>
            <a:ext cx="11012342" cy="4367876"/>
          </a:xfrm>
        </p:spPr>
        <p:txBody>
          <a:bodyPr>
            <a:normAutofit/>
          </a:bodyPr>
          <a:lstStyle/>
          <a:p>
            <a:pPr lvl="1"/>
            <a:r>
              <a:rPr lang="en-US" dirty="0"/>
              <a:t>Dividing</a:t>
            </a:r>
            <a:r>
              <a:rPr lang="zh-CN" altLang="en-US" dirty="0"/>
              <a:t> </a:t>
            </a:r>
            <a:r>
              <a:rPr lang="en-US" altLang="zh-CN" dirty="0"/>
              <a:t>42</a:t>
            </a:r>
            <a:r>
              <a:rPr lang="zh-CN" altLang="en-US" dirty="0"/>
              <a:t> </a:t>
            </a:r>
            <a:r>
              <a:rPr lang="en-US" altLang="zh-CN" dirty="0"/>
              <a:t>organs</a:t>
            </a:r>
            <a:r>
              <a:rPr lang="zh-CN" altLang="en-US" dirty="0"/>
              <a:t> </a:t>
            </a:r>
            <a:r>
              <a:rPr lang="en-US" altLang="zh-CN" dirty="0"/>
              <a:t>into</a:t>
            </a:r>
            <a:r>
              <a:rPr lang="zh-CN" altLang="en-US" dirty="0"/>
              <a:t> </a:t>
            </a:r>
            <a:r>
              <a:rPr lang="en-US" altLang="zh-CN" dirty="0"/>
              <a:t>3</a:t>
            </a:r>
            <a:r>
              <a:rPr lang="zh-CN" altLang="en-US" dirty="0"/>
              <a:t> </a:t>
            </a:r>
            <a:r>
              <a:rPr lang="en-US" altLang="zh-CN" dirty="0"/>
              <a:t>categories </a:t>
            </a:r>
            <a:r>
              <a:rPr lang="en-US" dirty="0"/>
              <a:t>according to clinician recommendations</a:t>
            </a:r>
            <a:r>
              <a:rPr lang="en-US" altLang="zh-CN" dirty="0"/>
              <a:t>: </a:t>
            </a:r>
            <a:r>
              <a:rPr lang="en-US" dirty="0"/>
              <a:t>﻿anchor, mid-level, and small &amp; hard (S&amp;H)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Stratified Learning: </a:t>
            </a:r>
            <a:r>
              <a:rPr lang="en-US" altLang="zh-CN" dirty="0"/>
              <a:t>previous</a:t>
            </a:r>
            <a:r>
              <a:rPr lang="zh-CN" altLang="en-US" dirty="0"/>
              <a:t> </a:t>
            </a:r>
            <a:r>
              <a:rPr lang="en-US" altLang="zh-CN" dirty="0"/>
              <a:t>layer’s prediction</a:t>
            </a:r>
            <a:r>
              <a:rPr lang="zh-CN" altLang="en-US" dirty="0"/>
              <a:t> </a:t>
            </a:r>
            <a:r>
              <a:rPr lang="en-US" altLang="zh-CN" dirty="0"/>
              <a:t>can</a:t>
            </a:r>
            <a:r>
              <a:rPr lang="zh-CN" altLang="en-US" dirty="0"/>
              <a:t> </a:t>
            </a:r>
            <a:r>
              <a:rPr lang="en-US" altLang="zh-CN" dirty="0"/>
              <a:t>help</a:t>
            </a:r>
            <a:r>
              <a:rPr lang="zh-CN" altLang="en-US" dirty="0"/>
              <a:t> </a:t>
            </a:r>
            <a:r>
              <a:rPr lang="en-US" altLang="zh-CN" dirty="0"/>
              <a:t>letter</a:t>
            </a:r>
            <a:r>
              <a:rPr lang="zh-CN" altLang="en-US" dirty="0"/>
              <a:t> </a:t>
            </a:r>
            <a:r>
              <a:rPr lang="en-US" altLang="zh-CN" dirty="0"/>
              <a:t>task</a:t>
            </a:r>
            <a:endParaRPr lang="en-US" dirty="0"/>
          </a:p>
          <a:p>
            <a:pPr lvl="1"/>
            <a:endParaRPr lang="en-US" dirty="0"/>
          </a:p>
          <a:p>
            <a:pPr lvl="1"/>
            <a:r>
              <a:rPr lang="en-US" dirty="0"/>
              <a:t>Adopt</a:t>
            </a:r>
            <a:r>
              <a:rPr lang="zh-CN" altLang="en-US" dirty="0"/>
              <a:t> </a:t>
            </a:r>
            <a:r>
              <a:rPr lang="en-US" altLang="zh-CN" dirty="0"/>
              <a:t>NAS</a:t>
            </a:r>
            <a:r>
              <a:rPr lang="zh-CN" altLang="en-US" dirty="0"/>
              <a:t> </a:t>
            </a:r>
            <a:r>
              <a:rPr lang="en-US" altLang="zh-CN" dirty="0"/>
              <a:t>to</a:t>
            </a:r>
            <a:r>
              <a:rPr lang="zh-CN" altLang="en-US" dirty="0"/>
              <a:t> </a:t>
            </a:r>
            <a:r>
              <a:rPr lang="en-US" altLang="zh-CN" dirty="0"/>
              <a:t>search</a:t>
            </a:r>
            <a:r>
              <a:rPr lang="zh-CN" altLang="en-US" dirty="0"/>
              <a:t> </a:t>
            </a:r>
            <a:r>
              <a:rPr lang="en-US" altLang="zh-CN" dirty="0"/>
              <a:t>their</a:t>
            </a:r>
            <a:r>
              <a:rPr lang="zh-CN" altLang="en-US" dirty="0"/>
              <a:t> </a:t>
            </a:r>
            <a:r>
              <a:rPr lang="en-US" altLang="zh-CN" dirty="0"/>
              <a:t>own</a:t>
            </a:r>
            <a:r>
              <a:rPr lang="zh-CN" altLang="en-US" dirty="0"/>
              <a:t> </a:t>
            </a:r>
            <a:r>
              <a:rPr lang="en-US" altLang="zh-CN" dirty="0"/>
              <a:t>architecture</a:t>
            </a:r>
            <a:r>
              <a:rPr lang="zh-CN" altLang="en-US" dirty="0"/>
              <a:t> </a:t>
            </a:r>
            <a:r>
              <a:rPr lang="en-US" altLang="zh-CN" dirty="0"/>
              <a:t>to</a:t>
            </a:r>
            <a:r>
              <a:rPr lang="zh-CN" altLang="en-US" dirty="0"/>
              <a:t> </a:t>
            </a:r>
            <a:r>
              <a:rPr lang="en-US" altLang="zh-CN" dirty="0"/>
              <a:t>segment</a:t>
            </a:r>
            <a:r>
              <a:rPr lang="zh-CN" altLang="en-US" dirty="0"/>
              <a:t> </a:t>
            </a:r>
            <a:r>
              <a:rPr lang="en-US" altLang="zh-CN" dirty="0"/>
              <a:t>3</a:t>
            </a:r>
            <a:r>
              <a:rPr lang="zh-CN" altLang="en-US" dirty="0"/>
              <a:t> </a:t>
            </a:r>
            <a:r>
              <a:rPr lang="en-US" altLang="zh-CN" dirty="0"/>
              <a:t>kinds</a:t>
            </a:r>
            <a:r>
              <a:rPr lang="zh-CN" altLang="en-US" dirty="0"/>
              <a:t> </a:t>
            </a:r>
            <a:r>
              <a:rPr lang="en-US" altLang="zh-CN" dirty="0"/>
              <a:t>of</a:t>
            </a:r>
            <a:r>
              <a:rPr lang="zh-CN" altLang="en-US" dirty="0"/>
              <a:t> </a:t>
            </a:r>
            <a:r>
              <a:rPr lang="en-US" altLang="zh-CN" dirty="0"/>
              <a:t>organs</a:t>
            </a:r>
          </a:p>
          <a:p>
            <a:pPr lvl="1"/>
            <a:endParaRPr lang="en-US" dirty="0"/>
          </a:p>
          <a:p>
            <a:pPr lvl="1"/>
            <a:r>
              <a:rPr lang="en-US" dirty="0"/>
              <a:t>Localized region can be cropped to segment</a:t>
            </a:r>
            <a:r>
              <a:rPr lang="zh-CN" altLang="en-US" dirty="0"/>
              <a:t> </a:t>
            </a:r>
            <a:r>
              <a:rPr lang="en-US" altLang="zh-CN" dirty="0"/>
              <a:t>small hard organs</a:t>
            </a:r>
            <a:endParaRPr lang="en-US" dirty="0"/>
          </a:p>
        </p:txBody>
      </p:sp>
      <p:pic>
        <p:nvPicPr>
          <p:cNvPr id="2" name="Picture 1">
            <a:extLst>
              <a:ext uri="{FF2B5EF4-FFF2-40B4-BE49-F238E27FC236}">
                <a16:creationId xmlns:a16="http://schemas.microsoft.com/office/drawing/2014/main" id="{1F60A322-EE01-DC49-9E8C-1095CE88789F}"/>
              </a:ext>
            </a:extLst>
          </p:cNvPr>
          <p:cNvPicPr>
            <a:picLocks noChangeAspect="1"/>
          </p:cNvPicPr>
          <p:nvPr/>
        </p:nvPicPr>
        <p:blipFill>
          <a:blip r:embed="rId3"/>
          <a:stretch>
            <a:fillRect/>
          </a:stretch>
        </p:blipFill>
        <p:spPr>
          <a:xfrm>
            <a:off x="3473668" y="2332326"/>
            <a:ext cx="5244664" cy="1711582"/>
          </a:xfrm>
          <a:prstGeom prst="rect">
            <a:avLst/>
          </a:prstGeom>
        </p:spPr>
      </p:pic>
    </p:spTree>
    <p:extLst>
      <p:ext uri="{BB962C8B-B14F-4D97-AF65-F5344CB8AC3E}">
        <p14:creationId xmlns:p14="http://schemas.microsoft.com/office/powerpoint/2010/main" val="955059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F6E6-0517-5A4B-8388-17AA1C5F3F32}"/>
              </a:ext>
            </a:extLst>
          </p:cNvPr>
          <p:cNvSpPr>
            <a:spLocks noGrp="1"/>
          </p:cNvSpPr>
          <p:nvPr>
            <p:ph type="title"/>
          </p:nvPr>
        </p:nvSpPr>
        <p:spPr/>
        <p:txBody>
          <a:bodyPr>
            <a:noAutofit/>
          </a:bodyPr>
          <a:lstStyle/>
          <a:p>
            <a:pPr algn="ctr"/>
            <a:r>
              <a:rPr lang="en-US" sz="4800" dirty="0"/>
              <a:t>CPR-GCN: Conditional Partial-Residual Graph Convolutional Network in Automated Anatomical Labeling of Coronary Arteries</a:t>
            </a:r>
            <a:endParaRPr lang="en-CN" sz="4800" dirty="0"/>
          </a:p>
        </p:txBody>
      </p:sp>
      <p:sp>
        <p:nvSpPr>
          <p:cNvPr id="3" name="Text Placeholder 2">
            <a:extLst>
              <a:ext uri="{FF2B5EF4-FFF2-40B4-BE49-F238E27FC236}">
                <a16:creationId xmlns:a16="http://schemas.microsoft.com/office/drawing/2014/main" id="{57B138AF-C89A-4143-A833-977D7E1299FC}"/>
              </a:ext>
            </a:extLst>
          </p:cNvPr>
          <p:cNvSpPr>
            <a:spLocks noGrp="1"/>
          </p:cNvSpPr>
          <p:nvPr>
            <p:ph type="body" idx="1"/>
          </p:nvPr>
        </p:nvSpPr>
        <p:spPr/>
        <p:txBody>
          <a:bodyPr>
            <a:normAutofit/>
          </a:bodyPr>
          <a:lstStyle/>
          <a:p>
            <a:pPr algn="ctr"/>
            <a:r>
              <a:rPr lang="en-US" dirty="0"/>
              <a:t>﻿Han Yang1,∗, Xingjian Zhen2,∗, Ying Chi1,</a:t>
            </a:r>
          </a:p>
          <a:p>
            <a:pPr algn="ctr"/>
            <a:r>
              <a:rPr lang="en-US" dirty="0"/>
              <a:t>﻿﻿DAMO Academy, Alibaba Group</a:t>
            </a:r>
            <a:endParaRPr lang="en-CN" dirty="0"/>
          </a:p>
        </p:txBody>
      </p:sp>
    </p:spTree>
    <p:extLst>
      <p:ext uri="{BB962C8B-B14F-4D97-AF65-F5344CB8AC3E}">
        <p14:creationId xmlns:p14="http://schemas.microsoft.com/office/powerpoint/2010/main" val="1577682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6F3784A9-69B6-1743-ABAA-6099675C38EC}"/>
              </a:ext>
            </a:extLst>
          </p:cNvPr>
          <p:cNvSpPr>
            <a:spLocks noGrp="1"/>
          </p:cNvSpPr>
          <p:nvPr>
            <p:ph type="title"/>
          </p:nvPr>
        </p:nvSpPr>
        <p:spPr>
          <a:xfrm>
            <a:off x="1097280" y="286603"/>
            <a:ext cx="10058400" cy="1450757"/>
          </a:xfrm>
        </p:spPr>
        <p:txBody>
          <a:bodyPr>
            <a:normAutofit/>
          </a:bodyPr>
          <a:lstStyle/>
          <a:p>
            <a:r>
              <a:rPr lang="en-US" altLang="zh-CN" dirty="0"/>
              <a:t>Method</a:t>
            </a:r>
            <a:endParaRPr lang="zh-CN" altLang="en-US" dirty="0"/>
          </a:p>
        </p:txBody>
      </p:sp>
      <p:pic>
        <p:nvPicPr>
          <p:cNvPr id="6" name="Picture 5">
            <a:extLst>
              <a:ext uri="{FF2B5EF4-FFF2-40B4-BE49-F238E27FC236}">
                <a16:creationId xmlns:a16="http://schemas.microsoft.com/office/drawing/2014/main" id="{05324AEB-199C-0B49-8314-1911C22612D8}"/>
              </a:ext>
            </a:extLst>
          </p:cNvPr>
          <p:cNvPicPr>
            <a:picLocks noChangeAspect="1"/>
          </p:cNvPicPr>
          <p:nvPr/>
        </p:nvPicPr>
        <p:blipFill rotWithShape="1">
          <a:blip r:embed="rId3"/>
          <a:srcRect t="4853"/>
          <a:stretch/>
        </p:blipFill>
        <p:spPr>
          <a:xfrm>
            <a:off x="2099930" y="1786788"/>
            <a:ext cx="8053100" cy="4597378"/>
          </a:xfrm>
          <a:prstGeom prst="rect">
            <a:avLst/>
          </a:prstGeom>
        </p:spPr>
      </p:pic>
    </p:spTree>
    <p:extLst>
      <p:ext uri="{BB962C8B-B14F-4D97-AF65-F5344CB8AC3E}">
        <p14:creationId xmlns:p14="http://schemas.microsoft.com/office/powerpoint/2010/main" val="1571823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0639-DD5F-1947-871A-74ABA5E7765B}"/>
              </a:ext>
            </a:extLst>
          </p:cNvPr>
          <p:cNvSpPr>
            <a:spLocks noGrp="1"/>
          </p:cNvSpPr>
          <p:nvPr>
            <p:ph type="title"/>
          </p:nvPr>
        </p:nvSpPr>
        <p:spPr/>
        <p:txBody>
          <a:bodyPr/>
          <a:lstStyle/>
          <a:p>
            <a:r>
              <a:rPr lang="en-CN" dirty="0"/>
              <a:t>Experiment</a:t>
            </a:r>
          </a:p>
        </p:txBody>
      </p:sp>
      <p:pic>
        <p:nvPicPr>
          <p:cNvPr id="3" name="Picture 2">
            <a:extLst>
              <a:ext uri="{FF2B5EF4-FFF2-40B4-BE49-F238E27FC236}">
                <a16:creationId xmlns:a16="http://schemas.microsoft.com/office/drawing/2014/main" id="{FA4B3E91-4CF9-0242-ADD5-81295CC0F74B}"/>
              </a:ext>
            </a:extLst>
          </p:cNvPr>
          <p:cNvPicPr>
            <a:picLocks noChangeAspect="1"/>
          </p:cNvPicPr>
          <p:nvPr/>
        </p:nvPicPr>
        <p:blipFill>
          <a:blip r:embed="rId2"/>
          <a:stretch>
            <a:fillRect/>
          </a:stretch>
        </p:blipFill>
        <p:spPr>
          <a:xfrm>
            <a:off x="1097280" y="2471351"/>
            <a:ext cx="9552399" cy="1571603"/>
          </a:xfrm>
          <a:prstGeom prst="rect">
            <a:avLst/>
          </a:prstGeom>
        </p:spPr>
      </p:pic>
      <p:pic>
        <p:nvPicPr>
          <p:cNvPr id="6" name="Picture 5">
            <a:extLst>
              <a:ext uri="{FF2B5EF4-FFF2-40B4-BE49-F238E27FC236}">
                <a16:creationId xmlns:a16="http://schemas.microsoft.com/office/drawing/2014/main" id="{B3814C63-EE94-B843-A91B-4108A7480848}"/>
              </a:ext>
            </a:extLst>
          </p:cNvPr>
          <p:cNvPicPr>
            <a:picLocks noChangeAspect="1"/>
          </p:cNvPicPr>
          <p:nvPr/>
        </p:nvPicPr>
        <p:blipFill>
          <a:blip r:embed="rId3"/>
          <a:stretch>
            <a:fillRect/>
          </a:stretch>
        </p:blipFill>
        <p:spPr>
          <a:xfrm>
            <a:off x="857250" y="4020042"/>
            <a:ext cx="10477500" cy="2362200"/>
          </a:xfrm>
          <a:prstGeom prst="rect">
            <a:avLst/>
          </a:prstGeom>
        </p:spPr>
      </p:pic>
      <p:sp>
        <p:nvSpPr>
          <p:cNvPr id="7" name="内容占位符 2">
            <a:extLst>
              <a:ext uri="{FF2B5EF4-FFF2-40B4-BE49-F238E27FC236}">
                <a16:creationId xmlns:a16="http://schemas.microsoft.com/office/drawing/2014/main" id="{11FB132C-83EE-0547-8993-2AFDA2C6A8D5}"/>
              </a:ext>
            </a:extLst>
          </p:cNvPr>
          <p:cNvSpPr txBox="1">
            <a:spLocks/>
          </p:cNvSpPr>
          <p:nvPr/>
        </p:nvSpPr>
        <p:spPr>
          <a:xfrm>
            <a:off x="936642" y="1737360"/>
            <a:ext cx="11012342" cy="43678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2"/>
            <a:r>
              <a:rPr lang="en-US" dirty="0"/>
              <a:t>H&amp;N 42 OARs dataset(self collected </a:t>
            </a:r>
            <a:r>
              <a:rPr lang="en-CN" dirty="0"/>
              <a:t>142 cases</a:t>
            </a:r>
            <a:r>
              <a:rPr lang="en-US" dirty="0"/>
              <a:t>)</a:t>
            </a:r>
          </a:p>
          <a:p>
            <a:pPr lvl="2"/>
            <a:r>
              <a:rPr lang="en-US" dirty="0"/>
              <a:t>MICCAI2015 dataset(33 training cases and 15 test cases with 9 OARs annotated)</a:t>
            </a:r>
          </a:p>
        </p:txBody>
      </p:sp>
    </p:spTree>
    <p:extLst>
      <p:ext uri="{BB962C8B-B14F-4D97-AF65-F5344CB8AC3E}">
        <p14:creationId xmlns:p14="http://schemas.microsoft.com/office/powerpoint/2010/main" val="240614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73FEE67-C83B-0647-84C3-41A05EE2803B}"/>
              </a:ext>
            </a:extLst>
          </p:cNvPr>
          <p:cNvPicPr>
            <a:picLocks noChangeAspect="1"/>
          </p:cNvPicPr>
          <p:nvPr/>
        </p:nvPicPr>
        <p:blipFill>
          <a:blip r:embed="rId2"/>
          <a:stretch>
            <a:fillRect/>
          </a:stretch>
        </p:blipFill>
        <p:spPr>
          <a:xfrm>
            <a:off x="2528415" y="0"/>
            <a:ext cx="6280277" cy="6827108"/>
          </a:xfrm>
          <a:prstGeom prst="rect">
            <a:avLst/>
          </a:prstGeom>
        </p:spPr>
      </p:pic>
    </p:spTree>
    <p:extLst>
      <p:ext uri="{BB962C8B-B14F-4D97-AF65-F5344CB8AC3E}">
        <p14:creationId xmlns:p14="http://schemas.microsoft.com/office/powerpoint/2010/main" val="2315135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BAE4E-F2E5-ED49-BF09-6B92403C385A}"/>
              </a:ext>
            </a:extLst>
          </p:cNvPr>
          <p:cNvSpPr>
            <a:spLocks noGrp="1"/>
          </p:cNvSpPr>
          <p:nvPr>
            <p:ph type="title"/>
          </p:nvPr>
        </p:nvSpPr>
        <p:spPr/>
        <p:txBody>
          <a:bodyPr/>
          <a:lstStyle/>
          <a:p>
            <a:r>
              <a:rPr lang="en-US" dirty="0"/>
              <a:t>Thanks</a:t>
            </a:r>
          </a:p>
        </p:txBody>
      </p:sp>
    </p:spTree>
    <p:extLst>
      <p:ext uri="{BB962C8B-B14F-4D97-AF65-F5344CB8AC3E}">
        <p14:creationId xmlns:p14="http://schemas.microsoft.com/office/powerpoint/2010/main" val="1774682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6F3784A9-69B6-1743-ABAA-6099675C38EC}"/>
              </a:ext>
            </a:extLst>
          </p:cNvPr>
          <p:cNvSpPr>
            <a:spLocks noGrp="1"/>
          </p:cNvSpPr>
          <p:nvPr>
            <p:ph type="title"/>
          </p:nvPr>
        </p:nvSpPr>
        <p:spPr>
          <a:xfrm>
            <a:off x="1097280" y="286603"/>
            <a:ext cx="10058400" cy="1450757"/>
          </a:xfrm>
        </p:spPr>
        <p:txBody>
          <a:bodyPr>
            <a:normAutofit/>
          </a:bodyPr>
          <a:lstStyle/>
          <a:p>
            <a:r>
              <a:rPr lang="en-US" altLang="zh-CN" dirty="0"/>
              <a:t>Task</a:t>
            </a:r>
            <a:endParaRPr lang="zh-CN" altLang="en-US" dirty="0"/>
          </a:p>
        </p:txBody>
      </p:sp>
      <p:sp>
        <p:nvSpPr>
          <p:cNvPr id="13" name="内容占位符 2">
            <a:extLst>
              <a:ext uri="{FF2B5EF4-FFF2-40B4-BE49-F238E27FC236}">
                <a16:creationId xmlns:a16="http://schemas.microsoft.com/office/drawing/2014/main" id="{373D2982-E6E9-5A41-91D5-1032D09BE18B}"/>
              </a:ext>
            </a:extLst>
          </p:cNvPr>
          <p:cNvSpPr>
            <a:spLocks noGrp="1"/>
          </p:cNvSpPr>
          <p:nvPr>
            <p:ph idx="1"/>
          </p:nvPr>
        </p:nvSpPr>
        <p:spPr>
          <a:xfrm>
            <a:off x="936642" y="1737360"/>
            <a:ext cx="11012342" cy="4367876"/>
          </a:xfrm>
        </p:spPr>
        <p:txBody>
          <a:bodyPr>
            <a:normAutofit/>
          </a:bodyPr>
          <a:lstStyle/>
          <a:p>
            <a:pPr lvl="2"/>
            <a:r>
              <a:rPr lang="en-US" sz="1600" dirty="0"/>
              <a:t>Coronary</a:t>
            </a:r>
            <a:r>
              <a:rPr lang="zh-CN" altLang="en-US" sz="1600" dirty="0"/>
              <a:t> </a:t>
            </a:r>
            <a:r>
              <a:rPr lang="en-US" altLang="zh-CN" sz="1600" dirty="0"/>
              <a:t>branch</a:t>
            </a:r>
            <a:r>
              <a:rPr lang="zh-CN" altLang="en-US" sz="1600" dirty="0"/>
              <a:t> </a:t>
            </a:r>
            <a:r>
              <a:rPr lang="en-US" altLang="zh-CN" sz="1600" dirty="0"/>
              <a:t>labeling</a:t>
            </a:r>
          </a:p>
          <a:p>
            <a:pPr lvl="2"/>
            <a:r>
              <a:rPr lang="en-US" sz="1600" dirty="0"/>
              <a:t>Input: coronary</a:t>
            </a:r>
            <a:r>
              <a:rPr lang="zh-CN" altLang="en-US" sz="1600" dirty="0"/>
              <a:t> </a:t>
            </a:r>
            <a:r>
              <a:rPr lang="en-US" altLang="zh-CN" sz="1600" dirty="0"/>
              <a:t>centerline</a:t>
            </a:r>
          </a:p>
          <a:p>
            <a:pPr lvl="2"/>
            <a:r>
              <a:rPr lang="en-US" sz="1600" dirty="0"/>
              <a:t>Difficult: Not all cases has</a:t>
            </a:r>
            <a:r>
              <a:rPr lang="zh-CN" altLang="en-US" sz="1600" dirty="0"/>
              <a:t> </a:t>
            </a:r>
            <a:r>
              <a:rPr lang="en-US" altLang="zh-CN" sz="1600" dirty="0"/>
              <a:t>completed</a:t>
            </a:r>
            <a:r>
              <a:rPr lang="zh-CN" altLang="en-US" sz="1600" dirty="0"/>
              <a:t> </a:t>
            </a:r>
            <a:r>
              <a:rPr lang="en-US" altLang="zh-CN" sz="1600" dirty="0"/>
              <a:t>branches.</a:t>
            </a:r>
          </a:p>
          <a:p>
            <a:pPr lvl="2"/>
            <a:r>
              <a:rPr lang="en-US" sz="1600" dirty="0"/>
              <a:t>﻿Previous</a:t>
            </a:r>
            <a:r>
              <a:rPr lang="zh-CN" altLang="en-US" sz="1600" dirty="0"/>
              <a:t> </a:t>
            </a:r>
            <a:r>
              <a:rPr lang="en-US" altLang="zh-CN" sz="1600" dirty="0"/>
              <a:t>work</a:t>
            </a:r>
            <a:r>
              <a:rPr lang="zh-CN" altLang="en-US" sz="1600" dirty="0"/>
              <a:t> </a:t>
            </a:r>
            <a:r>
              <a:rPr lang="en-US" altLang="zh-CN" sz="1600" dirty="0"/>
              <a:t>only</a:t>
            </a:r>
            <a:r>
              <a:rPr lang="zh-CN" altLang="en-US" sz="1600" dirty="0"/>
              <a:t> </a:t>
            </a:r>
            <a:r>
              <a:rPr lang="en-US" altLang="zh-CN" sz="1600" dirty="0"/>
              <a:t>u</a:t>
            </a:r>
            <a:r>
              <a:rPr lang="en-US" sz="1600" dirty="0"/>
              <a:t>tilize position information from vessel centerline and leaves the full information in the CCTA images aside.</a:t>
            </a:r>
          </a:p>
          <a:p>
            <a:pPr lvl="1"/>
            <a:endParaRPr lang="en-US" sz="2000" dirty="0"/>
          </a:p>
          <a:p>
            <a:pPr lvl="1"/>
            <a:endParaRPr lang="en-US" sz="2000" dirty="0"/>
          </a:p>
          <a:p>
            <a:pPr lvl="1"/>
            <a:endParaRPr lang="en-US" sz="2000" dirty="0"/>
          </a:p>
          <a:p>
            <a:pPr lvl="1"/>
            <a:endParaRPr lang="en-US" sz="2000" dirty="0"/>
          </a:p>
          <a:p>
            <a:pPr lvl="1"/>
            <a:endParaRPr lang="en-US" sz="2000" dirty="0"/>
          </a:p>
          <a:p>
            <a:pPr marL="201168" lvl="1" indent="0">
              <a:buNone/>
            </a:pPr>
            <a:endParaRPr lang="en-US" sz="2000" dirty="0"/>
          </a:p>
          <a:p>
            <a:pPr lvl="1"/>
            <a:endParaRPr lang="en-US" sz="2000" dirty="0"/>
          </a:p>
        </p:txBody>
      </p:sp>
      <p:pic>
        <p:nvPicPr>
          <p:cNvPr id="2" name="Picture 1">
            <a:extLst>
              <a:ext uri="{FF2B5EF4-FFF2-40B4-BE49-F238E27FC236}">
                <a16:creationId xmlns:a16="http://schemas.microsoft.com/office/drawing/2014/main" id="{6823D7F3-CF3B-E948-841F-B8066FF204EC}"/>
              </a:ext>
            </a:extLst>
          </p:cNvPr>
          <p:cNvPicPr>
            <a:picLocks noChangeAspect="1"/>
          </p:cNvPicPr>
          <p:nvPr/>
        </p:nvPicPr>
        <p:blipFill>
          <a:blip r:embed="rId3"/>
          <a:stretch>
            <a:fillRect/>
          </a:stretch>
        </p:blipFill>
        <p:spPr>
          <a:xfrm>
            <a:off x="3675755" y="3064623"/>
            <a:ext cx="4901450" cy="3150932"/>
          </a:xfrm>
          <a:prstGeom prst="rect">
            <a:avLst/>
          </a:prstGeom>
        </p:spPr>
      </p:pic>
    </p:spTree>
    <p:extLst>
      <p:ext uri="{BB962C8B-B14F-4D97-AF65-F5344CB8AC3E}">
        <p14:creationId xmlns:p14="http://schemas.microsoft.com/office/powerpoint/2010/main" val="25524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6F3784A9-69B6-1743-ABAA-6099675C38EC}"/>
              </a:ext>
            </a:extLst>
          </p:cNvPr>
          <p:cNvSpPr>
            <a:spLocks noGrp="1"/>
          </p:cNvSpPr>
          <p:nvPr>
            <p:ph type="title"/>
          </p:nvPr>
        </p:nvSpPr>
        <p:spPr>
          <a:xfrm>
            <a:off x="1097280" y="286603"/>
            <a:ext cx="10058400" cy="1450757"/>
          </a:xfrm>
        </p:spPr>
        <p:txBody>
          <a:bodyPr>
            <a:normAutofit/>
          </a:bodyPr>
          <a:lstStyle/>
          <a:p>
            <a:r>
              <a:rPr lang="en-US" altLang="zh-CN" dirty="0"/>
              <a:t>Method</a:t>
            </a:r>
            <a:endParaRPr lang="zh-CN" altLang="en-US" dirty="0"/>
          </a:p>
        </p:txBody>
      </p:sp>
      <p:sp>
        <p:nvSpPr>
          <p:cNvPr id="13" name="内容占位符 2">
            <a:extLst>
              <a:ext uri="{FF2B5EF4-FFF2-40B4-BE49-F238E27FC236}">
                <a16:creationId xmlns:a16="http://schemas.microsoft.com/office/drawing/2014/main" id="{373D2982-E6E9-5A41-91D5-1032D09BE18B}"/>
              </a:ext>
            </a:extLst>
          </p:cNvPr>
          <p:cNvSpPr>
            <a:spLocks noGrp="1"/>
          </p:cNvSpPr>
          <p:nvPr>
            <p:ph idx="1"/>
          </p:nvPr>
        </p:nvSpPr>
        <p:spPr>
          <a:xfrm>
            <a:off x="936642" y="1737360"/>
            <a:ext cx="11012342" cy="4367876"/>
          </a:xfrm>
        </p:spPr>
        <p:txBody>
          <a:bodyPr>
            <a:normAutofit/>
          </a:bodyPr>
          <a:lstStyle/>
          <a:p>
            <a:pPr lvl="1"/>
            <a:r>
              <a:rPr lang="en-US" sz="2000" dirty="0"/>
              <a:t>Using GCN</a:t>
            </a:r>
            <a:r>
              <a:rPr lang="zh-CN" altLang="en-US" sz="2000" dirty="0"/>
              <a:t> </a:t>
            </a:r>
            <a:r>
              <a:rPr lang="en-US" altLang="zh-CN" sz="2000" dirty="0"/>
              <a:t>to</a:t>
            </a:r>
            <a:r>
              <a:rPr lang="zh-CN" altLang="en-US" sz="2000" dirty="0"/>
              <a:t> </a:t>
            </a:r>
            <a:r>
              <a:rPr lang="en-US" altLang="zh-CN" sz="2000" dirty="0"/>
              <a:t>combine</a:t>
            </a:r>
            <a:r>
              <a:rPr lang="zh-CN" altLang="en-US" sz="2000" dirty="0"/>
              <a:t> </a:t>
            </a:r>
            <a:r>
              <a:rPr lang="en-US" altLang="zh-CN" sz="2000" dirty="0"/>
              <a:t>voxel</a:t>
            </a:r>
            <a:r>
              <a:rPr lang="zh-CN" altLang="en-US" sz="2000" dirty="0"/>
              <a:t> </a:t>
            </a:r>
            <a:r>
              <a:rPr lang="en-US" altLang="zh-CN" sz="2000" dirty="0"/>
              <a:t>information</a:t>
            </a:r>
            <a:r>
              <a:rPr lang="zh-CN" altLang="en-US" sz="2000" dirty="0"/>
              <a:t> </a:t>
            </a:r>
            <a:r>
              <a:rPr lang="en-US" altLang="zh-CN" sz="2000" dirty="0"/>
              <a:t>and</a:t>
            </a:r>
            <a:r>
              <a:rPr lang="zh-CN" altLang="en-US" sz="2000" dirty="0"/>
              <a:t> </a:t>
            </a:r>
            <a:r>
              <a:rPr lang="en-US" altLang="zh-CN" sz="2000" dirty="0"/>
              <a:t>topology</a:t>
            </a:r>
            <a:r>
              <a:rPr lang="zh-CN" altLang="en-US" sz="2000" dirty="0"/>
              <a:t> </a:t>
            </a:r>
            <a:r>
              <a:rPr lang="en-US" altLang="zh-CN" sz="2000" dirty="0"/>
              <a:t>feature</a:t>
            </a:r>
            <a:r>
              <a:rPr lang="zh-CN" altLang="en-US" sz="2000" dirty="0"/>
              <a:t> </a:t>
            </a:r>
            <a:r>
              <a:rPr lang="en-US" altLang="zh-CN" sz="2000" dirty="0"/>
              <a:t>together</a:t>
            </a:r>
            <a:r>
              <a:rPr lang="zh-CN" altLang="en-US" sz="2000" dirty="0"/>
              <a:t> </a:t>
            </a:r>
            <a:r>
              <a:rPr lang="en-US" altLang="zh-CN" sz="2000" dirty="0"/>
              <a:t>to</a:t>
            </a:r>
            <a:r>
              <a:rPr lang="zh-CN" altLang="en-US" sz="2000" dirty="0"/>
              <a:t> </a:t>
            </a:r>
            <a:r>
              <a:rPr lang="en-US" altLang="zh-CN" sz="2000" dirty="0"/>
              <a:t>do precise</a:t>
            </a:r>
            <a:r>
              <a:rPr lang="zh-CN" altLang="en-US" sz="2000" dirty="0"/>
              <a:t> </a:t>
            </a:r>
            <a:r>
              <a:rPr lang="en-US" altLang="zh-CN" sz="2000" dirty="0"/>
              <a:t>labeling.</a:t>
            </a:r>
          </a:p>
          <a:p>
            <a:pPr lvl="1"/>
            <a:r>
              <a:rPr lang="en-US" altLang="zh-CN" sz="2000" dirty="0"/>
              <a:t>Using 3D</a:t>
            </a:r>
            <a:r>
              <a:rPr lang="zh-CN" altLang="en-US" sz="2000" dirty="0"/>
              <a:t> </a:t>
            </a:r>
            <a:r>
              <a:rPr lang="en-US" altLang="zh-CN" sz="2000" dirty="0"/>
              <a:t>CNN</a:t>
            </a:r>
            <a:r>
              <a:rPr lang="zh-CN" altLang="en-US" sz="2000" dirty="0"/>
              <a:t> </a:t>
            </a:r>
            <a:r>
              <a:rPr lang="en-US" altLang="zh-CN" sz="2000" dirty="0"/>
              <a:t>and</a:t>
            </a:r>
            <a:r>
              <a:rPr lang="zh-CN" altLang="en-US" sz="2000" dirty="0"/>
              <a:t> </a:t>
            </a:r>
            <a:r>
              <a:rPr lang="en-US" altLang="zh-CN" sz="2000" dirty="0" err="1"/>
              <a:t>BiLSTM</a:t>
            </a:r>
            <a:r>
              <a:rPr lang="zh-CN" altLang="en-US" sz="2000" dirty="0"/>
              <a:t> </a:t>
            </a:r>
            <a:r>
              <a:rPr lang="en-US" altLang="zh-CN" sz="2000" dirty="0"/>
              <a:t>to extract</a:t>
            </a:r>
            <a:r>
              <a:rPr lang="zh-CN" altLang="en-US" sz="2000" dirty="0"/>
              <a:t> </a:t>
            </a:r>
            <a:r>
              <a:rPr lang="en-US" altLang="zh-CN" sz="2000" dirty="0"/>
              <a:t>voxel</a:t>
            </a:r>
            <a:r>
              <a:rPr lang="zh-CN" altLang="en-US" sz="2000" dirty="0"/>
              <a:t> </a:t>
            </a:r>
            <a:r>
              <a:rPr lang="en-US" altLang="zh-CN" sz="2000" dirty="0"/>
              <a:t>features</a:t>
            </a:r>
          </a:p>
          <a:p>
            <a:pPr lvl="1"/>
            <a:endParaRPr lang="en-US" altLang="zh-CN"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marL="201168" lvl="1" indent="0">
              <a:buNone/>
            </a:pPr>
            <a:endParaRPr lang="en-US" sz="2000" dirty="0"/>
          </a:p>
          <a:p>
            <a:pPr lvl="1"/>
            <a:endParaRPr lang="en-US" sz="2000" dirty="0"/>
          </a:p>
        </p:txBody>
      </p:sp>
      <p:pic>
        <p:nvPicPr>
          <p:cNvPr id="3" name="Picture 2">
            <a:extLst>
              <a:ext uri="{FF2B5EF4-FFF2-40B4-BE49-F238E27FC236}">
                <a16:creationId xmlns:a16="http://schemas.microsoft.com/office/drawing/2014/main" id="{BB93C3E7-2B84-0445-A679-DD15B99885AE}"/>
              </a:ext>
            </a:extLst>
          </p:cNvPr>
          <p:cNvPicPr>
            <a:picLocks noChangeAspect="1"/>
          </p:cNvPicPr>
          <p:nvPr/>
        </p:nvPicPr>
        <p:blipFill>
          <a:blip r:embed="rId3"/>
          <a:stretch>
            <a:fillRect/>
          </a:stretch>
        </p:blipFill>
        <p:spPr>
          <a:xfrm>
            <a:off x="1143412" y="2835448"/>
            <a:ext cx="10111946" cy="3540638"/>
          </a:xfrm>
          <a:prstGeom prst="rect">
            <a:avLst/>
          </a:prstGeom>
        </p:spPr>
      </p:pic>
    </p:spTree>
    <p:extLst>
      <p:ext uri="{BB962C8B-B14F-4D97-AF65-F5344CB8AC3E}">
        <p14:creationId xmlns:p14="http://schemas.microsoft.com/office/powerpoint/2010/main" val="3937304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6F3784A9-69B6-1743-ABAA-6099675C38EC}"/>
              </a:ext>
            </a:extLst>
          </p:cNvPr>
          <p:cNvSpPr>
            <a:spLocks noGrp="1"/>
          </p:cNvSpPr>
          <p:nvPr>
            <p:ph type="title"/>
          </p:nvPr>
        </p:nvSpPr>
        <p:spPr>
          <a:xfrm>
            <a:off x="1097280" y="286603"/>
            <a:ext cx="10058400" cy="1450757"/>
          </a:xfrm>
        </p:spPr>
        <p:txBody>
          <a:bodyPr>
            <a:normAutofit/>
          </a:bodyPr>
          <a:lstStyle/>
          <a:p>
            <a:r>
              <a:rPr lang="en-US" altLang="zh-CN" dirty="0"/>
              <a:t>Method</a:t>
            </a:r>
            <a:endParaRPr lang="zh-CN" altLang="en-US" dirty="0"/>
          </a:p>
        </p:txBody>
      </p:sp>
      <p:sp>
        <p:nvSpPr>
          <p:cNvPr id="13" name="内容占位符 2">
            <a:extLst>
              <a:ext uri="{FF2B5EF4-FFF2-40B4-BE49-F238E27FC236}">
                <a16:creationId xmlns:a16="http://schemas.microsoft.com/office/drawing/2014/main" id="{373D2982-E6E9-5A41-91D5-1032D09BE18B}"/>
              </a:ext>
            </a:extLst>
          </p:cNvPr>
          <p:cNvSpPr>
            <a:spLocks noGrp="1"/>
          </p:cNvSpPr>
          <p:nvPr>
            <p:ph idx="1"/>
          </p:nvPr>
        </p:nvSpPr>
        <p:spPr>
          <a:xfrm>
            <a:off x="936642" y="1737360"/>
            <a:ext cx="11012342" cy="4367876"/>
          </a:xfrm>
        </p:spPr>
        <p:txBody>
          <a:bodyPr>
            <a:normAutofit/>
          </a:bodyPr>
          <a:lstStyle/>
          <a:p>
            <a:pPr lvl="1"/>
            <a:endParaRPr lang="en-US" altLang="zh-CN"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marL="201168" lvl="1" indent="0">
              <a:buNone/>
            </a:pPr>
            <a:endParaRPr lang="en-US" sz="2000" dirty="0"/>
          </a:p>
          <a:p>
            <a:pPr lvl="1"/>
            <a:endParaRPr lang="en-US" sz="2000" dirty="0"/>
          </a:p>
        </p:txBody>
      </p:sp>
      <p:pic>
        <p:nvPicPr>
          <p:cNvPr id="2" name="Picture 1">
            <a:extLst>
              <a:ext uri="{FF2B5EF4-FFF2-40B4-BE49-F238E27FC236}">
                <a16:creationId xmlns:a16="http://schemas.microsoft.com/office/drawing/2014/main" id="{56B1EE6D-49F3-2644-BED0-AB7CA86BFE50}"/>
              </a:ext>
            </a:extLst>
          </p:cNvPr>
          <p:cNvPicPr>
            <a:picLocks noChangeAspect="1"/>
          </p:cNvPicPr>
          <p:nvPr/>
        </p:nvPicPr>
        <p:blipFill>
          <a:blip r:embed="rId3"/>
          <a:stretch>
            <a:fillRect/>
          </a:stretch>
        </p:blipFill>
        <p:spPr>
          <a:xfrm>
            <a:off x="936642" y="2351382"/>
            <a:ext cx="5366548" cy="3139831"/>
          </a:xfrm>
          <a:prstGeom prst="rect">
            <a:avLst/>
          </a:prstGeom>
        </p:spPr>
      </p:pic>
      <p:pic>
        <p:nvPicPr>
          <p:cNvPr id="4" name="Picture 3">
            <a:extLst>
              <a:ext uri="{FF2B5EF4-FFF2-40B4-BE49-F238E27FC236}">
                <a16:creationId xmlns:a16="http://schemas.microsoft.com/office/drawing/2014/main" id="{F996AFC3-7B5F-F04E-A900-DB451BAD4AEA}"/>
              </a:ext>
            </a:extLst>
          </p:cNvPr>
          <p:cNvPicPr>
            <a:picLocks noChangeAspect="1"/>
          </p:cNvPicPr>
          <p:nvPr/>
        </p:nvPicPr>
        <p:blipFill>
          <a:blip r:embed="rId4"/>
          <a:stretch>
            <a:fillRect/>
          </a:stretch>
        </p:blipFill>
        <p:spPr>
          <a:xfrm>
            <a:off x="6442813" y="2641457"/>
            <a:ext cx="4010378" cy="2489200"/>
          </a:xfrm>
          <a:prstGeom prst="rect">
            <a:avLst/>
          </a:prstGeom>
        </p:spPr>
      </p:pic>
    </p:spTree>
    <p:extLst>
      <p:ext uri="{BB962C8B-B14F-4D97-AF65-F5344CB8AC3E}">
        <p14:creationId xmlns:p14="http://schemas.microsoft.com/office/powerpoint/2010/main" val="502972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F6E6-0517-5A4B-8388-17AA1C5F3F32}"/>
              </a:ext>
            </a:extLst>
          </p:cNvPr>
          <p:cNvSpPr>
            <a:spLocks noGrp="1"/>
          </p:cNvSpPr>
          <p:nvPr>
            <p:ph type="title"/>
          </p:nvPr>
        </p:nvSpPr>
        <p:spPr/>
        <p:txBody>
          <a:bodyPr>
            <a:noAutofit/>
          </a:bodyPr>
          <a:lstStyle/>
          <a:p>
            <a:pPr algn="ctr"/>
            <a:r>
              <a:rPr lang="en-US" sz="4800" dirty="0"/>
              <a:t>LT-Net: Label Transfer by Learning Reversible Voxel-wise Correspondence for One-shot Medical Image Segmentation</a:t>
            </a:r>
            <a:endParaRPr lang="en-CN" sz="4800" dirty="0"/>
          </a:p>
        </p:txBody>
      </p:sp>
      <p:sp>
        <p:nvSpPr>
          <p:cNvPr id="3" name="Text Placeholder 2">
            <a:extLst>
              <a:ext uri="{FF2B5EF4-FFF2-40B4-BE49-F238E27FC236}">
                <a16:creationId xmlns:a16="http://schemas.microsoft.com/office/drawing/2014/main" id="{57B138AF-C89A-4143-A833-977D7E1299FC}"/>
              </a:ext>
            </a:extLst>
          </p:cNvPr>
          <p:cNvSpPr>
            <a:spLocks noGrp="1"/>
          </p:cNvSpPr>
          <p:nvPr>
            <p:ph type="body" idx="1"/>
          </p:nvPr>
        </p:nvSpPr>
        <p:spPr/>
        <p:txBody>
          <a:bodyPr>
            <a:normAutofit/>
          </a:bodyPr>
          <a:lstStyle/>
          <a:p>
            <a:pPr algn="ctr"/>
            <a:r>
              <a:rPr lang="en-US" dirty="0"/>
              <a:t>﻿</a:t>
            </a:r>
            <a:r>
              <a:rPr lang="en-US" dirty="0" err="1"/>
              <a:t>Shuxin</a:t>
            </a:r>
            <a:r>
              <a:rPr lang="en-US" dirty="0"/>
              <a:t> Wang∗ 1,2, </a:t>
            </a:r>
            <a:r>
              <a:rPr lang="en-US" dirty="0" err="1"/>
              <a:t>Shilei</a:t>
            </a:r>
            <a:r>
              <a:rPr lang="en-US" dirty="0"/>
              <a:t> Ca∗ 2, Dong Wei∗ 2</a:t>
            </a:r>
          </a:p>
          <a:p>
            <a:pPr algn="ctr"/>
            <a:r>
              <a:rPr lang="en-US" dirty="0"/>
              <a:t>﻿1 Xiamen University ﻿Jarvis Lab, Tencent</a:t>
            </a:r>
            <a:endParaRPr lang="en-CN" dirty="0"/>
          </a:p>
        </p:txBody>
      </p:sp>
    </p:spTree>
    <p:extLst>
      <p:ext uri="{BB962C8B-B14F-4D97-AF65-F5344CB8AC3E}">
        <p14:creationId xmlns:p14="http://schemas.microsoft.com/office/powerpoint/2010/main" val="1091611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6F3784A9-69B6-1743-ABAA-6099675C38EC}"/>
              </a:ext>
            </a:extLst>
          </p:cNvPr>
          <p:cNvSpPr>
            <a:spLocks noGrp="1"/>
          </p:cNvSpPr>
          <p:nvPr>
            <p:ph type="title"/>
          </p:nvPr>
        </p:nvSpPr>
        <p:spPr>
          <a:xfrm>
            <a:off x="1097280" y="286603"/>
            <a:ext cx="10058400" cy="1450757"/>
          </a:xfrm>
        </p:spPr>
        <p:txBody>
          <a:bodyPr>
            <a:normAutofit/>
          </a:bodyPr>
          <a:lstStyle/>
          <a:p>
            <a:r>
              <a:rPr lang="en-US" altLang="zh-CN" dirty="0"/>
              <a:t>Task</a:t>
            </a:r>
            <a:endParaRPr lang="zh-CN" altLang="en-US" dirty="0"/>
          </a:p>
        </p:txBody>
      </p:sp>
      <p:sp>
        <p:nvSpPr>
          <p:cNvPr id="13" name="内容占位符 2">
            <a:extLst>
              <a:ext uri="{FF2B5EF4-FFF2-40B4-BE49-F238E27FC236}">
                <a16:creationId xmlns:a16="http://schemas.microsoft.com/office/drawing/2014/main" id="{373D2982-E6E9-5A41-91D5-1032D09BE18B}"/>
              </a:ext>
            </a:extLst>
          </p:cNvPr>
          <p:cNvSpPr>
            <a:spLocks noGrp="1"/>
          </p:cNvSpPr>
          <p:nvPr>
            <p:ph idx="1"/>
          </p:nvPr>
        </p:nvSpPr>
        <p:spPr>
          <a:xfrm>
            <a:off x="936642" y="1737360"/>
            <a:ext cx="11012342" cy="4367876"/>
          </a:xfrm>
        </p:spPr>
        <p:txBody>
          <a:bodyPr>
            <a:normAutofit/>
          </a:bodyPr>
          <a:lstStyle/>
          <a:p>
            <a:pPr lvl="1"/>
            <a:r>
              <a:rPr lang="en-US" dirty="0"/>
              <a:t>One-shot segmentation</a:t>
            </a:r>
          </a:p>
          <a:p>
            <a:pPr lvl="2"/>
            <a:r>
              <a:rPr lang="en-US" dirty="0"/>
              <a:t>Only</a:t>
            </a:r>
            <a:r>
              <a:rPr lang="zh-CN" altLang="en-US" dirty="0"/>
              <a:t> </a:t>
            </a:r>
            <a:r>
              <a:rPr lang="en-US" altLang="zh-CN" dirty="0"/>
              <a:t>one</a:t>
            </a:r>
            <a:r>
              <a:rPr lang="zh-CN" altLang="en-US" dirty="0"/>
              <a:t> </a:t>
            </a:r>
            <a:r>
              <a:rPr lang="en-US" altLang="zh-CN" dirty="0"/>
              <a:t>case</a:t>
            </a:r>
            <a:r>
              <a:rPr lang="zh-CN" altLang="en-US" dirty="0"/>
              <a:t> </a:t>
            </a:r>
            <a:r>
              <a:rPr lang="en-US" altLang="zh-CN" dirty="0"/>
              <a:t>has</a:t>
            </a:r>
            <a:r>
              <a:rPr lang="zh-CN" altLang="en-US" dirty="0"/>
              <a:t> </a:t>
            </a:r>
            <a:r>
              <a:rPr lang="en-US" altLang="zh-CN" dirty="0"/>
              <a:t>ground</a:t>
            </a:r>
            <a:r>
              <a:rPr lang="zh-CN" altLang="en-US" dirty="0"/>
              <a:t> </a:t>
            </a:r>
            <a:r>
              <a:rPr lang="en-US" altLang="zh-CN" dirty="0"/>
              <a:t>truth</a:t>
            </a:r>
            <a:endParaRPr lang="en-US" dirty="0"/>
          </a:p>
          <a:p>
            <a:pPr lvl="1"/>
            <a:r>
              <a:rPr lang="en-US" dirty="0"/>
              <a:t>﻿Atlas-based segmentation</a:t>
            </a:r>
          </a:p>
          <a:p>
            <a:pPr lvl="2"/>
            <a:r>
              <a:rPr lang="en-US" dirty="0"/>
              <a:t>Template based</a:t>
            </a:r>
          </a:p>
          <a:p>
            <a:pPr lvl="2"/>
            <a:endParaRPr lang="en-US" dirty="0"/>
          </a:p>
          <a:p>
            <a:pPr lvl="2"/>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7" name="TextBox 6">
            <a:extLst>
              <a:ext uri="{FF2B5EF4-FFF2-40B4-BE49-F238E27FC236}">
                <a16:creationId xmlns:a16="http://schemas.microsoft.com/office/drawing/2014/main" id="{074A2541-42C3-0E46-9174-0A932831B308}"/>
              </a:ext>
            </a:extLst>
          </p:cNvPr>
          <p:cNvSpPr txBox="1"/>
          <p:nvPr/>
        </p:nvSpPr>
        <p:spPr>
          <a:xfrm>
            <a:off x="4831492" y="1865870"/>
            <a:ext cx="184731" cy="369332"/>
          </a:xfrm>
          <a:prstGeom prst="rect">
            <a:avLst/>
          </a:prstGeom>
          <a:noFill/>
        </p:spPr>
        <p:txBody>
          <a:bodyPr wrap="none" rtlCol="0">
            <a:spAutoFit/>
          </a:bodyPr>
          <a:lstStyle/>
          <a:p>
            <a:endParaRPr lang="en-CN" dirty="0"/>
          </a:p>
        </p:txBody>
      </p:sp>
      <p:pic>
        <p:nvPicPr>
          <p:cNvPr id="2" name="Picture 1">
            <a:extLst>
              <a:ext uri="{FF2B5EF4-FFF2-40B4-BE49-F238E27FC236}">
                <a16:creationId xmlns:a16="http://schemas.microsoft.com/office/drawing/2014/main" id="{80F89319-7939-684C-A978-C64DF89390F6}"/>
              </a:ext>
            </a:extLst>
          </p:cNvPr>
          <p:cNvPicPr>
            <a:picLocks noChangeAspect="1"/>
          </p:cNvPicPr>
          <p:nvPr/>
        </p:nvPicPr>
        <p:blipFill>
          <a:blip r:embed="rId3"/>
          <a:stretch>
            <a:fillRect/>
          </a:stretch>
        </p:blipFill>
        <p:spPr>
          <a:xfrm>
            <a:off x="2861790" y="3033808"/>
            <a:ext cx="6099882" cy="3199938"/>
          </a:xfrm>
          <a:prstGeom prst="rect">
            <a:avLst/>
          </a:prstGeom>
        </p:spPr>
      </p:pic>
    </p:spTree>
    <p:extLst>
      <p:ext uri="{BB962C8B-B14F-4D97-AF65-F5344CB8AC3E}">
        <p14:creationId xmlns:p14="http://schemas.microsoft.com/office/powerpoint/2010/main" val="2587585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6F3784A9-69B6-1743-ABAA-6099675C38EC}"/>
              </a:ext>
            </a:extLst>
          </p:cNvPr>
          <p:cNvSpPr>
            <a:spLocks noGrp="1"/>
          </p:cNvSpPr>
          <p:nvPr>
            <p:ph type="title"/>
          </p:nvPr>
        </p:nvSpPr>
        <p:spPr>
          <a:xfrm>
            <a:off x="1097280" y="286603"/>
            <a:ext cx="10058400" cy="1450757"/>
          </a:xfrm>
        </p:spPr>
        <p:txBody>
          <a:bodyPr>
            <a:normAutofit/>
          </a:bodyPr>
          <a:lstStyle/>
          <a:p>
            <a:r>
              <a:rPr lang="en-US" altLang="zh-CN" dirty="0"/>
              <a:t>Method</a:t>
            </a:r>
            <a:endParaRPr lang="zh-CN" altLang="en-US" dirty="0"/>
          </a:p>
        </p:txBody>
      </p:sp>
      <p:sp>
        <p:nvSpPr>
          <p:cNvPr id="13" name="内容占位符 2">
            <a:extLst>
              <a:ext uri="{FF2B5EF4-FFF2-40B4-BE49-F238E27FC236}">
                <a16:creationId xmlns:a16="http://schemas.microsoft.com/office/drawing/2014/main" id="{373D2982-E6E9-5A41-91D5-1032D09BE18B}"/>
              </a:ext>
            </a:extLst>
          </p:cNvPr>
          <p:cNvSpPr>
            <a:spLocks noGrp="1"/>
          </p:cNvSpPr>
          <p:nvPr>
            <p:ph idx="1"/>
          </p:nvPr>
        </p:nvSpPr>
        <p:spPr>
          <a:xfrm>
            <a:off x="936642" y="1737360"/>
            <a:ext cx="11012342" cy="4367876"/>
          </a:xfrm>
        </p:spPr>
        <p:txBody>
          <a:bodyPr>
            <a:normAutofit/>
          </a:bodyPr>
          <a:lstStyle/>
          <a:p>
            <a:pPr lvl="3"/>
            <a:r>
              <a:rPr lang="en-US" sz="1800" dirty="0"/>
              <a:t>﻿Correspondence</a:t>
            </a:r>
          </a:p>
          <a:p>
            <a:pPr lvl="4"/>
            <a:r>
              <a:rPr lang="en-US" sz="1800" dirty="0"/>
              <a:t>Vector field(Optical flow, tracking, ﻿patch matching ﻿and registration)</a:t>
            </a:r>
          </a:p>
          <a:p>
            <a:pPr lvl="3"/>
            <a:r>
              <a:rPr lang="en-US" sz="1800" dirty="0"/>
              <a:t>Adding supervises</a:t>
            </a:r>
            <a:r>
              <a:rPr lang="zh-CN" altLang="en-US" sz="1800" dirty="0"/>
              <a:t> </a:t>
            </a:r>
            <a:r>
              <a:rPr lang="en-US" altLang="zh-CN" sz="1800" dirty="0"/>
              <a:t>as</a:t>
            </a:r>
            <a:r>
              <a:rPr lang="zh-CN" altLang="en-US" sz="1800" dirty="0"/>
              <a:t> </a:t>
            </a:r>
            <a:r>
              <a:rPr lang="en-US" altLang="zh-CN" sz="1800" dirty="0"/>
              <a:t>many</a:t>
            </a:r>
            <a:r>
              <a:rPr lang="zh-CN" altLang="en-US" sz="1800" dirty="0"/>
              <a:t> </a:t>
            </a:r>
            <a:r>
              <a:rPr lang="en-US" altLang="zh-CN" sz="1800" dirty="0"/>
              <a:t>as</a:t>
            </a:r>
            <a:r>
              <a:rPr lang="zh-CN" altLang="en-US" sz="1800" dirty="0"/>
              <a:t> </a:t>
            </a:r>
            <a:r>
              <a:rPr lang="en-US" altLang="zh-CN" sz="1800" dirty="0"/>
              <a:t>possible</a:t>
            </a:r>
            <a:endParaRPr lang="en-US" sz="1800" dirty="0"/>
          </a:p>
        </p:txBody>
      </p:sp>
      <p:pic>
        <p:nvPicPr>
          <p:cNvPr id="3" name="Picture 2">
            <a:extLst>
              <a:ext uri="{FF2B5EF4-FFF2-40B4-BE49-F238E27FC236}">
                <a16:creationId xmlns:a16="http://schemas.microsoft.com/office/drawing/2014/main" id="{DD8BC9FE-239E-0743-A1A4-B39934F09D5E}"/>
              </a:ext>
            </a:extLst>
          </p:cNvPr>
          <p:cNvPicPr>
            <a:picLocks noChangeAspect="1"/>
          </p:cNvPicPr>
          <p:nvPr/>
        </p:nvPicPr>
        <p:blipFill>
          <a:blip r:embed="rId3"/>
          <a:stretch>
            <a:fillRect/>
          </a:stretch>
        </p:blipFill>
        <p:spPr>
          <a:xfrm>
            <a:off x="2074791" y="2798805"/>
            <a:ext cx="8042417" cy="4059195"/>
          </a:xfrm>
          <a:prstGeom prst="rect">
            <a:avLst/>
          </a:prstGeom>
        </p:spPr>
      </p:pic>
    </p:spTree>
    <p:extLst>
      <p:ext uri="{BB962C8B-B14F-4D97-AF65-F5344CB8AC3E}">
        <p14:creationId xmlns:p14="http://schemas.microsoft.com/office/powerpoint/2010/main" val="5287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a:extLst>
              <a:ext uri="{FF2B5EF4-FFF2-40B4-BE49-F238E27FC236}">
                <a16:creationId xmlns:a16="http://schemas.microsoft.com/office/drawing/2014/main" id="{6F3784A9-69B6-1743-ABAA-6099675C38EC}"/>
              </a:ext>
            </a:extLst>
          </p:cNvPr>
          <p:cNvSpPr>
            <a:spLocks noGrp="1"/>
          </p:cNvSpPr>
          <p:nvPr>
            <p:ph type="title"/>
          </p:nvPr>
        </p:nvSpPr>
        <p:spPr>
          <a:xfrm>
            <a:off x="1097280" y="286603"/>
            <a:ext cx="10058400" cy="1450757"/>
          </a:xfrm>
        </p:spPr>
        <p:txBody>
          <a:bodyPr>
            <a:normAutofit/>
          </a:bodyPr>
          <a:lstStyle/>
          <a:p>
            <a:r>
              <a:rPr lang="en-US" altLang="zh-CN" dirty="0"/>
              <a:t>Method</a:t>
            </a:r>
            <a:endParaRPr lang="zh-CN" altLang="en-US" dirty="0"/>
          </a:p>
        </p:txBody>
      </p:sp>
      <p:sp>
        <p:nvSpPr>
          <p:cNvPr id="13" name="内容占位符 2">
            <a:extLst>
              <a:ext uri="{FF2B5EF4-FFF2-40B4-BE49-F238E27FC236}">
                <a16:creationId xmlns:a16="http://schemas.microsoft.com/office/drawing/2014/main" id="{373D2982-E6E9-5A41-91D5-1032D09BE18B}"/>
              </a:ext>
            </a:extLst>
          </p:cNvPr>
          <p:cNvSpPr>
            <a:spLocks noGrp="1"/>
          </p:cNvSpPr>
          <p:nvPr>
            <p:ph idx="1"/>
          </p:nvPr>
        </p:nvSpPr>
        <p:spPr>
          <a:xfrm>
            <a:off x="936642" y="1737360"/>
            <a:ext cx="11012342" cy="4367876"/>
          </a:xfrm>
        </p:spPr>
        <p:txBody>
          <a:bodyPr>
            <a:normAutofit/>
          </a:bodyPr>
          <a:lstStyle/>
          <a:p>
            <a:pPr lvl="3"/>
            <a:r>
              <a:rPr lang="en-US" sz="1800" dirty="0"/>
              <a:t>﻿A GAN loss is</a:t>
            </a:r>
            <a:r>
              <a:rPr lang="zh-CN" altLang="en-US" sz="1800" dirty="0"/>
              <a:t> </a:t>
            </a:r>
            <a:r>
              <a:rPr lang="en-US" altLang="zh-CN" sz="1800" dirty="0"/>
              <a:t>exploit</a:t>
            </a:r>
            <a:r>
              <a:rPr lang="zh-CN" altLang="en-US" sz="1800" dirty="0"/>
              <a:t> </a:t>
            </a:r>
            <a:r>
              <a:rPr lang="en-US" altLang="zh-CN" sz="1800" dirty="0"/>
              <a:t>to</a:t>
            </a:r>
            <a:r>
              <a:rPr lang="zh-CN" altLang="en-US" sz="1800" dirty="0"/>
              <a:t> </a:t>
            </a:r>
            <a:r>
              <a:rPr lang="en-US" altLang="zh-CN" sz="1800" dirty="0"/>
              <a:t>distinguish</a:t>
            </a:r>
            <a:r>
              <a:rPr lang="zh-CN" altLang="en-US" sz="1800" dirty="0"/>
              <a:t> </a:t>
            </a:r>
            <a:r>
              <a:rPr lang="en-US" altLang="zh-CN" sz="1800" dirty="0"/>
              <a:t>\hat{u} and u</a:t>
            </a:r>
          </a:p>
          <a:p>
            <a:pPr lvl="3"/>
            <a:endParaRPr lang="en-US" altLang="zh-CN" sz="1800" dirty="0"/>
          </a:p>
          <a:p>
            <a:pPr lvl="3"/>
            <a:endParaRPr lang="en-US" altLang="zh-CN" sz="1800" dirty="0"/>
          </a:p>
          <a:p>
            <a:pPr lvl="3"/>
            <a:endParaRPr lang="en-US" altLang="zh-CN" sz="1800" dirty="0"/>
          </a:p>
          <a:p>
            <a:pPr lvl="3"/>
            <a:endParaRPr lang="en-US" altLang="zh-CN" sz="1800" dirty="0"/>
          </a:p>
          <a:p>
            <a:pPr lvl="3"/>
            <a:endParaRPr lang="en-US" altLang="zh-CN" sz="1800" dirty="0"/>
          </a:p>
          <a:p>
            <a:pPr lvl="3"/>
            <a:endParaRPr lang="en-US" altLang="zh-CN" sz="1800" dirty="0"/>
          </a:p>
          <a:p>
            <a:pPr lvl="3"/>
            <a:r>
              <a:rPr lang="en-US" sz="1800" dirty="0"/>
              <a:t>Loss Function</a:t>
            </a:r>
          </a:p>
        </p:txBody>
      </p:sp>
      <p:pic>
        <p:nvPicPr>
          <p:cNvPr id="2" name="Picture 1">
            <a:extLst>
              <a:ext uri="{FF2B5EF4-FFF2-40B4-BE49-F238E27FC236}">
                <a16:creationId xmlns:a16="http://schemas.microsoft.com/office/drawing/2014/main" id="{45ECD40E-C58C-274B-A2CD-76D733A55C59}"/>
              </a:ext>
            </a:extLst>
          </p:cNvPr>
          <p:cNvPicPr>
            <a:picLocks noChangeAspect="1"/>
          </p:cNvPicPr>
          <p:nvPr/>
        </p:nvPicPr>
        <p:blipFill rotWithShape="1">
          <a:blip r:embed="rId3"/>
          <a:srcRect t="6614" r="945"/>
          <a:stretch/>
        </p:blipFill>
        <p:spPr>
          <a:xfrm>
            <a:off x="3322475" y="2113006"/>
            <a:ext cx="4931838" cy="1611695"/>
          </a:xfrm>
          <a:prstGeom prst="rect">
            <a:avLst/>
          </a:prstGeom>
        </p:spPr>
      </p:pic>
      <p:pic>
        <p:nvPicPr>
          <p:cNvPr id="4" name="Picture 3">
            <a:extLst>
              <a:ext uri="{FF2B5EF4-FFF2-40B4-BE49-F238E27FC236}">
                <a16:creationId xmlns:a16="http://schemas.microsoft.com/office/drawing/2014/main" id="{12924380-EABF-314F-A79B-A39DDC769C87}"/>
              </a:ext>
            </a:extLst>
          </p:cNvPr>
          <p:cNvPicPr>
            <a:picLocks noChangeAspect="1"/>
          </p:cNvPicPr>
          <p:nvPr/>
        </p:nvPicPr>
        <p:blipFill>
          <a:blip r:embed="rId4"/>
          <a:stretch>
            <a:fillRect/>
          </a:stretch>
        </p:blipFill>
        <p:spPr>
          <a:xfrm>
            <a:off x="1448367" y="5139434"/>
            <a:ext cx="1210303" cy="347962"/>
          </a:xfrm>
          <a:prstGeom prst="rect">
            <a:avLst/>
          </a:prstGeom>
        </p:spPr>
      </p:pic>
      <p:pic>
        <p:nvPicPr>
          <p:cNvPr id="5" name="Picture 4">
            <a:extLst>
              <a:ext uri="{FF2B5EF4-FFF2-40B4-BE49-F238E27FC236}">
                <a16:creationId xmlns:a16="http://schemas.microsoft.com/office/drawing/2014/main" id="{72945AC5-ACFC-0647-A1FA-0FF391C07E76}"/>
              </a:ext>
            </a:extLst>
          </p:cNvPr>
          <p:cNvPicPr>
            <a:picLocks noChangeAspect="1"/>
          </p:cNvPicPr>
          <p:nvPr/>
        </p:nvPicPr>
        <p:blipFill>
          <a:blip r:embed="rId5"/>
          <a:stretch>
            <a:fillRect/>
          </a:stretch>
        </p:blipFill>
        <p:spPr>
          <a:xfrm>
            <a:off x="1460724" y="5657612"/>
            <a:ext cx="3352800" cy="596900"/>
          </a:xfrm>
          <a:prstGeom prst="rect">
            <a:avLst/>
          </a:prstGeom>
        </p:spPr>
      </p:pic>
      <p:pic>
        <p:nvPicPr>
          <p:cNvPr id="6" name="Picture 5">
            <a:extLst>
              <a:ext uri="{FF2B5EF4-FFF2-40B4-BE49-F238E27FC236}">
                <a16:creationId xmlns:a16="http://schemas.microsoft.com/office/drawing/2014/main" id="{D52C5F0A-3D3F-5146-9EE7-BA2F126FB751}"/>
              </a:ext>
            </a:extLst>
          </p:cNvPr>
          <p:cNvPicPr>
            <a:picLocks noChangeAspect="1"/>
          </p:cNvPicPr>
          <p:nvPr/>
        </p:nvPicPr>
        <p:blipFill>
          <a:blip r:embed="rId6"/>
          <a:stretch>
            <a:fillRect/>
          </a:stretch>
        </p:blipFill>
        <p:spPr>
          <a:xfrm>
            <a:off x="3377092" y="4253162"/>
            <a:ext cx="5437816" cy="1000825"/>
          </a:xfrm>
          <a:prstGeom prst="rect">
            <a:avLst/>
          </a:prstGeom>
        </p:spPr>
      </p:pic>
    </p:spTree>
    <p:extLst>
      <p:ext uri="{BB962C8B-B14F-4D97-AF65-F5344CB8AC3E}">
        <p14:creationId xmlns:p14="http://schemas.microsoft.com/office/powerpoint/2010/main" val="3268249477"/>
      </p:ext>
    </p:extLst>
  </p:cSld>
  <p:clrMapOvr>
    <a:masterClrMapping/>
  </p:clrMapOvr>
</p:sld>
</file>

<file path=ppt/theme/theme1.xml><?xml version="1.0" encoding="utf-8"?>
<a:theme xmlns:a="http://schemas.openxmlformats.org/drawingml/2006/main" name="回顾">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12357</TotalTime>
  <Words>598</Words>
  <Application>Microsoft Macintosh PowerPoint</Application>
  <PresentationFormat>Widescreen</PresentationFormat>
  <Paragraphs>160</Paragraphs>
  <Slides>23</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等线</vt:lpstr>
      <vt:lpstr>NimbusRomNo9L</vt:lpstr>
      <vt:lpstr>Arial</vt:lpstr>
      <vt:lpstr>Calibri</vt:lpstr>
      <vt:lpstr>Calibri Light</vt:lpstr>
      <vt:lpstr>Times New Roman</vt:lpstr>
      <vt:lpstr>回顾</vt:lpstr>
      <vt:lpstr>Medical Image in CVPR2020</vt:lpstr>
      <vt:lpstr>CPR-GCN: Conditional Partial-Residual Graph Convolutional Network in Automated Anatomical Labeling of Coronary Arteries</vt:lpstr>
      <vt:lpstr>Task</vt:lpstr>
      <vt:lpstr>Method</vt:lpstr>
      <vt:lpstr>Method</vt:lpstr>
      <vt:lpstr>LT-Net: Label Transfer by Learning Reversible Voxel-wise Correspondence for One-shot Medical Image Segmentation</vt:lpstr>
      <vt:lpstr>Task</vt:lpstr>
      <vt:lpstr>Method</vt:lpstr>
      <vt:lpstr>Method</vt:lpstr>
      <vt:lpstr>Experiment</vt:lpstr>
      <vt:lpstr>Synthetic Learning: Learn From Distributed Asynchronized Discriminator GAN Without Sharing Medical Image Data </vt:lpstr>
      <vt:lpstr>Task</vt:lpstr>
      <vt:lpstr>Method</vt:lpstr>
      <vt:lpstr>Method</vt:lpstr>
      <vt:lpstr>Experiment</vt:lpstr>
      <vt:lpstr>Experiment</vt:lpstr>
      <vt:lpstr>Organ at Risk Segmentation for Head and Neck Cancer using Stratified Learning and Neural Architecture Search </vt:lpstr>
      <vt:lpstr>Task</vt:lpstr>
      <vt:lpstr>Method</vt:lpstr>
      <vt:lpstr>Method</vt:lpstr>
      <vt:lpstr>Experiment</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Recent works of Medical Image Segmentation</dc:title>
  <dc:creator>xsfh</dc:creator>
  <cp:lastModifiedBy>xsfh</cp:lastModifiedBy>
  <cp:revision>4</cp:revision>
  <dcterms:created xsi:type="dcterms:W3CDTF">2019-07-09T09:26:00Z</dcterms:created>
  <dcterms:modified xsi:type="dcterms:W3CDTF">2020-07-02T14:13:18Z</dcterms:modified>
</cp:coreProperties>
</file>