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9A3030-8F00-4840-920A-3214B0CB0EF2}" type="datetimeFigureOut">
              <a:rPr kumimoji="1" lang="zh-CN" altLang="en-US" smtClean="0"/>
              <a:t>2020/5/13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433021-F8E6-5244-8A61-5D607B22B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7" y="1980590"/>
            <a:ext cx="11799065" cy="24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2" y="1361048"/>
            <a:ext cx="10446796" cy="2142315"/>
          </a:xfrm>
        </p:spPr>
      </p:pic>
    </p:spTree>
    <p:extLst>
      <p:ext uri="{BB962C8B-B14F-4D97-AF65-F5344CB8AC3E}">
        <p14:creationId xmlns:p14="http://schemas.microsoft.com/office/powerpoint/2010/main" val="155010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It is widely known that multiplication is slower than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addition. </a:t>
            </a: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ost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of the computations in deep neural networks are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multiplications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between float-valued weights and float-valued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activations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during the forward inference. </a:t>
            </a: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Arial" charset="0"/>
              <a:buChar char="•"/>
            </a:pPr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Arial" charset="0"/>
              <a:buChar char="•"/>
            </a:pP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We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propose adder networks that maximize the use of addition while abandoning convolution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operations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>
              <a:buFont typeface="Arial" charset="0"/>
              <a:buChar char="•"/>
            </a:pP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Arial" charset="0"/>
              <a:buChar char="•"/>
            </a:pP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4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Visualization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8" y="2081808"/>
            <a:ext cx="10058400" cy="3838073"/>
          </a:xfrm>
        </p:spPr>
      </p:pic>
    </p:spTree>
    <p:extLst>
      <p:ext uri="{BB962C8B-B14F-4D97-AF65-F5344CB8AC3E}">
        <p14:creationId xmlns:p14="http://schemas.microsoft.com/office/powerpoint/2010/main" val="36707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0258"/>
            <a:ext cx="5321300" cy="723900"/>
          </a:xfrm>
        </p:spPr>
      </p:pic>
      <p:sp>
        <p:nvSpPr>
          <p:cNvPr id="6" name="文本框 5"/>
          <p:cNvSpPr txBox="1"/>
          <p:nvPr/>
        </p:nvSpPr>
        <p:spPr>
          <a:xfrm>
            <a:off x="1097280" y="22009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Convolution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27056"/>
            <a:ext cx="5397500" cy="673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97280" y="3757724"/>
                <a:ext cx="5116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Adder Networks: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distance and batch normalization</a:t>
                </a:r>
                <a:endParaRPr kumimoji="1"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757724"/>
                <a:ext cx="511652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54" t="-8197" r="-35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7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Optimization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26587"/>
            <a:ext cx="4914900" cy="660400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50" y="2326587"/>
            <a:ext cx="4711700" cy="685800"/>
          </a:xfrm>
          <a:prstGeom prst="rect">
            <a:avLst/>
          </a:prstGeom>
        </p:spPr>
      </p:pic>
      <p:cxnSp>
        <p:nvCxnSpPr>
          <p:cNvPr id="10" name="直线箭头连接符 9"/>
          <p:cNvCxnSpPr>
            <a:stCxn id="4" idx="3"/>
            <a:endCxn id="8" idx="1"/>
          </p:cNvCxnSpPr>
          <p:nvPr/>
        </p:nvCxnSpPr>
        <p:spPr>
          <a:xfrm>
            <a:off x="6012180" y="2656787"/>
            <a:ext cx="849370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69089"/>
            <a:ext cx="5410200" cy="558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75041"/>
            <a:ext cx="3581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6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Learning Rate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norms of gradients of filters in </a:t>
                </a:r>
                <a:r>
                  <a:rPr kumimoji="1" lang="en-US" altLang="zh-CN" dirty="0" err="1">
                    <a:latin typeface="Times New Roman" charset="0"/>
                    <a:ea typeface="Times New Roman" charset="0"/>
                    <a:cs typeface="Times New Roman" charset="0"/>
                  </a:rPr>
                  <a:t>AdderNets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are much smaller than that in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CNNs.</a:t>
                </a:r>
              </a:p>
              <a:p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It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is worth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noticing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that the norm of gradient differs much in different 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layers </a:t>
                </a:r>
                <a:r>
                  <a:rPr kumimoji="1"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of </a:t>
                </a:r>
                <a:r>
                  <a:rPr kumimoji="1" lang="en-US" altLang="zh-CN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AdderNets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the gradient of filter in layer </a:t>
                </a:r>
                <a:r>
                  <a:rPr kumimoji="1" lang="en-US" altLang="zh-CN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l.</a:t>
                </a:r>
              </a:p>
              <a:p>
                <a:r>
                  <a:rPr kumimoji="1" lang="en-US" altLang="zh-CN" i="1" dirty="0">
                    <a:latin typeface="Times New Roman" charset="0"/>
                    <a:ea typeface="Times New Roman" charset="0"/>
                    <a:cs typeface="Times New Roman" charset="0"/>
                  </a:rPr>
                  <a:t>k</a:t>
                </a:r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number of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zh-CN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07127"/>
            <a:ext cx="1727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Experiment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0" y="1825495"/>
            <a:ext cx="8775700" cy="3987800"/>
          </a:xfrm>
        </p:spPr>
      </p:pic>
    </p:spTree>
    <p:extLst>
      <p:ext uri="{BB962C8B-B14F-4D97-AF65-F5344CB8AC3E}">
        <p14:creationId xmlns:p14="http://schemas.microsoft.com/office/powerpoint/2010/main" val="171548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Filter Visualization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6522"/>
            <a:ext cx="10058400" cy="1879161"/>
          </a:xfrm>
        </p:spPr>
      </p:pic>
    </p:spTree>
    <p:extLst>
      <p:ext uri="{BB962C8B-B14F-4D97-AF65-F5344CB8AC3E}">
        <p14:creationId xmlns:p14="http://schemas.microsoft.com/office/powerpoint/2010/main" val="73113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Abundant and even redundant information in the feature maps of well-trained deep neural networks often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guarantees a comprehensive understanding of the input data. </a:t>
            </a:r>
          </a:p>
          <a:p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4"/>
          <a:stretch/>
        </p:blipFill>
        <p:spPr>
          <a:xfrm>
            <a:off x="2887674" y="2645172"/>
            <a:ext cx="6477612" cy="33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Method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76" y="1825495"/>
            <a:ext cx="4751007" cy="439525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65" y="3654822"/>
            <a:ext cx="4419600" cy="36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2990" y="4197427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Depthwise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convolution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35216" y="1998134"/>
                <a:ext cx="4250307" cy="4023360"/>
              </a:xfrm>
            </p:spPr>
            <p:txBody>
              <a:bodyPr/>
              <a:lstStyle/>
              <a:p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Convolutional layer: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∗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p>
                    </m:sSup>
                  </m:oMath>
                </a14:m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𝑚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𝑚𝑠</m:t>
                    </m:r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FLOPs: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𝑐𝑘𝑘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−1)</m:t>
                    </m:r>
                    <m:f>
                      <m:fPr>
                        <m:ctrlPr>
                          <a:rPr kumimoji="1" lang="bg-BG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𝑑𝑑</m:t>
                    </m:r>
                  </m:oMath>
                </a14:m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5216" y="1998134"/>
                <a:ext cx="4250307" cy="4023360"/>
              </a:xfrm>
              <a:blipFill rotWithShape="0">
                <a:blip r:embed="rId2"/>
                <a:stretch>
                  <a:fillRect l="-3730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1249680" y="1998134"/>
                <a:ext cx="3386585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Convolutional layer: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CN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kumimoji="1" lang="en-US" altLang="zh-CN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𝑋</m:t>
                    </m:r>
                    <m:r>
                      <a:rPr kumimoji="1" lang="en-US" altLang="zh-CN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∗</m:t>
                    </m:r>
                    <m:r>
                      <a:rPr kumimoji="1" lang="en-US" altLang="zh-CN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</m:oMath>
                </a14:m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sup>
                    </m:sSup>
                  </m:oMath>
                </a14:m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𝑌</m:t>
                    </m:r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FLOPs: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𝑐𝑘𝑘</m:t>
                    </m:r>
                  </m:oMath>
                </a14:m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0" y="1998134"/>
                <a:ext cx="3386585" cy="4023360"/>
              </a:xfrm>
              <a:prstGeom prst="rect">
                <a:avLst/>
              </a:prstGeom>
              <a:blipFill rotWithShape="0">
                <a:blip r:embed="rId3"/>
                <a:stretch>
                  <a:fillRect l="-4496" t="-1667" r="-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985" y="2641270"/>
            <a:ext cx="4419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Analysis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Speed-up ratio: 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Compression ratio: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47" y="1845734"/>
            <a:ext cx="4178300" cy="107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37" y="3285914"/>
            <a:ext cx="4216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Bottleneck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85" y="1768474"/>
            <a:ext cx="5427241" cy="4351287"/>
          </a:xfrm>
        </p:spPr>
      </p:pic>
    </p:spTree>
    <p:extLst>
      <p:ext uri="{BB962C8B-B14F-4D97-AF65-F5344CB8AC3E}">
        <p14:creationId xmlns:p14="http://schemas.microsoft.com/office/powerpoint/2010/main" val="199283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Experiment on CIFAR-10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64" y="1824093"/>
            <a:ext cx="6703232" cy="4169083"/>
          </a:xfrm>
        </p:spPr>
      </p:pic>
    </p:spTree>
    <p:extLst>
      <p:ext uri="{BB962C8B-B14F-4D97-AF65-F5344CB8AC3E}">
        <p14:creationId xmlns:p14="http://schemas.microsoft.com/office/powerpoint/2010/main" val="110081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Experiment on ImageNet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80" y="1993632"/>
            <a:ext cx="9331600" cy="3768189"/>
          </a:xfrm>
        </p:spPr>
      </p:pic>
    </p:spTree>
    <p:extLst>
      <p:ext uri="{BB962C8B-B14F-4D97-AF65-F5344CB8AC3E}">
        <p14:creationId xmlns:p14="http://schemas.microsoft.com/office/powerpoint/2010/main" val="207565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Object Detection on MS COCO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69" y="1846205"/>
            <a:ext cx="8869622" cy="3981719"/>
          </a:xfrm>
        </p:spPr>
      </p:pic>
    </p:spTree>
    <p:extLst>
      <p:ext uri="{BB962C8B-B14F-4D97-AF65-F5344CB8AC3E}">
        <p14:creationId xmlns:p14="http://schemas.microsoft.com/office/powerpoint/2010/main" val="268325237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1017</TotalTime>
  <Words>313</Words>
  <Application>Microsoft Macintosh PowerPoint</Application>
  <PresentationFormat>宽屏</PresentationFormat>
  <Paragraphs>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Cambria Math</vt:lpstr>
      <vt:lpstr>Times New Roman</vt:lpstr>
      <vt:lpstr>宋体</vt:lpstr>
      <vt:lpstr>Arial</vt:lpstr>
      <vt:lpstr>怀旧</vt:lpstr>
      <vt:lpstr>PowerPoint 演示文稿</vt:lpstr>
      <vt:lpstr>Motivation</vt:lpstr>
      <vt:lpstr>Method</vt:lpstr>
      <vt:lpstr>Analysis</vt:lpstr>
      <vt:lpstr>Analysis</vt:lpstr>
      <vt:lpstr>Bottleneck </vt:lpstr>
      <vt:lpstr>Experiment on CIFAR-10</vt:lpstr>
      <vt:lpstr>Experiment on ImageNet</vt:lpstr>
      <vt:lpstr>Object Detection on MS COCO</vt:lpstr>
      <vt:lpstr>PowerPoint 演示文稿</vt:lpstr>
      <vt:lpstr>Motivation</vt:lpstr>
      <vt:lpstr>Visualization</vt:lpstr>
      <vt:lpstr>Method</vt:lpstr>
      <vt:lpstr>Optimization</vt:lpstr>
      <vt:lpstr>Learning Rate</vt:lpstr>
      <vt:lpstr>Experiment</vt:lpstr>
      <vt:lpstr>Filter Visualization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936828408@qq.com</dc:creator>
  <cp:lastModifiedBy>936828408@qq.com</cp:lastModifiedBy>
  <cp:revision>19</cp:revision>
  <dcterms:created xsi:type="dcterms:W3CDTF">2020-05-13T14:34:26Z</dcterms:created>
  <dcterms:modified xsi:type="dcterms:W3CDTF">2020-05-14T07:32:04Z</dcterms:modified>
</cp:coreProperties>
</file>